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sldIdLst>
    <p:sldId id="256" r:id="rId2"/>
    <p:sldId id="257" r:id="rId3"/>
    <p:sldId id="357" r:id="rId4"/>
    <p:sldId id="359" r:id="rId5"/>
    <p:sldId id="360" r:id="rId6"/>
    <p:sldId id="362" r:id="rId7"/>
    <p:sldId id="361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3" r:id="rId18"/>
    <p:sldId id="374" r:id="rId19"/>
    <p:sldId id="372" r:id="rId20"/>
    <p:sldId id="375" r:id="rId21"/>
    <p:sldId id="376" r:id="rId22"/>
    <p:sldId id="377" r:id="rId23"/>
    <p:sldId id="379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E539D2-547D-4A4C-A3B2-D4D1756BA580}" v="4081" dt="2018-09-19T07:51:21.3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g Wallter" userId="d5c269cbe9dbe8bc" providerId="LiveId" clId="{62597EBC-0AC9-4870-8A52-DA5CE2A458A2}"/>
    <pc:docChg chg="custSel addSld delSld modSld">
      <pc:chgData name="Kang Wallter" userId="d5c269cbe9dbe8bc" providerId="LiveId" clId="{62597EBC-0AC9-4870-8A52-DA5CE2A458A2}" dt="2018-09-18T09:02:27.614" v="1725" actId="20577"/>
      <pc:docMkLst>
        <pc:docMk/>
      </pc:docMkLst>
      <pc:sldChg chg="modSp">
        <pc:chgData name="Kang Wallter" userId="d5c269cbe9dbe8bc" providerId="LiveId" clId="{62597EBC-0AC9-4870-8A52-DA5CE2A458A2}" dt="2018-09-18T07:26:19.095" v="0" actId="20577"/>
        <pc:sldMkLst>
          <pc:docMk/>
          <pc:sldMk cId="3534609715" sldId="256"/>
        </pc:sldMkLst>
        <pc:spChg chg="mod">
          <ac:chgData name="Kang Wallter" userId="d5c269cbe9dbe8bc" providerId="LiveId" clId="{62597EBC-0AC9-4870-8A52-DA5CE2A458A2}" dt="2018-09-18T07:26:19.095" v="0" actId="20577"/>
          <ac:spMkLst>
            <pc:docMk/>
            <pc:sldMk cId="3534609715" sldId="256"/>
            <ac:spMk id="3" creationId="{3E0E96B2-6C68-4BD9-BDE4-0C9908C5E3F0}"/>
          </ac:spMkLst>
        </pc:spChg>
      </pc:sldChg>
      <pc:sldChg chg="modSp">
        <pc:chgData name="Kang Wallter" userId="d5c269cbe9dbe8bc" providerId="LiveId" clId="{62597EBC-0AC9-4870-8A52-DA5CE2A458A2}" dt="2018-09-18T07:33:21.900" v="195" actId="20577"/>
        <pc:sldMkLst>
          <pc:docMk/>
          <pc:sldMk cId="2101404846" sldId="257"/>
        </pc:sldMkLst>
        <pc:spChg chg="mod">
          <ac:chgData name="Kang Wallter" userId="d5c269cbe9dbe8bc" providerId="LiveId" clId="{62597EBC-0AC9-4870-8A52-DA5CE2A458A2}" dt="2018-09-18T07:33:21.900" v="195" actId="20577"/>
          <ac:spMkLst>
            <pc:docMk/>
            <pc:sldMk cId="2101404846" sldId="257"/>
            <ac:spMk id="3" creationId="{AC44AB1D-3FF4-4D1A-B438-52C18F3D1261}"/>
          </ac:spMkLst>
        </pc:spChg>
      </pc:sldChg>
      <pc:sldChg chg="modSp">
        <pc:chgData name="Kang Wallter" userId="d5c269cbe9dbe8bc" providerId="LiveId" clId="{62597EBC-0AC9-4870-8A52-DA5CE2A458A2}" dt="2018-09-18T07:33:38.195" v="220" actId="20577"/>
        <pc:sldMkLst>
          <pc:docMk/>
          <pc:sldMk cId="3322828700" sldId="357"/>
        </pc:sldMkLst>
        <pc:spChg chg="mod">
          <ac:chgData name="Kang Wallter" userId="d5c269cbe9dbe8bc" providerId="LiveId" clId="{62597EBC-0AC9-4870-8A52-DA5CE2A458A2}" dt="2018-09-18T07:33:38.195" v="220" actId="20577"/>
          <ac:spMkLst>
            <pc:docMk/>
            <pc:sldMk cId="3322828700" sldId="357"/>
            <ac:spMk id="2" creationId="{2EEFBACF-BF3B-4C2B-A8AA-46E85265C58C}"/>
          </ac:spMkLst>
        </pc:spChg>
      </pc:sldChg>
      <pc:sldChg chg="del">
        <pc:chgData name="Kang Wallter" userId="d5c269cbe9dbe8bc" providerId="LiveId" clId="{62597EBC-0AC9-4870-8A52-DA5CE2A458A2}" dt="2018-09-18T07:33:49.889" v="222" actId="2696"/>
        <pc:sldMkLst>
          <pc:docMk/>
          <pc:sldMk cId="1087573849" sldId="358"/>
        </pc:sldMkLst>
      </pc:sldChg>
      <pc:sldChg chg="del">
        <pc:chgData name="Kang Wallter" userId="d5c269cbe9dbe8bc" providerId="LiveId" clId="{62597EBC-0AC9-4870-8A52-DA5CE2A458A2}" dt="2018-09-18T07:26:29.347" v="1" actId="2696"/>
        <pc:sldMkLst>
          <pc:docMk/>
          <pc:sldMk cId="2158697462" sldId="359"/>
        </pc:sldMkLst>
      </pc:sldChg>
      <pc:sldChg chg="addSp delSp modSp add">
        <pc:chgData name="Kang Wallter" userId="d5c269cbe9dbe8bc" providerId="LiveId" clId="{62597EBC-0AC9-4870-8A52-DA5CE2A458A2}" dt="2018-09-18T07:51:05.690" v="876" actId="1076"/>
        <pc:sldMkLst>
          <pc:docMk/>
          <pc:sldMk cId="4287852578" sldId="359"/>
        </pc:sldMkLst>
        <pc:spChg chg="mod">
          <ac:chgData name="Kang Wallter" userId="d5c269cbe9dbe8bc" providerId="LiveId" clId="{62597EBC-0AC9-4870-8A52-DA5CE2A458A2}" dt="2018-09-18T07:34:05.102" v="257" actId="20577"/>
          <ac:spMkLst>
            <pc:docMk/>
            <pc:sldMk cId="4287852578" sldId="359"/>
            <ac:spMk id="2" creationId="{69308EF1-45CB-4A83-97B4-8271E6559439}"/>
          </ac:spMkLst>
        </pc:spChg>
        <pc:spChg chg="mod">
          <ac:chgData name="Kang Wallter" userId="d5c269cbe9dbe8bc" providerId="LiveId" clId="{62597EBC-0AC9-4870-8A52-DA5CE2A458A2}" dt="2018-09-18T07:50:27.230" v="874" actId="20577"/>
          <ac:spMkLst>
            <pc:docMk/>
            <pc:sldMk cId="4287852578" sldId="359"/>
            <ac:spMk id="3" creationId="{BEAD7E93-DB87-4DF4-A460-E8CF0B5B07DB}"/>
          </ac:spMkLst>
        </pc:spChg>
        <pc:spChg chg="add del mod">
          <ac:chgData name="Kang Wallter" userId="d5c269cbe9dbe8bc" providerId="LiveId" clId="{62597EBC-0AC9-4870-8A52-DA5CE2A458A2}" dt="2018-09-18T07:38:57.751" v="794"/>
          <ac:spMkLst>
            <pc:docMk/>
            <pc:sldMk cId="4287852578" sldId="359"/>
            <ac:spMk id="4" creationId="{E30B16B1-1879-4348-BFA4-F7252A857A19}"/>
          </ac:spMkLst>
        </pc:spChg>
        <pc:spChg chg="add del mod">
          <ac:chgData name="Kang Wallter" userId="d5c269cbe9dbe8bc" providerId="LiveId" clId="{62597EBC-0AC9-4870-8A52-DA5CE2A458A2}" dt="2018-09-18T07:38:57.751" v="794"/>
          <ac:spMkLst>
            <pc:docMk/>
            <pc:sldMk cId="4287852578" sldId="359"/>
            <ac:spMk id="5" creationId="{587A2449-B2BE-4270-8BA7-774CC2876847}"/>
          </ac:spMkLst>
        </pc:spChg>
        <pc:spChg chg="add del mod">
          <ac:chgData name="Kang Wallter" userId="d5c269cbe9dbe8bc" providerId="LiveId" clId="{62597EBC-0AC9-4870-8A52-DA5CE2A458A2}" dt="2018-09-18T07:38:57.751" v="794"/>
          <ac:spMkLst>
            <pc:docMk/>
            <pc:sldMk cId="4287852578" sldId="359"/>
            <ac:spMk id="7" creationId="{B123EE7E-C9BB-4BEF-9D44-1BE129567CF2}"/>
          </ac:spMkLst>
        </pc:spChg>
        <pc:spChg chg="add del mod">
          <ac:chgData name="Kang Wallter" userId="d5c269cbe9dbe8bc" providerId="LiveId" clId="{62597EBC-0AC9-4870-8A52-DA5CE2A458A2}" dt="2018-09-18T07:38:57.751" v="794"/>
          <ac:spMkLst>
            <pc:docMk/>
            <pc:sldMk cId="4287852578" sldId="359"/>
            <ac:spMk id="8" creationId="{F8F2763D-6694-4F2F-9DC1-C4FB441DC76A}"/>
          </ac:spMkLst>
        </pc:spChg>
        <pc:spChg chg="add del mod">
          <ac:chgData name="Kang Wallter" userId="d5c269cbe9dbe8bc" providerId="LiveId" clId="{62597EBC-0AC9-4870-8A52-DA5CE2A458A2}" dt="2018-09-18T07:38:57.751" v="794"/>
          <ac:spMkLst>
            <pc:docMk/>
            <pc:sldMk cId="4287852578" sldId="359"/>
            <ac:spMk id="9" creationId="{BC136265-8A68-4C6A-B4CD-A46BB72F0554}"/>
          </ac:spMkLst>
        </pc:spChg>
        <pc:spChg chg="add del mod">
          <ac:chgData name="Kang Wallter" userId="d5c269cbe9dbe8bc" providerId="LiveId" clId="{62597EBC-0AC9-4870-8A52-DA5CE2A458A2}" dt="2018-09-18T07:38:57.751" v="794"/>
          <ac:spMkLst>
            <pc:docMk/>
            <pc:sldMk cId="4287852578" sldId="359"/>
            <ac:spMk id="10" creationId="{F84F5EB3-564A-4050-B2B7-1FF60F13A8F2}"/>
          </ac:spMkLst>
        </pc:spChg>
        <pc:picChg chg="add mod">
          <ac:chgData name="Kang Wallter" userId="d5c269cbe9dbe8bc" providerId="LiveId" clId="{62597EBC-0AC9-4870-8A52-DA5CE2A458A2}" dt="2018-09-18T07:51:05.690" v="876" actId="1076"/>
          <ac:picMkLst>
            <pc:docMk/>
            <pc:sldMk cId="4287852578" sldId="359"/>
            <ac:picMk id="11" creationId="{99DE3602-222B-4467-A016-CFE8D34D9F2E}"/>
          </ac:picMkLst>
        </pc:picChg>
        <pc:cxnChg chg="add del mod">
          <ac:chgData name="Kang Wallter" userId="d5c269cbe9dbe8bc" providerId="LiveId" clId="{62597EBC-0AC9-4870-8A52-DA5CE2A458A2}" dt="2018-09-18T07:38:57.751" v="794"/>
          <ac:cxnSpMkLst>
            <pc:docMk/>
            <pc:sldMk cId="4287852578" sldId="359"/>
            <ac:cxnSpMk id="6" creationId="{7410BDC0-EFF3-4DBD-9BB1-69F42AB88B14}"/>
          </ac:cxnSpMkLst>
        </pc:cxnChg>
      </pc:sldChg>
      <pc:sldChg chg="del">
        <pc:chgData name="Kang Wallter" userId="d5c269cbe9dbe8bc" providerId="LiveId" clId="{62597EBC-0AC9-4870-8A52-DA5CE2A458A2}" dt="2018-09-18T07:26:29.362" v="2" actId="2696"/>
        <pc:sldMkLst>
          <pc:docMk/>
          <pc:sldMk cId="1108931511" sldId="360"/>
        </pc:sldMkLst>
      </pc:sldChg>
      <pc:sldChg chg="addSp modSp add">
        <pc:chgData name="Kang Wallter" userId="d5c269cbe9dbe8bc" providerId="LiveId" clId="{62597EBC-0AC9-4870-8A52-DA5CE2A458A2}" dt="2018-09-18T07:51:52.702" v="889" actId="20577"/>
        <pc:sldMkLst>
          <pc:docMk/>
          <pc:sldMk cId="1887926691" sldId="360"/>
        </pc:sldMkLst>
        <pc:spChg chg="mod">
          <ac:chgData name="Kang Wallter" userId="d5c269cbe9dbe8bc" providerId="LiveId" clId="{62597EBC-0AC9-4870-8A52-DA5CE2A458A2}" dt="2018-09-18T07:36:53.664" v="550" actId="20577"/>
          <ac:spMkLst>
            <pc:docMk/>
            <pc:sldMk cId="1887926691" sldId="360"/>
            <ac:spMk id="2" creationId="{9591B27D-E4C5-45D8-8965-27D354E07872}"/>
          </ac:spMkLst>
        </pc:spChg>
        <pc:spChg chg="mod">
          <ac:chgData name="Kang Wallter" userId="d5c269cbe9dbe8bc" providerId="LiveId" clId="{62597EBC-0AC9-4870-8A52-DA5CE2A458A2}" dt="2018-09-18T07:51:52.702" v="889" actId="20577"/>
          <ac:spMkLst>
            <pc:docMk/>
            <pc:sldMk cId="1887926691" sldId="360"/>
            <ac:spMk id="3" creationId="{26B6EA56-2A52-46D1-B5CE-1CCF35BA88B0}"/>
          </ac:spMkLst>
        </pc:spChg>
        <pc:spChg chg="add">
          <ac:chgData name="Kang Wallter" userId="d5c269cbe9dbe8bc" providerId="LiveId" clId="{62597EBC-0AC9-4870-8A52-DA5CE2A458A2}" dt="2018-09-18T07:38:59.971" v="795"/>
          <ac:spMkLst>
            <pc:docMk/>
            <pc:sldMk cId="1887926691" sldId="360"/>
            <ac:spMk id="4" creationId="{8C57538F-4414-4F01-9AE4-CDCBED8563B1}"/>
          </ac:spMkLst>
        </pc:spChg>
        <pc:spChg chg="add">
          <ac:chgData name="Kang Wallter" userId="d5c269cbe9dbe8bc" providerId="LiveId" clId="{62597EBC-0AC9-4870-8A52-DA5CE2A458A2}" dt="2018-09-18T07:38:59.971" v="795"/>
          <ac:spMkLst>
            <pc:docMk/>
            <pc:sldMk cId="1887926691" sldId="360"/>
            <ac:spMk id="5" creationId="{4BF9FA7E-8EB7-4096-B61E-47FF5046E9AF}"/>
          </ac:spMkLst>
        </pc:spChg>
        <pc:spChg chg="add">
          <ac:chgData name="Kang Wallter" userId="d5c269cbe9dbe8bc" providerId="LiveId" clId="{62597EBC-0AC9-4870-8A52-DA5CE2A458A2}" dt="2018-09-18T07:38:59.971" v="795"/>
          <ac:spMkLst>
            <pc:docMk/>
            <pc:sldMk cId="1887926691" sldId="360"/>
            <ac:spMk id="7" creationId="{BFCB31B4-C271-48AA-B014-2896389F4EF6}"/>
          </ac:spMkLst>
        </pc:spChg>
        <pc:spChg chg="add">
          <ac:chgData name="Kang Wallter" userId="d5c269cbe9dbe8bc" providerId="LiveId" clId="{62597EBC-0AC9-4870-8A52-DA5CE2A458A2}" dt="2018-09-18T07:38:59.971" v="795"/>
          <ac:spMkLst>
            <pc:docMk/>
            <pc:sldMk cId="1887926691" sldId="360"/>
            <ac:spMk id="8" creationId="{54E5270E-EF9C-40B4-8520-1218855B3351}"/>
          </ac:spMkLst>
        </pc:spChg>
        <pc:spChg chg="add">
          <ac:chgData name="Kang Wallter" userId="d5c269cbe9dbe8bc" providerId="LiveId" clId="{62597EBC-0AC9-4870-8A52-DA5CE2A458A2}" dt="2018-09-18T07:38:59.971" v="795"/>
          <ac:spMkLst>
            <pc:docMk/>
            <pc:sldMk cId="1887926691" sldId="360"/>
            <ac:spMk id="9" creationId="{CBF1DFD4-659A-47EB-9BCC-48DC6EBA7B9F}"/>
          </ac:spMkLst>
        </pc:spChg>
        <pc:spChg chg="add">
          <ac:chgData name="Kang Wallter" userId="d5c269cbe9dbe8bc" providerId="LiveId" clId="{62597EBC-0AC9-4870-8A52-DA5CE2A458A2}" dt="2018-09-18T07:38:59.971" v="795"/>
          <ac:spMkLst>
            <pc:docMk/>
            <pc:sldMk cId="1887926691" sldId="360"/>
            <ac:spMk id="10" creationId="{3E081368-4108-4375-B088-AE2F3D1F520C}"/>
          </ac:spMkLst>
        </pc:spChg>
        <pc:cxnChg chg="add">
          <ac:chgData name="Kang Wallter" userId="d5c269cbe9dbe8bc" providerId="LiveId" clId="{62597EBC-0AC9-4870-8A52-DA5CE2A458A2}" dt="2018-09-18T07:38:59.971" v="795"/>
          <ac:cxnSpMkLst>
            <pc:docMk/>
            <pc:sldMk cId="1887926691" sldId="360"/>
            <ac:cxnSpMk id="6" creationId="{A1A31D16-A902-4223-A214-6DDA5A12FA15}"/>
          </ac:cxnSpMkLst>
        </pc:cxnChg>
      </pc:sldChg>
      <pc:sldChg chg="addSp modSp add">
        <pc:chgData name="Kang Wallter" userId="d5c269cbe9dbe8bc" providerId="LiveId" clId="{62597EBC-0AC9-4870-8A52-DA5CE2A458A2}" dt="2018-09-18T07:55:48.486" v="1228" actId="1076"/>
        <pc:sldMkLst>
          <pc:docMk/>
          <pc:sldMk cId="1110957789" sldId="361"/>
        </pc:sldMkLst>
        <pc:spChg chg="mod">
          <ac:chgData name="Kang Wallter" userId="d5c269cbe9dbe8bc" providerId="LiveId" clId="{62597EBC-0AC9-4870-8A52-DA5CE2A458A2}" dt="2018-09-18T07:52:08.372" v="907"/>
          <ac:spMkLst>
            <pc:docMk/>
            <pc:sldMk cId="1110957789" sldId="361"/>
            <ac:spMk id="2" creationId="{60F90EAF-463D-4F8A-AE96-82192E68BCA8}"/>
          </ac:spMkLst>
        </pc:spChg>
        <pc:spChg chg="mod">
          <ac:chgData name="Kang Wallter" userId="d5c269cbe9dbe8bc" providerId="LiveId" clId="{62597EBC-0AC9-4870-8A52-DA5CE2A458A2}" dt="2018-09-18T07:52:23.799" v="963" actId="20577"/>
          <ac:spMkLst>
            <pc:docMk/>
            <pc:sldMk cId="1110957789" sldId="361"/>
            <ac:spMk id="3" creationId="{C0871E6A-428D-4678-9759-62B9F7EBBAD8}"/>
          </ac:spMkLst>
        </pc:spChg>
        <pc:graphicFrameChg chg="add mod modGraphic">
          <ac:chgData name="Kang Wallter" userId="d5c269cbe9dbe8bc" providerId="LiveId" clId="{62597EBC-0AC9-4870-8A52-DA5CE2A458A2}" dt="2018-09-18T07:55:48.486" v="1228" actId="1076"/>
          <ac:graphicFrameMkLst>
            <pc:docMk/>
            <pc:sldMk cId="1110957789" sldId="361"/>
            <ac:graphicFrameMk id="4" creationId="{AB3F0369-460A-4BF1-879D-9C40FCF787C6}"/>
          </ac:graphicFrameMkLst>
        </pc:graphicFrameChg>
      </pc:sldChg>
      <pc:sldChg chg="del">
        <pc:chgData name="Kang Wallter" userId="d5c269cbe9dbe8bc" providerId="LiveId" clId="{62597EBC-0AC9-4870-8A52-DA5CE2A458A2}" dt="2018-09-18T07:26:29.362" v="3" actId="2696"/>
        <pc:sldMkLst>
          <pc:docMk/>
          <pc:sldMk cId="3622257811" sldId="361"/>
        </pc:sldMkLst>
      </pc:sldChg>
      <pc:sldChg chg="del">
        <pc:chgData name="Kang Wallter" userId="d5c269cbe9dbe8bc" providerId="LiveId" clId="{62597EBC-0AC9-4870-8A52-DA5CE2A458A2}" dt="2018-09-18T07:26:29.378" v="4" actId="2696"/>
        <pc:sldMkLst>
          <pc:docMk/>
          <pc:sldMk cId="1191527349" sldId="362"/>
        </pc:sldMkLst>
      </pc:sldChg>
      <pc:sldChg chg="addSp delSp modSp add">
        <pc:chgData name="Kang Wallter" userId="d5c269cbe9dbe8bc" providerId="LiveId" clId="{62597EBC-0AC9-4870-8A52-DA5CE2A458A2}" dt="2018-09-18T07:55:29.861" v="1219" actId="1076"/>
        <pc:sldMkLst>
          <pc:docMk/>
          <pc:sldMk cId="4140424849" sldId="362"/>
        </pc:sldMkLst>
        <pc:spChg chg="del">
          <ac:chgData name="Kang Wallter" userId="d5c269cbe9dbe8bc" providerId="LiveId" clId="{62597EBC-0AC9-4870-8A52-DA5CE2A458A2}" dt="2018-09-18T07:52:44.320" v="965" actId="478"/>
          <ac:spMkLst>
            <pc:docMk/>
            <pc:sldMk cId="4140424849" sldId="362"/>
            <ac:spMk id="2" creationId="{5D764BCF-C6AC-4A2E-85B1-907FEE8F08C9}"/>
          </ac:spMkLst>
        </pc:spChg>
        <pc:spChg chg="mod">
          <ac:chgData name="Kang Wallter" userId="d5c269cbe9dbe8bc" providerId="LiveId" clId="{62597EBC-0AC9-4870-8A52-DA5CE2A458A2}" dt="2018-09-18T07:55:04.112" v="1217" actId="20577"/>
          <ac:spMkLst>
            <pc:docMk/>
            <pc:sldMk cId="4140424849" sldId="362"/>
            <ac:spMk id="3" creationId="{8A19856F-56F3-4F3E-B034-7A9264898B46}"/>
          </ac:spMkLst>
        </pc:spChg>
        <pc:spChg chg="add mod">
          <ac:chgData name="Kang Wallter" userId="d5c269cbe9dbe8bc" providerId="LiveId" clId="{62597EBC-0AC9-4870-8A52-DA5CE2A458A2}" dt="2018-09-18T07:55:29.861" v="1219" actId="1076"/>
          <ac:spMkLst>
            <pc:docMk/>
            <pc:sldMk cId="4140424849" sldId="362"/>
            <ac:spMk id="5" creationId="{5AB86762-FB63-4220-9DDF-20D560CDF43C}"/>
          </ac:spMkLst>
        </pc:spChg>
        <pc:spChg chg="add mod">
          <ac:chgData name="Kang Wallter" userId="d5c269cbe9dbe8bc" providerId="LiveId" clId="{62597EBC-0AC9-4870-8A52-DA5CE2A458A2}" dt="2018-09-18T07:55:29.861" v="1219" actId="1076"/>
          <ac:spMkLst>
            <pc:docMk/>
            <pc:sldMk cId="4140424849" sldId="362"/>
            <ac:spMk id="6" creationId="{C29E31F6-DA43-4E32-B034-22D448758255}"/>
          </ac:spMkLst>
        </pc:spChg>
        <pc:spChg chg="add mod">
          <ac:chgData name="Kang Wallter" userId="d5c269cbe9dbe8bc" providerId="LiveId" clId="{62597EBC-0AC9-4870-8A52-DA5CE2A458A2}" dt="2018-09-18T07:55:29.861" v="1219" actId="1076"/>
          <ac:spMkLst>
            <pc:docMk/>
            <pc:sldMk cId="4140424849" sldId="362"/>
            <ac:spMk id="7" creationId="{BCA96B1C-F7B5-4EE7-B756-13A0952A1EBE}"/>
          </ac:spMkLst>
        </pc:spChg>
        <pc:spChg chg="add mod">
          <ac:chgData name="Kang Wallter" userId="d5c269cbe9dbe8bc" providerId="LiveId" clId="{62597EBC-0AC9-4870-8A52-DA5CE2A458A2}" dt="2018-09-18T07:55:29.861" v="1219" actId="1076"/>
          <ac:spMkLst>
            <pc:docMk/>
            <pc:sldMk cId="4140424849" sldId="362"/>
            <ac:spMk id="8" creationId="{BC5AB147-AE72-4072-89D4-F425438E8194}"/>
          </ac:spMkLst>
        </pc:spChg>
        <pc:spChg chg="add mod">
          <ac:chgData name="Kang Wallter" userId="d5c269cbe9dbe8bc" providerId="LiveId" clId="{62597EBC-0AC9-4870-8A52-DA5CE2A458A2}" dt="2018-09-18T07:55:29.861" v="1219" actId="1076"/>
          <ac:spMkLst>
            <pc:docMk/>
            <pc:sldMk cId="4140424849" sldId="362"/>
            <ac:spMk id="9" creationId="{ACE55970-1550-475F-96A3-5307BC05EB76}"/>
          </ac:spMkLst>
        </pc:spChg>
        <pc:spChg chg="add mod">
          <ac:chgData name="Kang Wallter" userId="d5c269cbe9dbe8bc" providerId="LiveId" clId="{62597EBC-0AC9-4870-8A52-DA5CE2A458A2}" dt="2018-09-18T07:55:29.861" v="1219" actId="1076"/>
          <ac:spMkLst>
            <pc:docMk/>
            <pc:sldMk cId="4140424849" sldId="362"/>
            <ac:spMk id="10" creationId="{C252C3E3-C76A-41A9-8C12-56666F7842FC}"/>
          </ac:spMkLst>
        </pc:spChg>
        <pc:cxnChg chg="add mod">
          <ac:chgData name="Kang Wallter" userId="d5c269cbe9dbe8bc" providerId="LiveId" clId="{62597EBC-0AC9-4870-8A52-DA5CE2A458A2}" dt="2018-09-18T07:55:29.861" v="1219" actId="1076"/>
          <ac:cxnSpMkLst>
            <pc:docMk/>
            <pc:sldMk cId="4140424849" sldId="362"/>
            <ac:cxnSpMk id="4" creationId="{A6FCF580-CE7E-4B67-A345-5E99DA399380}"/>
          </ac:cxnSpMkLst>
        </pc:cxnChg>
        <pc:cxnChg chg="add mod">
          <ac:chgData name="Kang Wallter" userId="d5c269cbe9dbe8bc" providerId="LiveId" clId="{62597EBC-0AC9-4870-8A52-DA5CE2A458A2}" dt="2018-09-18T07:55:29.861" v="1219" actId="1076"/>
          <ac:cxnSpMkLst>
            <pc:docMk/>
            <pc:sldMk cId="4140424849" sldId="362"/>
            <ac:cxnSpMk id="11" creationId="{86C94556-4C01-41F1-887C-38A1F138B2FE}"/>
          </ac:cxnSpMkLst>
        </pc:cxnChg>
      </pc:sldChg>
      <pc:sldChg chg="addSp modSp add">
        <pc:chgData name="Kang Wallter" userId="d5c269cbe9dbe8bc" providerId="LiveId" clId="{62597EBC-0AC9-4870-8A52-DA5CE2A458A2}" dt="2018-09-18T07:56:41.231" v="1257" actId="14734"/>
        <pc:sldMkLst>
          <pc:docMk/>
          <pc:sldMk cId="1532553044" sldId="363"/>
        </pc:sldMkLst>
        <pc:spChg chg="mod">
          <ac:chgData name="Kang Wallter" userId="d5c269cbe9dbe8bc" providerId="LiveId" clId="{62597EBC-0AC9-4870-8A52-DA5CE2A458A2}" dt="2018-09-18T07:56:05.104" v="1246" actId="20577"/>
          <ac:spMkLst>
            <pc:docMk/>
            <pc:sldMk cId="1532553044" sldId="363"/>
            <ac:spMk id="2" creationId="{A55423A5-30A9-4C18-A1FD-81E46BF689DB}"/>
          </ac:spMkLst>
        </pc:spChg>
        <pc:spChg chg="mod">
          <ac:chgData name="Kang Wallter" userId="d5c269cbe9dbe8bc" providerId="LiveId" clId="{62597EBC-0AC9-4870-8A52-DA5CE2A458A2}" dt="2018-09-18T07:56:17.703" v="1247"/>
          <ac:spMkLst>
            <pc:docMk/>
            <pc:sldMk cId="1532553044" sldId="363"/>
            <ac:spMk id="3" creationId="{FD9A947F-48DF-4353-B790-47DE0ECD3B9D}"/>
          </ac:spMkLst>
        </pc:spChg>
        <pc:graphicFrameChg chg="add mod modGraphic">
          <ac:chgData name="Kang Wallter" userId="d5c269cbe9dbe8bc" providerId="LiveId" clId="{62597EBC-0AC9-4870-8A52-DA5CE2A458A2}" dt="2018-09-18T07:56:41.231" v="1257" actId="14734"/>
          <ac:graphicFrameMkLst>
            <pc:docMk/>
            <pc:sldMk cId="1532553044" sldId="363"/>
            <ac:graphicFrameMk id="4" creationId="{93323326-6E9E-4232-B4BE-00D01B4BFF91}"/>
          </ac:graphicFrameMkLst>
        </pc:graphicFrameChg>
      </pc:sldChg>
      <pc:sldChg chg="del">
        <pc:chgData name="Kang Wallter" userId="d5c269cbe9dbe8bc" providerId="LiveId" clId="{62597EBC-0AC9-4870-8A52-DA5CE2A458A2}" dt="2018-09-18T07:26:29.394" v="5" actId="2696"/>
        <pc:sldMkLst>
          <pc:docMk/>
          <pc:sldMk cId="2252789693" sldId="363"/>
        </pc:sldMkLst>
      </pc:sldChg>
      <pc:sldChg chg="addSp modSp add">
        <pc:chgData name="Kang Wallter" userId="d5c269cbe9dbe8bc" providerId="LiveId" clId="{62597EBC-0AC9-4870-8A52-DA5CE2A458A2}" dt="2018-09-18T08:08:42.131" v="1317" actId="255"/>
        <pc:sldMkLst>
          <pc:docMk/>
          <pc:sldMk cId="663683719" sldId="364"/>
        </pc:sldMkLst>
        <pc:spChg chg="mod">
          <ac:chgData name="Kang Wallter" userId="d5c269cbe9dbe8bc" providerId="LiveId" clId="{62597EBC-0AC9-4870-8A52-DA5CE2A458A2}" dt="2018-09-18T07:56:58.745" v="1280" actId="20577"/>
          <ac:spMkLst>
            <pc:docMk/>
            <pc:sldMk cId="663683719" sldId="364"/>
            <ac:spMk id="2" creationId="{EAA553C6-D7F4-48DE-AE3D-0ECBC19E949F}"/>
          </ac:spMkLst>
        </pc:spChg>
        <pc:spChg chg="mod">
          <ac:chgData name="Kang Wallter" userId="d5c269cbe9dbe8bc" providerId="LiveId" clId="{62597EBC-0AC9-4870-8A52-DA5CE2A458A2}" dt="2018-09-18T08:08:12.434" v="1311" actId="20577"/>
          <ac:spMkLst>
            <pc:docMk/>
            <pc:sldMk cId="663683719" sldId="364"/>
            <ac:spMk id="3" creationId="{71350766-A4CA-413D-B739-52D064986886}"/>
          </ac:spMkLst>
        </pc:spChg>
        <pc:spChg chg="add mod">
          <ac:chgData name="Kang Wallter" userId="d5c269cbe9dbe8bc" providerId="LiveId" clId="{62597EBC-0AC9-4870-8A52-DA5CE2A458A2}" dt="2018-09-18T08:08:42.131" v="1317" actId="255"/>
          <ac:spMkLst>
            <pc:docMk/>
            <pc:sldMk cId="663683719" sldId="364"/>
            <ac:spMk id="4" creationId="{A9A01509-FFC6-4017-9E37-352E3ABB2673}"/>
          </ac:spMkLst>
        </pc:spChg>
      </pc:sldChg>
      <pc:sldChg chg="del">
        <pc:chgData name="Kang Wallter" userId="d5c269cbe9dbe8bc" providerId="LiveId" clId="{62597EBC-0AC9-4870-8A52-DA5CE2A458A2}" dt="2018-09-18T07:26:29.394" v="6" actId="2696"/>
        <pc:sldMkLst>
          <pc:docMk/>
          <pc:sldMk cId="2345631317" sldId="364"/>
        </pc:sldMkLst>
      </pc:sldChg>
      <pc:sldChg chg="addSp modSp add">
        <pc:chgData name="Kang Wallter" userId="d5c269cbe9dbe8bc" providerId="LiveId" clId="{62597EBC-0AC9-4870-8A52-DA5CE2A458A2}" dt="2018-09-18T08:44:35.573" v="1472" actId="20577"/>
        <pc:sldMkLst>
          <pc:docMk/>
          <pc:sldMk cId="169045579" sldId="365"/>
        </pc:sldMkLst>
        <pc:spChg chg="mod">
          <ac:chgData name="Kang Wallter" userId="d5c269cbe9dbe8bc" providerId="LiveId" clId="{62597EBC-0AC9-4870-8A52-DA5CE2A458A2}" dt="2018-09-18T08:44:35.573" v="1472" actId="20577"/>
          <ac:spMkLst>
            <pc:docMk/>
            <pc:sldMk cId="169045579" sldId="365"/>
            <ac:spMk id="2" creationId="{9A2262F0-D1A4-4B74-A73E-FFC292FED9B9}"/>
          </ac:spMkLst>
        </pc:spChg>
        <pc:spChg chg="mod">
          <ac:chgData name="Kang Wallter" userId="d5c269cbe9dbe8bc" providerId="LiveId" clId="{62597EBC-0AC9-4870-8A52-DA5CE2A458A2}" dt="2018-09-18T08:25:01.031" v="1455" actId="20577"/>
          <ac:spMkLst>
            <pc:docMk/>
            <pc:sldMk cId="169045579" sldId="365"/>
            <ac:spMk id="3" creationId="{EE3AF903-9145-4E2F-9013-43566D6795E0}"/>
          </ac:spMkLst>
        </pc:spChg>
        <pc:spChg chg="add mod">
          <ac:chgData name="Kang Wallter" userId="d5c269cbe9dbe8bc" providerId="LiveId" clId="{62597EBC-0AC9-4870-8A52-DA5CE2A458A2}" dt="2018-09-18T08:25:36.231" v="1463" actId="1076"/>
          <ac:spMkLst>
            <pc:docMk/>
            <pc:sldMk cId="169045579" sldId="365"/>
            <ac:spMk id="4" creationId="{6A92B101-CCA6-45A9-966E-5BE3802BE374}"/>
          </ac:spMkLst>
        </pc:spChg>
      </pc:sldChg>
      <pc:sldChg chg="del">
        <pc:chgData name="Kang Wallter" userId="d5c269cbe9dbe8bc" providerId="LiveId" clId="{62597EBC-0AC9-4870-8A52-DA5CE2A458A2}" dt="2018-09-18T07:26:29.409" v="7" actId="2696"/>
        <pc:sldMkLst>
          <pc:docMk/>
          <pc:sldMk cId="3543215973" sldId="365"/>
        </pc:sldMkLst>
      </pc:sldChg>
      <pc:sldChg chg="addSp delSp modSp add">
        <pc:chgData name="Kang Wallter" userId="d5c269cbe9dbe8bc" providerId="LiveId" clId="{62597EBC-0AC9-4870-8A52-DA5CE2A458A2}" dt="2018-09-18T09:01:13.455" v="1523" actId="14100"/>
        <pc:sldMkLst>
          <pc:docMk/>
          <pc:sldMk cId="265567724" sldId="366"/>
        </pc:sldMkLst>
        <pc:spChg chg="mod">
          <ac:chgData name="Kang Wallter" userId="d5c269cbe9dbe8bc" providerId="LiveId" clId="{62597EBC-0AC9-4870-8A52-DA5CE2A458A2}" dt="2018-09-18T09:00:33.249" v="1510" actId="20577"/>
          <ac:spMkLst>
            <pc:docMk/>
            <pc:sldMk cId="265567724" sldId="366"/>
            <ac:spMk id="2" creationId="{D05D1061-8038-4FC0-8E10-C23D01AC7E1E}"/>
          </ac:spMkLst>
        </pc:spChg>
        <pc:spChg chg="del">
          <ac:chgData name="Kang Wallter" userId="d5c269cbe9dbe8bc" providerId="LiveId" clId="{62597EBC-0AC9-4870-8A52-DA5CE2A458A2}" dt="2018-09-18T09:00:40.834" v="1511"/>
          <ac:spMkLst>
            <pc:docMk/>
            <pc:sldMk cId="265567724" sldId="366"/>
            <ac:spMk id="3" creationId="{A6D23E37-4A2D-4EF8-8B8D-984E9C134B53}"/>
          </ac:spMkLst>
        </pc:spChg>
        <pc:graphicFrameChg chg="add mod modGraphic">
          <ac:chgData name="Kang Wallter" userId="d5c269cbe9dbe8bc" providerId="LiveId" clId="{62597EBC-0AC9-4870-8A52-DA5CE2A458A2}" dt="2018-09-18T09:00:50.569" v="1519" actId="1076"/>
          <ac:graphicFrameMkLst>
            <pc:docMk/>
            <pc:sldMk cId="265567724" sldId="366"/>
            <ac:graphicFrameMk id="4" creationId="{91F4E511-B9EB-4EC3-8690-AE0131577E73}"/>
          </ac:graphicFrameMkLst>
        </pc:graphicFrameChg>
        <pc:picChg chg="add mod">
          <ac:chgData name="Kang Wallter" userId="d5c269cbe9dbe8bc" providerId="LiveId" clId="{62597EBC-0AC9-4870-8A52-DA5CE2A458A2}" dt="2018-09-18T09:01:13.455" v="1523" actId="14100"/>
          <ac:picMkLst>
            <pc:docMk/>
            <pc:sldMk cId="265567724" sldId="366"/>
            <ac:picMk id="5" creationId="{A92E1774-52A3-47F8-AB29-4230D32C19FA}"/>
          </ac:picMkLst>
        </pc:picChg>
      </pc:sldChg>
      <pc:sldChg chg="del">
        <pc:chgData name="Kang Wallter" userId="d5c269cbe9dbe8bc" providerId="LiveId" clId="{62597EBC-0AC9-4870-8A52-DA5CE2A458A2}" dt="2018-09-18T07:26:29.425" v="8" actId="2696"/>
        <pc:sldMkLst>
          <pc:docMk/>
          <pc:sldMk cId="420720113" sldId="366"/>
        </pc:sldMkLst>
      </pc:sldChg>
      <pc:sldChg chg="del">
        <pc:chgData name="Kang Wallter" userId="d5c269cbe9dbe8bc" providerId="LiveId" clId="{62597EBC-0AC9-4870-8A52-DA5CE2A458A2}" dt="2018-09-18T07:26:29.441" v="9" actId="2696"/>
        <pc:sldMkLst>
          <pc:docMk/>
          <pc:sldMk cId="2072289564" sldId="367"/>
        </pc:sldMkLst>
      </pc:sldChg>
      <pc:sldChg chg="addSp modSp add">
        <pc:chgData name="Kang Wallter" userId="d5c269cbe9dbe8bc" providerId="LiveId" clId="{62597EBC-0AC9-4870-8A52-DA5CE2A458A2}" dt="2018-09-18T09:02:27.614" v="1725" actId="20577"/>
        <pc:sldMkLst>
          <pc:docMk/>
          <pc:sldMk cId="3956329408" sldId="367"/>
        </pc:sldMkLst>
        <pc:spChg chg="mod">
          <ac:chgData name="Kang Wallter" userId="d5c269cbe9dbe8bc" providerId="LiveId" clId="{62597EBC-0AC9-4870-8A52-DA5CE2A458A2}" dt="2018-09-18T09:01:31.480" v="1538" actId="20577"/>
          <ac:spMkLst>
            <pc:docMk/>
            <pc:sldMk cId="3956329408" sldId="367"/>
            <ac:spMk id="2" creationId="{A08A67BA-55A4-4E59-996A-C5B641AA9D34}"/>
          </ac:spMkLst>
        </pc:spChg>
        <pc:spChg chg="mod">
          <ac:chgData name="Kang Wallter" userId="d5c269cbe9dbe8bc" providerId="LiveId" clId="{62597EBC-0AC9-4870-8A52-DA5CE2A458A2}" dt="2018-09-18T09:02:27.614" v="1725" actId="20577"/>
          <ac:spMkLst>
            <pc:docMk/>
            <pc:sldMk cId="3956329408" sldId="367"/>
            <ac:spMk id="3" creationId="{01E152D8-5FDB-4B70-921C-70759B33EEF4}"/>
          </ac:spMkLst>
        </pc:spChg>
        <pc:spChg chg="add mod">
          <ac:chgData name="Kang Wallter" userId="d5c269cbe9dbe8bc" providerId="LiveId" clId="{62597EBC-0AC9-4870-8A52-DA5CE2A458A2}" dt="2018-09-18T09:01:57.906" v="1546" actId="1076"/>
          <ac:spMkLst>
            <pc:docMk/>
            <pc:sldMk cId="3956329408" sldId="367"/>
            <ac:spMk id="4" creationId="{1C972D0F-B662-4789-AA9B-F2908EAC714D}"/>
          </ac:spMkLst>
        </pc:spChg>
      </pc:sldChg>
      <pc:sldChg chg="del">
        <pc:chgData name="Kang Wallter" userId="d5c269cbe9dbe8bc" providerId="LiveId" clId="{62597EBC-0AC9-4870-8A52-DA5CE2A458A2}" dt="2018-09-18T07:26:29.441" v="10" actId="2696"/>
        <pc:sldMkLst>
          <pc:docMk/>
          <pc:sldMk cId="4193264857" sldId="368"/>
        </pc:sldMkLst>
      </pc:sldChg>
      <pc:sldChg chg="del">
        <pc:chgData name="Kang Wallter" userId="d5c269cbe9dbe8bc" providerId="LiveId" clId="{62597EBC-0AC9-4870-8A52-DA5CE2A458A2}" dt="2018-09-18T07:26:29.456" v="11" actId="2696"/>
        <pc:sldMkLst>
          <pc:docMk/>
          <pc:sldMk cId="1374668717" sldId="369"/>
        </pc:sldMkLst>
      </pc:sldChg>
      <pc:sldChg chg="del">
        <pc:chgData name="Kang Wallter" userId="d5c269cbe9dbe8bc" providerId="LiveId" clId="{62597EBC-0AC9-4870-8A52-DA5CE2A458A2}" dt="2018-09-18T07:26:29.472" v="12" actId="2696"/>
        <pc:sldMkLst>
          <pc:docMk/>
          <pc:sldMk cId="803001831" sldId="370"/>
        </pc:sldMkLst>
      </pc:sldChg>
      <pc:sldChg chg="del">
        <pc:chgData name="Kang Wallter" userId="d5c269cbe9dbe8bc" providerId="LiveId" clId="{62597EBC-0AC9-4870-8A52-DA5CE2A458A2}" dt="2018-09-18T07:26:29.487" v="13" actId="2696"/>
        <pc:sldMkLst>
          <pc:docMk/>
          <pc:sldMk cId="3624860666" sldId="371"/>
        </pc:sldMkLst>
      </pc:sldChg>
      <pc:sldChg chg="del">
        <pc:chgData name="Kang Wallter" userId="d5c269cbe9dbe8bc" providerId="LiveId" clId="{62597EBC-0AC9-4870-8A52-DA5CE2A458A2}" dt="2018-09-18T07:26:29.487" v="14" actId="2696"/>
        <pc:sldMkLst>
          <pc:docMk/>
          <pc:sldMk cId="1648900933" sldId="372"/>
        </pc:sldMkLst>
      </pc:sldChg>
      <pc:sldChg chg="del">
        <pc:chgData name="Kang Wallter" userId="d5c269cbe9dbe8bc" providerId="LiveId" clId="{62597EBC-0AC9-4870-8A52-DA5CE2A458A2}" dt="2018-09-18T07:26:29.503" v="15" actId="2696"/>
        <pc:sldMkLst>
          <pc:docMk/>
          <pc:sldMk cId="3530595828" sldId="373"/>
        </pc:sldMkLst>
      </pc:sldChg>
      <pc:sldChg chg="del">
        <pc:chgData name="Kang Wallter" userId="d5c269cbe9dbe8bc" providerId="LiveId" clId="{62597EBC-0AC9-4870-8A52-DA5CE2A458A2}" dt="2018-09-18T07:26:29.519" v="16" actId="2696"/>
        <pc:sldMkLst>
          <pc:docMk/>
          <pc:sldMk cId="788648227" sldId="374"/>
        </pc:sldMkLst>
      </pc:sldChg>
      <pc:sldChg chg="del">
        <pc:chgData name="Kang Wallter" userId="d5c269cbe9dbe8bc" providerId="LiveId" clId="{62597EBC-0AC9-4870-8A52-DA5CE2A458A2}" dt="2018-09-18T07:26:29.519" v="17" actId="2696"/>
        <pc:sldMkLst>
          <pc:docMk/>
          <pc:sldMk cId="3632893667" sldId="375"/>
        </pc:sldMkLst>
      </pc:sldChg>
      <pc:sldChg chg="del">
        <pc:chgData name="Kang Wallter" userId="d5c269cbe9dbe8bc" providerId="LiveId" clId="{62597EBC-0AC9-4870-8A52-DA5CE2A458A2}" dt="2018-09-18T07:26:29.550" v="19" actId="2696"/>
        <pc:sldMkLst>
          <pc:docMk/>
          <pc:sldMk cId="2491158986" sldId="376"/>
        </pc:sldMkLst>
      </pc:sldChg>
      <pc:sldChg chg="del">
        <pc:chgData name="Kang Wallter" userId="d5c269cbe9dbe8bc" providerId="LiveId" clId="{62597EBC-0AC9-4870-8A52-DA5CE2A458A2}" dt="2018-09-18T07:26:29.534" v="18" actId="2696"/>
        <pc:sldMkLst>
          <pc:docMk/>
          <pc:sldMk cId="3910034650" sldId="377"/>
        </pc:sldMkLst>
      </pc:sldChg>
      <pc:sldChg chg="del">
        <pc:chgData name="Kang Wallter" userId="d5c269cbe9dbe8bc" providerId="LiveId" clId="{62597EBC-0AC9-4870-8A52-DA5CE2A458A2}" dt="2018-09-18T07:26:29.566" v="20" actId="2696"/>
        <pc:sldMkLst>
          <pc:docMk/>
          <pc:sldMk cId="2560876494" sldId="378"/>
        </pc:sldMkLst>
      </pc:sldChg>
      <pc:sldChg chg="del">
        <pc:chgData name="Kang Wallter" userId="d5c269cbe9dbe8bc" providerId="LiveId" clId="{62597EBC-0AC9-4870-8A52-DA5CE2A458A2}" dt="2018-09-18T07:26:29.581" v="21" actId="2696"/>
        <pc:sldMkLst>
          <pc:docMk/>
          <pc:sldMk cId="274493074" sldId="379"/>
        </pc:sldMkLst>
      </pc:sldChg>
      <pc:sldChg chg="del">
        <pc:chgData name="Kang Wallter" userId="d5c269cbe9dbe8bc" providerId="LiveId" clId="{62597EBC-0AC9-4870-8A52-DA5CE2A458A2}" dt="2018-09-18T07:26:29.597" v="22" actId="2696"/>
        <pc:sldMkLst>
          <pc:docMk/>
          <pc:sldMk cId="1699489177" sldId="380"/>
        </pc:sldMkLst>
      </pc:sldChg>
      <pc:sldChg chg="del">
        <pc:chgData name="Kang Wallter" userId="d5c269cbe9dbe8bc" providerId="LiveId" clId="{62597EBC-0AC9-4870-8A52-DA5CE2A458A2}" dt="2018-09-18T07:26:29.612" v="23" actId="2696"/>
        <pc:sldMkLst>
          <pc:docMk/>
          <pc:sldMk cId="3862861935" sldId="381"/>
        </pc:sldMkLst>
      </pc:sldChg>
      <pc:sldChg chg="del">
        <pc:chgData name="Kang Wallter" userId="d5c269cbe9dbe8bc" providerId="LiveId" clId="{62597EBC-0AC9-4870-8A52-DA5CE2A458A2}" dt="2018-09-18T07:26:29.628" v="24" actId="2696"/>
        <pc:sldMkLst>
          <pc:docMk/>
          <pc:sldMk cId="1375073094" sldId="383"/>
        </pc:sldMkLst>
      </pc:sldChg>
      <pc:sldChg chg="del">
        <pc:chgData name="Kang Wallter" userId="d5c269cbe9dbe8bc" providerId="LiveId" clId="{62597EBC-0AC9-4870-8A52-DA5CE2A458A2}" dt="2018-09-18T07:26:29.644" v="25" actId="2696"/>
        <pc:sldMkLst>
          <pc:docMk/>
          <pc:sldMk cId="2869546405" sldId="384"/>
        </pc:sldMkLst>
      </pc:sldChg>
      <pc:sldChg chg="del">
        <pc:chgData name="Kang Wallter" userId="d5c269cbe9dbe8bc" providerId="LiveId" clId="{62597EBC-0AC9-4870-8A52-DA5CE2A458A2}" dt="2018-09-18T07:26:29.659" v="26" actId="2696"/>
        <pc:sldMkLst>
          <pc:docMk/>
          <pc:sldMk cId="2383273201" sldId="386"/>
        </pc:sldMkLst>
      </pc:sldChg>
      <pc:sldChg chg="del">
        <pc:chgData name="Kang Wallter" userId="d5c269cbe9dbe8bc" providerId="LiveId" clId="{62597EBC-0AC9-4870-8A52-DA5CE2A458A2}" dt="2018-09-18T07:26:29.659" v="27" actId="2696"/>
        <pc:sldMkLst>
          <pc:docMk/>
          <pc:sldMk cId="2977167221" sldId="387"/>
        </pc:sldMkLst>
      </pc:sldChg>
      <pc:sldChg chg="del">
        <pc:chgData name="Kang Wallter" userId="d5c269cbe9dbe8bc" providerId="LiveId" clId="{62597EBC-0AC9-4870-8A52-DA5CE2A458A2}" dt="2018-09-18T07:26:29.675" v="28" actId="2696"/>
        <pc:sldMkLst>
          <pc:docMk/>
          <pc:sldMk cId="1339872938" sldId="388"/>
        </pc:sldMkLst>
      </pc:sldChg>
      <pc:sldChg chg="del">
        <pc:chgData name="Kang Wallter" userId="d5c269cbe9dbe8bc" providerId="LiveId" clId="{62597EBC-0AC9-4870-8A52-DA5CE2A458A2}" dt="2018-09-18T07:26:29.675" v="29" actId="2696"/>
        <pc:sldMkLst>
          <pc:docMk/>
          <pc:sldMk cId="2670784092" sldId="389"/>
        </pc:sldMkLst>
      </pc:sldChg>
      <pc:sldChg chg="del">
        <pc:chgData name="Kang Wallter" userId="d5c269cbe9dbe8bc" providerId="LiveId" clId="{62597EBC-0AC9-4870-8A52-DA5CE2A458A2}" dt="2018-09-18T07:26:29.691" v="30" actId="2696"/>
        <pc:sldMkLst>
          <pc:docMk/>
          <pc:sldMk cId="1481222284" sldId="390"/>
        </pc:sldMkLst>
      </pc:sldChg>
      <pc:sldChg chg="del">
        <pc:chgData name="Kang Wallter" userId="d5c269cbe9dbe8bc" providerId="LiveId" clId="{62597EBC-0AC9-4870-8A52-DA5CE2A458A2}" dt="2018-09-18T07:26:29.706" v="31" actId="2696"/>
        <pc:sldMkLst>
          <pc:docMk/>
          <pc:sldMk cId="3331839435" sldId="391"/>
        </pc:sldMkLst>
      </pc:sldChg>
      <pc:sldChg chg="del">
        <pc:chgData name="Kang Wallter" userId="d5c269cbe9dbe8bc" providerId="LiveId" clId="{62597EBC-0AC9-4870-8A52-DA5CE2A458A2}" dt="2018-09-18T07:26:29.722" v="32" actId="2696"/>
        <pc:sldMkLst>
          <pc:docMk/>
          <pc:sldMk cId="2338952598" sldId="392"/>
        </pc:sldMkLst>
      </pc:sldChg>
      <pc:sldChg chg="del">
        <pc:chgData name="Kang Wallter" userId="d5c269cbe9dbe8bc" providerId="LiveId" clId="{62597EBC-0AC9-4870-8A52-DA5CE2A458A2}" dt="2018-09-18T07:26:29.737" v="33" actId="2696"/>
        <pc:sldMkLst>
          <pc:docMk/>
          <pc:sldMk cId="459199631" sldId="393"/>
        </pc:sldMkLst>
      </pc:sldChg>
      <pc:sldChg chg="del">
        <pc:chgData name="Kang Wallter" userId="d5c269cbe9dbe8bc" providerId="LiveId" clId="{62597EBC-0AC9-4870-8A52-DA5CE2A458A2}" dt="2018-09-18T07:26:29.753" v="34" actId="2696"/>
        <pc:sldMkLst>
          <pc:docMk/>
          <pc:sldMk cId="1437852248" sldId="394"/>
        </pc:sldMkLst>
      </pc:sldChg>
      <pc:sldChg chg="del">
        <pc:chgData name="Kang Wallter" userId="d5c269cbe9dbe8bc" providerId="LiveId" clId="{62597EBC-0AC9-4870-8A52-DA5CE2A458A2}" dt="2018-09-18T07:26:29.753" v="35" actId="2696"/>
        <pc:sldMkLst>
          <pc:docMk/>
          <pc:sldMk cId="1070808797" sldId="395"/>
        </pc:sldMkLst>
      </pc:sldChg>
      <pc:sldChg chg="del">
        <pc:chgData name="Kang Wallter" userId="d5c269cbe9dbe8bc" providerId="LiveId" clId="{62597EBC-0AC9-4870-8A52-DA5CE2A458A2}" dt="2018-09-18T07:26:29.753" v="36" actId="2696"/>
        <pc:sldMkLst>
          <pc:docMk/>
          <pc:sldMk cId="4209817039" sldId="396"/>
        </pc:sldMkLst>
      </pc:sldChg>
      <pc:sldChg chg="del">
        <pc:chgData name="Kang Wallter" userId="d5c269cbe9dbe8bc" providerId="LiveId" clId="{62597EBC-0AC9-4870-8A52-DA5CE2A458A2}" dt="2018-09-18T07:26:29.769" v="37" actId="2696"/>
        <pc:sldMkLst>
          <pc:docMk/>
          <pc:sldMk cId="3719765109" sldId="397"/>
        </pc:sldMkLst>
      </pc:sldChg>
      <pc:sldChg chg="del">
        <pc:chgData name="Kang Wallter" userId="d5c269cbe9dbe8bc" providerId="LiveId" clId="{62597EBC-0AC9-4870-8A52-DA5CE2A458A2}" dt="2018-09-18T07:26:29.784" v="38" actId="2696"/>
        <pc:sldMkLst>
          <pc:docMk/>
          <pc:sldMk cId="1708141819" sldId="398"/>
        </pc:sldMkLst>
      </pc:sldChg>
      <pc:sldChg chg="del">
        <pc:chgData name="Kang Wallter" userId="d5c269cbe9dbe8bc" providerId="LiveId" clId="{62597EBC-0AC9-4870-8A52-DA5CE2A458A2}" dt="2018-09-18T07:26:29.784" v="39" actId="2696"/>
        <pc:sldMkLst>
          <pc:docMk/>
          <pc:sldMk cId="2269505892" sldId="399"/>
        </pc:sldMkLst>
      </pc:sldChg>
      <pc:sldChg chg="del">
        <pc:chgData name="Kang Wallter" userId="d5c269cbe9dbe8bc" providerId="LiveId" clId="{62597EBC-0AC9-4870-8A52-DA5CE2A458A2}" dt="2018-09-18T07:26:29.800" v="40" actId="2696"/>
        <pc:sldMkLst>
          <pc:docMk/>
          <pc:sldMk cId="2589835509" sldId="400"/>
        </pc:sldMkLst>
      </pc:sldChg>
      <pc:sldChg chg="del">
        <pc:chgData name="Kang Wallter" userId="d5c269cbe9dbe8bc" providerId="LiveId" clId="{62597EBC-0AC9-4870-8A52-DA5CE2A458A2}" dt="2018-09-18T07:26:29.815" v="41" actId="2696"/>
        <pc:sldMkLst>
          <pc:docMk/>
          <pc:sldMk cId="1257913421" sldId="401"/>
        </pc:sldMkLst>
      </pc:sldChg>
      <pc:sldChg chg="del">
        <pc:chgData name="Kang Wallter" userId="d5c269cbe9dbe8bc" providerId="LiveId" clId="{62597EBC-0AC9-4870-8A52-DA5CE2A458A2}" dt="2018-09-18T07:26:29.831" v="42" actId="2696"/>
        <pc:sldMkLst>
          <pc:docMk/>
          <pc:sldMk cId="4137924228" sldId="402"/>
        </pc:sldMkLst>
      </pc:sldChg>
      <pc:sldChg chg="del">
        <pc:chgData name="Kang Wallter" userId="d5c269cbe9dbe8bc" providerId="LiveId" clId="{62597EBC-0AC9-4870-8A52-DA5CE2A458A2}" dt="2018-09-18T07:26:29.831" v="43" actId="2696"/>
        <pc:sldMkLst>
          <pc:docMk/>
          <pc:sldMk cId="1405739978" sldId="404"/>
        </pc:sldMkLst>
      </pc:sldChg>
      <pc:sldChg chg="del">
        <pc:chgData name="Kang Wallter" userId="d5c269cbe9dbe8bc" providerId="LiveId" clId="{62597EBC-0AC9-4870-8A52-DA5CE2A458A2}" dt="2018-09-18T07:26:29.847" v="44" actId="2696"/>
        <pc:sldMkLst>
          <pc:docMk/>
          <pc:sldMk cId="3487240185" sldId="405"/>
        </pc:sldMkLst>
      </pc:sldChg>
      <pc:sldChg chg="del">
        <pc:chgData name="Kang Wallter" userId="d5c269cbe9dbe8bc" providerId="LiveId" clId="{62597EBC-0AC9-4870-8A52-DA5CE2A458A2}" dt="2018-09-18T07:26:29.862" v="45" actId="2696"/>
        <pc:sldMkLst>
          <pc:docMk/>
          <pc:sldMk cId="4137505462" sldId="406"/>
        </pc:sldMkLst>
      </pc:sldChg>
      <pc:sldChg chg="del">
        <pc:chgData name="Kang Wallter" userId="d5c269cbe9dbe8bc" providerId="LiveId" clId="{62597EBC-0AC9-4870-8A52-DA5CE2A458A2}" dt="2018-09-18T07:26:29.878" v="46" actId="2696"/>
        <pc:sldMkLst>
          <pc:docMk/>
          <pc:sldMk cId="2155651731" sldId="407"/>
        </pc:sldMkLst>
      </pc:sldChg>
      <pc:sldChg chg="del">
        <pc:chgData name="Kang Wallter" userId="d5c269cbe9dbe8bc" providerId="LiveId" clId="{62597EBC-0AC9-4870-8A52-DA5CE2A458A2}" dt="2018-09-18T07:26:29.878" v="47" actId="2696"/>
        <pc:sldMkLst>
          <pc:docMk/>
          <pc:sldMk cId="2157958891" sldId="408"/>
        </pc:sldMkLst>
      </pc:sldChg>
      <pc:sldChg chg="del">
        <pc:chgData name="Kang Wallter" userId="d5c269cbe9dbe8bc" providerId="LiveId" clId="{62597EBC-0AC9-4870-8A52-DA5CE2A458A2}" dt="2018-09-18T07:26:29.894" v="48" actId="2696"/>
        <pc:sldMkLst>
          <pc:docMk/>
          <pc:sldMk cId="317629211" sldId="409"/>
        </pc:sldMkLst>
      </pc:sldChg>
      <pc:sldChg chg="del">
        <pc:chgData name="Kang Wallter" userId="d5c269cbe9dbe8bc" providerId="LiveId" clId="{62597EBC-0AC9-4870-8A52-DA5CE2A458A2}" dt="2018-09-18T07:26:29.909" v="49" actId="2696"/>
        <pc:sldMkLst>
          <pc:docMk/>
          <pc:sldMk cId="2782940676" sldId="410"/>
        </pc:sldMkLst>
      </pc:sldChg>
      <pc:sldChg chg="del">
        <pc:chgData name="Kang Wallter" userId="d5c269cbe9dbe8bc" providerId="LiveId" clId="{62597EBC-0AC9-4870-8A52-DA5CE2A458A2}" dt="2018-09-18T07:26:29.909" v="50" actId="2696"/>
        <pc:sldMkLst>
          <pc:docMk/>
          <pc:sldMk cId="4138164389" sldId="411"/>
        </pc:sldMkLst>
      </pc:sldChg>
      <pc:sldChg chg="del">
        <pc:chgData name="Kang Wallter" userId="d5c269cbe9dbe8bc" providerId="LiveId" clId="{62597EBC-0AC9-4870-8A52-DA5CE2A458A2}" dt="2018-09-18T07:26:29.925" v="51" actId="2696"/>
        <pc:sldMkLst>
          <pc:docMk/>
          <pc:sldMk cId="1871815401" sldId="412"/>
        </pc:sldMkLst>
      </pc:sldChg>
      <pc:sldChg chg="del">
        <pc:chgData name="Kang Wallter" userId="d5c269cbe9dbe8bc" providerId="LiveId" clId="{62597EBC-0AC9-4870-8A52-DA5CE2A458A2}" dt="2018-09-18T07:26:29.925" v="52" actId="2696"/>
        <pc:sldMkLst>
          <pc:docMk/>
          <pc:sldMk cId="1375677707" sldId="413"/>
        </pc:sldMkLst>
      </pc:sldChg>
      <pc:sldChg chg="del">
        <pc:chgData name="Kang Wallter" userId="d5c269cbe9dbe8bc" providerId="LiveId" clId="{62597EBC-0AC9-4870-8A52-DA5CE2A458A2}" dt="2018-09-18T07:26:29.940" v="53" actId="2696"/>
        <pc:sldMkLst>
          <pc:docMk/>
          <pc:sldMk cId="1439264217" sldId="414"/>
        </pc:sldMkLst>
      </pc:sldChg>
      <pc:sldChg chg="del">
        <pc:chgData name="Kang Wallter" userId="d5c269cbe9dbe8bc" providerId="LiveId" clId="{62597EBC-0AC9-4870-8A52-DA5CE2A458A2}" dt="2018-09-18T07:26:29.940" v="54" actId="2696"/>
        <pc:sldMkLst>
          <pc:docMk/>
          <pc:sldMk cId="1391942142" sldId="415"/>
        </pc:sldMkLst>
      </pc:sldChg>
      <pc:sldChg chg="del">
        <pc:chgData name="Kang Wallter" userId="d5c269cbe9dbe8bc" providerId="LiveId" clId="{62597EBC-0AC9-4870-8A52-DA5CE2A458A2}" dt="2018-09-18T07:26:29.956" v="55" actId="2696"/>
        <pc:sldMkLst>
          <pc:docMk/>
          <pc:sldMk cId="3560004553" sldId="416"/>
        </pc:sldMkLst>
      </pc:sldChg>
      <pc:sldChg chg="del">
        <pc:chgData name="Kang Wallter" userId="d5c269cbe9dbe8bc" providerId="LiveId" clId="{62597EBC-0AC9-4870-8A52-DA5CE2A458A2}" dt="2018-09-18T07:26:29.972" v="56" actId="2696"/>
        <pc:sldMkLst>
          <pc:docMk/>
          <pc:sldMk cId="2814650781" sldId="417"/>
        </pc:sldMkLst>
      </pc:sldChg>
      <pc:sldChg chg="del">
        <pc:chgData name="Kang Wallter" userId="d5c269cbe9dbe8bc" providerId="LiveId" clId="{62597EBC-0AC9-4870-8A52-DA5CE2A458A2}" dt="2018-09-18T07:26:29.987" v="57" actId="2696"/>
        <pc:sldMkLst>
          <pc:docMk/>
          <pc:sldMk cId="690456867" sldId="418"/>
        </pc:sldMkLst>
      </pc:sldChg>
      <pc:sldChg chg="del">
        <pc:chgData name="Kang Wallter" userId="d5c269cbe9dbe8bc" providerId="LiveId" clId="{62597EBC-0AC9-4870-8A52-DA5CE2A458A2}" dt="2018-09-18T07:26:29.987" v="58" actId="2696"/>
        <pc:sldMkLst>
          <pc:docMk/>
          <pc:sldMk cId="4041345092" sldId="419"/>
        </pc:sldMkLst>
      </pc:sldChg>
      <pc:sldChg chg="del">
        <pc:chgData name="Kang Wallter" userId="d5c269cbe9dbe8bc" providerId="LiveId" clId="{62597EBC-0AC9-4870-8A52-DA5CE2A458A2}" dt="2018-09-18T07:26:30.003" v="59" actId="2696"/>
        <pc:sldMkLst>
          <pc:docMk/>
          <pc:sldMk cId="1629450779" sldId="420"/>
        </pc:sldMkLst>
      </pc:sldChg>
      <pc:sldChg chg="del">
        <pc:chgData name="Kang Wallter" userId="d5c269cbe9dbe8bc" providerId="LiveId" clId="{62597EBC-0AC9-4870-8A52-DA5CE2A458A2}" dt="2018-09-18T07:26:30.019" v="60" actId="2696"/>
        <pc:sldMkLst>
          <pc:docMk/>
          <pc:sldMk cId="641182811" sldId="421"/>
        </pc:sldMkLst>
      </pc:sldChg>
      <pc:sldChg chg="del">
        <pc:chgData name="Kang Wallter" userId="d5c269cbe9dbe8bc" providerId="LiveId" clId="{62597EBC-0AC9-4870-8A52-DA5CE2A458A2}" dt="2018-09-18T07:26:30.034" v="62" actId="2696"/>
        <pc:sldMkLst>
          <pc:docMk/>
          <pc:sldMk cId="2567642094" sldId="422"/>
        </pc:sldMkLst>
      </pc:sldChg>
      <pc:sldChg chg="del">
        <pc:chgData name="Kang Wallter" userId="d5c269cbe9dbe8bc" providerId="LiveId" clId="{62597EBC-0AC9-4870-8A52-DA5CE2A458A2}" dt="2018-09-18T07:26:30.019" v="61" actId="2696"/>
        <pc:sldMkLst>
          <pc:docMk/>
          <pc:sldMk cId="796577848" sldId="423"/>
        </pc:sldMkLst>
      </pc:sldChg>
    </pc:docChg>
  </pc:docChgLst>
  <pc:docChgLst>
    <pc:chgData name="Kang Wallter" userId="d5c269cbe9dbe8bc" providerId="LiveId" clId="{DDE539D2-547D-4A4C-A3B2-D4D1756BA580}"/>
    <pc:docChg chg="undo custSel addSld delSld modSld">
      <pc:chgData name="Kang Wallter" userId="d5c269cbe9dbe8bc" providerId="LiveId" clId="{DDE539D2-547D-4A4C-A3B2-D4D1756BA580}" dt="2018-09-19T07:51:21.381" v="2354" actId="2696"/>
      <pc:docMkLst>
        <pc:docMk/>
      </pc:docMkLst>
      <pc:sldChg chg="modSp">
        <pc:chgData name="Kang Wallter" userId="d5c269cbe9dbe8bc" providerId="LiveId" clId="{DDE539D2-547D-4A4C-A3B2-D4D1756BA580}" dt="2018-09-19T06:49:02.559" v="706" actId="20577"/>
        <pc:sldMkLst>
          <pc:docMk/>
          <pc:sldMk cId="3322828700" sldId="357"/>
        </pc:sldMkLst>
        <pc:spChg chg="mod">
          <ac:chgData name="Kang Wallter" userId="d5c269cbe9dbe8bc" providerId="LiveId" clId="{DDE539D2-547D-4A4C-A3B2-D4D1756BA580}" dt="2018-09-19T06:49:02.559" v="706" actId="20577"/>
          <ac:spMkLst>
            <pc:docMk/>
            <pc:sldMk cId="3322828700" sldId="357"/>
            <ac:spMk id="2" creationId="{2EEFBACF-BF3B-4C2B-A8AA-46E85265C58C}"/>
          </ac:spMkLst>
        </pc:spChg>
      </pc:sldChg>
      <pc:sldChg chg="addSp modSp">
        <pc:chgData name="Kang Wallter" userId="d5c269cbe9dbe8bc" providerId="LiveId" clId="{DDE539D2-547D-4A4C-A3B2-D4D1756BA580}" dt="2018-09-19T06:08:39.467" v="7" actId="1076"/>
        <pc:sldMkLst>
          <pc:docMk/>
          <pc:sldMk cId="3956329408" sldId="367"/>
        </pc:sldMkLst>
        <pc:spChg chg="add mod">
          <ac:chgData name="Kang Wallter" userId="d5c269cbe9dbe8bc" providerId="LiveId" clId="{DDE539D2-547D-4A4C-A3B2-D4D1756BA580}" dt="2018-09-19T06:08:39.467" v="7" actId="1076"/>
          <ac:spMkLst>
            <pc:docMk/>
            <pc:sldMk cId="3956329408" sldId="367"/>
            <ac:spMk id="5" creationId="{AEDAC571-018E-4844-BD4A-66535D3FCE18}"/>
          </ac:spMkLst>
        </pc:spChg>
      </pc:sldChg>
      <pc:sldChg chg="addSp modSp add">
        <pc:chgData name="Kang Wallter" userId="d5c269cbe9dbe8bc" providerId="LiveId" clId="{DDE539D2-547D-4A4C-A3B2-D4D1756BA580}" dt="2018-09-19T06:10:07.280" v="178" actId="14100"/>
        <pc:sldMkLst>
          <pc:docMk/>
          <pc:sldMk cId="667257766" sldId="368"/>
        </pc:sldMkLst>
        <pc:spChg chg="mod">
          <ac:chgData name="Kang Wallter" userId="d5c269cbe9dbe8bc" providerId="LiveId" clId="{DDE539D2-547D-4A4C-A3B2-D4D1756BA580}" dt="2018-09-19T06:08:55.331" v="59"/>
          <ac:spMkLst>
            <pc:docMk/>
            <pc:sldMk cId="667257766" sldId="368"/>
            <ac:spMk id="2" creationId="{84F1B272-E13D-4132-B871-6A4E7EBBCB5F}"/>
          </ac:spMkLst>
        </pc:spChg>
        <pc:spChg chg="mod">
          <ac:chgData name="Kang Wallter" userId="d5c269cbe9dbe8bc" providerId="LiveId" clId="{DDE539D2-547D-4A4C-A3B2-D4D1756BA580}" dt="2018-09-19T06:09:54.867" v="175" actId="20577"/>
          <ac:spMkLst>
            <pc:docMk/>
            <pc:sldMk cId="667257766" sldId="368"/>
            <ac:spMk id="3" creationId="{40DBBAD1-7ACB-4D6E-9282-E0CEBE05B22E}"/>
          </ac:spMkLst>
        </pc:spChg>
        <pc:spChg chg="add mod">
          <ac:chgData name="Kang Wallter" userId="d5c269cbe9dbe8bc" providerId="LiveId" clId="{DDE539D2-547D-4A4C-A3B2-D4D1756BA580}" dt="2018-09-19T06:10:07.280" v="178" actId="14100"/>
          <ac:spMkLst>
            <pc:docMk/>
            <pc:sldMk cId="667257766" sldId="368"/>
            <ac:spMk id="4" creationId="{125BBB30-0594-4AD5-B78B-49208442D44D}"/>
          </ac:spMkLst>
        </pc:spChg>
        <pc:spChg chg="add mod">
          <ac:chgData name="Kang Wallter" userId="d5c269cbe9dbe8bc" providerId="LiveId" clId="{DDE539D2-547D-4A4C-A3B2-D4D1756BA580}" dt="2018-09-19T06:10:00.124" v="176" actId="1076"/>
          <ac:spMkLst>
            <pc:docMk/>
            <pc:sldMk cId="667257766" sldId="368"/>
            <ac:spMk id="5" creationId="{E36D21C7-C2DE-4807-A13E-722EFC6885D0}"/>
          </ac:spMkLst>
        </pc:spChg>
      </pc:sldChg>
      <pc:sldChg chg="addSp modSp add">
        <pc:chgData name="Kang Wallter" userId="d5c269cbe9dbe8bc" providerId="LiveId" clId="{DDE539D2-547D-4A4C-A3B2-D4D1756BA580}" dt="2018-09-19T06:35:43.145" v="268" actId="20577"/>
        <pc:sldMkLst>
          <pc:docMk/>
          <pc:sldMk cId="583826422" sldId="369"/>
        </pc:sldMkLst>
        <pc:spChg chg="mod">
          <ac:chgData name="Kang Wallter" userId="d5c269cbe9dbe8bc" providerId="LiveId" clId="{DDE539D2-547D-4A4C-A3B2-D4D1756BA580}" dt="2018-09-19T06:34:57.157" v="201" actId="20577"/>
          <ac:spMkLst>
            <pc:docMk/>
            <pc:sldMk cId="583826422" sldId="369"/>
            <ac:spMk id="2" creationId="{9F5EEB17-02D3-468C-8A4F-D1601D29F1E0}"/>
          </ac:spMkLst>
        </pc:spChg>
        <pc:spChg chg="mod">
          <ac:chgData name="Kang Wallter" userId="d5c269cbe9dbe8bc" providerId="LiveId" clId="{DDE539D2-547D-4A4C-A3B2-D4D1756BA580}" dt="2018-09-19T06:35:43.145" v="268" actId="20577"/>
          <ac:spMkLst>
            <pc:docMk/>
            <pc:sldMk cId="583826422" sldId="369"/>
            <ac:spMk id="3" creationId="{83B2D5A0-8DCE-498C-AAB5-F86829228B0C}"/>
          </ac:spMkLst>
        </pc:spChg>
        <pc:spChg chg="add mod">
          <ac:chgData name="Kang Wallter" userId="d5c269cbe9dbe8bc" providerId="LiveId" clId="{DDE539D2-547D-4A4C-A3B2-D4D1756BA580}" dt="2018-09-19T06:35:29.915" v="209" actId="13822"/>
          <ac:spMkLst>
            <pc:docMk/>
            <pc:sldMk cId="583826422" sldId="369"/>
            <ac:spMk id="4" creationId="{87FC91C2-A774-475D-BA8A-E3E19336CE9E}"/>
          </ac:spMkLst>
        </pc:spChg>
      </pc:sldChg>
      <pc:sldChg chg="addSp delSp modSp add">
        <pc:chgData name="Kang Wallter" userId="d5c269cbe9dbe8bc" providerId="LiveId" clId="{DDE539D2-547D-4A4C-A3B2-D4D1756BA580}" dt="2018-09-19T06:48:26.702" v="704" actId="20577"/>
        <pc:sldMkLst>
          <pc:docMk/>
          <pc:sldMk cId="3813419695" sldId="370"/>
        </pc:sldMkLst>
        <pc:spChg chg="mod">
          <ac:chgData name="Kang Wallter" userId="d5c269cbe9dbe8bc" providerId="LiveId" clId="{DDE539D2-547D-4A4C-A3B2-D4D1756BA580}" dt="2018-09-19T06:36:08.291" v="310" actId="20577"/>
          <ac:spMkLst>
            <pc:docMk/>
            <pc:sldMk cId="3813419695" sldId="370"/>
            <ac:spMk id="2" creationId="{E4635431-D0F7-4268-82C6-1FEBC6EEDE36}"/>
          </ac:spMkLst>
        </pc:spChg>
        <pc:spChg chg="mod">
          <ac:chgData name="Kang Wallter" userId="d5c269cbe9dbe8bc" providerId="LiveId" clId="{DDE539D2-547D-4A4C-A3B2-D4D1756BA580}" dt="2018-09-19T06:48:26.702" v="704" actId="20577"/>
          <ac:spMkLst>
            <pc:docMk/>
            <pc:sldMk cId="3813419695" sldId="370"/>
            <ac:spMk id="3" creationId="{D7F347A8-7FB7-4499-BB33-640AB581AC55}"/>
          </ac:spMkLst>
        </pc:spChg>
        <pc:spChg chg="add del mod">
          <ac:chgData name="Kang Wallter" userId="d5c269cbe9dbe8bc" providerId="LiveId" clId="{DDE539D2-547D-4A4C-A3B2-D4D1756BA580}" dt="2018-09-19T06:37:27.996" v="509"/>
          <ac:spMkLst>
            <pc:docMk/>
            <pc:sldMk cId="3813419695" sldId="370"/>
            <ac:spMk id="4" creationId="{C34A57B7-19E7-4B67-B12B-6B07335B763E}"/>
          </ac:spMkLst>
        </pc:spChg>
      </pc:sldChg>
      <pc:sldChg chg="addSp delSp modSp add">
        <pc:chgData name="Kang Wallter" userId="d5c269cbe9dbe8bc" providerId="LiveId" clId="{DDE539D2-547D-4A4C-A3B2-D4D1756BA580}" dt="2018-09-19T06:38:01.182" v="529" actId="1076"/>
        <pc:sldMkLst>
          <pc:docMk/>
          <pc:sldMk cId="2352690565" sldId="371"/>
        </pc:sldMkLst>
        <pc:spChg chg="del">
          <ac:chgData name="Kang Wallter" userId="d5c269cbe9dbe8bc" providerId="LiveId" clId="{DDE539D2-547D-4A4C-A3B2-D4D1756BA580}" dt="2018-09-19T06:37:34.452" v="511" actId="478"/>
          <ac:spMkLst>
            <pc:docMk/>
            <pc:sldMk cId="2352690565" sldId="371"/>
            <ac:spMk id="2" creationId="{E3EDDCBC-D84F-4F43-BABF-86E8F54ED328}"/>
          </ac:spMkLst>
        </pc:spChg>
        <pc:spChg chg="del">
          <ac:chgData name="Kang Wallter" userId="d5c269cbe9dbe8bc" providerId="LiveId" clId="{DDE539D2-547D-4A4C-A3B2-D4D1756BA580}" dt="2018-09-19T06:37:34.452" v="511" actId="478"/>
          <ac:spMkLst>
            <pc:docMk/>
            <pc:sldMk cId="2352690565" sldId="371"/>
            <ac:spMk id="3" creationId="{BCC97F6B-419B-4FD7-9466-1B319FCC1A50}"/>
          </ac:spMkLst>
        </pc:spChg>
        <pc:spChg chg="add mod">
          <ac:chgData name="Kang Wallter" userId="d5c269cbe9dbe8bc" providerId="LiveId" clId="{DDE539D2-547D-4A4C-A3B2-D4D1756BA580}" dt="2018-09-19T06:38:01.182" v="529" actId="1076"/>
          <ac:spMkLst>
            <pc:docMk/>
            <pc:sldMk cId="2352690565" sldId="371"/>
            <ac:spMk id="4" creationId="{404340C3-F923-401A-AF8A-1C5B838FA7D2}"/>
          </ac:spMkLst>
        </pc:spChg>
      </pc:sldChg>
      <pc:sldChg chg="addSp modSp add">
        <pc:chgData name="Kang Wallter" userId="d5c269cbe9dbe8bc" providerId="LiveId" clId="{DDE539D2-547D-4A4C-A3B2-D4D1756BA580}" dt="2018-09-19T07:03:36.240" v="1515" actId="14100"/>
        <pc:sldMkLst>
          <pc:docMk/>
          <pc:sldMk cId="2123708086" sldId="372"/>
        </pc:sldMkLst>
        <pc:spChg chg="mod">
          <ac:chgData name="Kang Wallter" userId="d5c269cbe9dbe8bc" providerId="LiveId" clId="{DDE539D2-547D-4A4C-A3B2-D4D1756BA580}" dt="2018-09-19T07:02:05.862" v="1125" actId="20577"/>
          <ac:spMkLst>
            <pc:docMk/>
            <pc:sldMk cId="2123708086" sldId="372"/>
            <ac:spMk id="2" creationId="{889197D7-C918-4DEB-AFAB-BD8FCA7CCC4E}"/>
          </ac:spMkLst>
        </pc:spChg>
        <pc:spChg chg="mod">
          <ac:chgData name="Kang Wallter" userId="d5c269cbe9dbe8bc" providerId="LiveId" clId="{DDE539D2-547D-4A4C-A3B2-D4D1756BA580}" dt="2018-09-19T07:03:18.121" v="1512" actId="20577"/>
          <ac:spMkLst>
            <pc:docMk/>
            <pc:sldMk cId="2123708086" sldId="372"/>
            <ac:spMk id="3" creationId="{2A572162-4012-403C-BD10-FC31F793D322}"/>
          </ac:spMkLst>
        </pc:spChg>
        <pc:picChg chg="add mod">
          <ac:chgData name="Kang Wallter" userId="d5c269cbe9dbe8bc" providerId="LiveId" clId="{DDE539D2-547D-4A4C-A3B2-D4D1756BA580}" dt="2018-09-19T07:03:36.240" v="1515" actId="14100"/>
          <ac:picMkLst>
            <pc:docMk/>
            <pc:sldMk cId="2123708086" sldId="372"/>
            <ac:picMk id="4" creationId="{67D1E9D9-30DD-4310-9B96-125F48A6BE7A}"/>
          </ac:picMkLst>
        </pc:picChg>
      </pc:sldChg>
      <pc:sldChg chg="modSp add">
        <pc:chgData name="Kang Wallter" userId="d5c269cbe9dbe8bc" providerId="LiveId" clId="{DDE539D2-547D-4A4C-A3B2-D4D1756BA580}" dt="2018-09-19T06:59:01.117" v="750" actId="404"/>
        <pc:sldMkLst>
          <pc:docMk/>
          <pc:sldMk cId="312636866" sldId="373"/>
        </pc:sldMkLst>
        <pc:spChg chg="mod">
          <ac:chgData name="Kang Wallter" userId="d5c269cbe9dbe8bc" providerId="LiveId" clId="{DDE539D2-547D-4A4C-A3B2-D4D1756BA580}" dt="2018-09-19T06:59:01.117" v="750" actId="404"/>
          <ac:spMkLst>
            <pc:docMk/>
            <pc:sldMk cId="312636866" sldId="373"/>
            <ac:spMk id="2" creationId="{2EEFBACF-BF3B-4C2B-A8AA-46E85265C58C}"/>
          </ac:spMkLst>
        </pc:spChg>
      </pc:sldChg>
      <pc:sldChg chg="addSp modSp add">
        <pc:chgData name="Kang Wallter" userId="d5c269cbe9dbe8bc" providerId="LiveId" clId="{DDE539D2-547D-4A4C-A3B2-D4D1756BA580}" dt="2018-09-19T07:01:32.684" v="1073" actId="14100"/>
        <pc:sldMkLst>
          <pc:docMk/>
          <pc:sldMk cId="2180870882" sldId="374"/>
        </pc:sldMkLst>
        <pc:spChg chg="mod">
          <ac:chgData name="Kang Wallter" userId="d5c269cbe9dbe8bc" providerId="LiveId" clId="{DDE539D2-547D-4A4C-A3B2-D4D1756BA580}" dt="2018-09-19T06:59:15.135" v="766"/>
          <ac:spMkLst>
            <pc:docMk/>
            <pc:sldMk cId="2180870882" sldId="374"/>
            <ac:spMk id="2" creationId="{9AB0E171-09DF-4508-B772-2E409980285D}"/>
          </ac:spMkLst>
        </pc:spChg>
        <pc:spChg chg="mod">
          <ac:chgData name="Kang Wallter" userId="d5c269cbe9dbe8bc" providerId="LiveId" clId="{DDE539D2-547D-4A4C-A3B2-D4D1756BA580}" dt="2018-09-19T07:00:08.289" v="1058" actId="20577"/>
          <ac:spMkLst>
            <pc:docMk/>
            <pc:sldMk cId="2180870882" sldId="374"/>
            <ac:spMk id="3" creationId="{DD76D7E9-96AD-48FA-A630-8D1FB3E1107A}"/>
          </ac:spMkLst>
        </pc:spChg>
        <pc:graphicFrameChg chg="add mod modGraphic">
          <ac:chgData name="Kang Wallter" userId="d5c269cbe9dbe8bc" providerId="LiveId" clId="{DDE539D2-547D-4A4C-A3B2-D4D1756BA580}" dt="2018-09-19T07:01:32.684" v="1073" actId="14100"/>
          <ac:graphicFrameMkLst>
            <pc:docMk/>
            <pc:sldMk cId="2180870882" sldId="374"/>
            <ac:graphicFrameMk id="4" creationId="{DA0118F3-4076-4408-A654-71B92329A9AC}"/>
          </ac:graphicFrameMkLst>
        </pc:graphicFrameChg>
      </pc:sldChg>
      <pc:sldChg chg="addSp modSp add">
        <pc:chgData name="Kang Wallter" userId="d5c269cbe9dbe8bc" providerId="LiveId" clId="{DDE539D2-547D-4A4C-A3B2-D4D1756BA580}" dt="2018-09-19T07:36:32.872" v="1614" actId="1076"/>
        <pc:sldMkLst>
          <pc:docMk/>
          <pc:sldMk cId="3188234735" sldId="375"/>
        </pc:sldMkLst>
        <pc:spChg chg="mod">
          <ac:chgData name="Kang Wallter" userId="d5c269cbe9dbe8bc" providerId="LiveId" clId="{DDE539D2-547D-4A4C-A3B2-D4D1756BA580}" dt="2018-09-19T07:14:55" v="1542" actId="20577"/>
          <ac:spMkLst>
            <pc:docMk/>
            <pc:sldMk cId="3188234735" sldId="375"/>
            <ac:spMk id="2" creationId="{CF8B032E-A443-400A-80C3-BF8E05EB50C7}"/>
          </ac:spMkLst>
        </pc:spChg>
        <pc:spChg chg="mod">
          <ac:chgData name="Kang Wallter" userId="d5c269cbe9dbe8bc" providerId="LiveId" clId="{DDE539D2-547D-4A4C-A3B2-D4D1756BA580}" dt="2018-09-19T07:36:01.719" v="1605" actId="20577"/>
          <ac:spMkLst>
            <pc:docMk/>
            <pc:sldMk cId="3188234735" sldId="375"/>
            <ac:spMk id="3" creationId="{131F71CA-E87F-4512-ACE6-534B70BFF01F}"/>
          </ac:spMkLst>
        </pc:spChg>
        <pc:spChg chg="add mod">
          <ac:chgData name="Kang Wallter" userId="d5c269cbe9dbe8bc" providerId="LiveId" clId="{DDE539D2-547D-4A4C-A3B2-D4D1756BA580}" dt="2018-09-19T07:36:32.872" v="1614" actId="1076"/>
          <ac:spMkLst>
            <pc:docMk/>
            <pc:sldMk cId="3188234735" sldId="375"/>
            <ac:spMk id="4" creationId="{ECEE4B36-33C8-443D-BEF0-70D99C952531}"/>
          </ac:spMkLst>
        </pc:spChg>
      </pc:sldChg>
      <pc:sldChg chg="modSp add">
        <pc:chgData name="Kang Wallter" userId="d5c269cbe9dbe8bc" providerId="LiveId" clId="{DDE539D2-547D-4A4C-A3B2-D4D1756BA580}" dt="2018-09-19T07:41:50.487" v="2038" actId="404"/>
        <pc:sldMkLst>
          <pc:docMk/>
          <pc:sldMk cId="1767249611" sldId="376"/>
        </pc:sldMkLst>
        <pc:spChg chg="mod">
          <ac:chgData name="Kang Wallter" userId="d5c269cbe9dbe8bc" providerId="LiveId" clId="{DDE539D2-547D-4A4C-A3B2-D4D1756BA580}" dt="2018-09-19T07:40:15.950" v="1672" actId="20577"/>
          <ac:spMkLst>
            <pc:docMk/>
            <pc:sldMk cId="1767249611" sldId="376"/>
            <ac:spMk id="2" creationId="{086A5B9A-CFE4-4090-985D-FDD6E200FC6B}"/>
          </ac:spMkLst>
        </pc:spChg>
        <pc:spChg chg="mod">
          <ac:chgData name="Kang Wallter" userId="d5c269cbe9dbe8bc" providerId="LiveId" clId="{DDE539D2-547D-4A4C-A3B2-D4D1756BA580}" dt="2018-09-19T07:41:50.487" v="2038" actId="404"/>
          <ac:spMkLst>
            <pc:docMk/>
            <pc:sldMk cId="1767249611" sldId="376"/>
            <ac:spMk id="3" creationId="{0EEF1E10-C50E-404C-B0EE-7AA121CB0844}"/>
          </ac:spMkLst>
        </pc:spChg>
      </pc:sldChg>
      <pc:sldChg chg="addSp modSp add">
        <pc:chgData name="Kang Wallter" userId="d5c269cbe9dbe8bc" providerId="LiveId" clId="{DDE539D2-547D-4A4C-A3B2-D4D1756BA580}" dt="2018-09-19T07:51:18.025" v="2353" actId="1076"/>
        <pc:sldMkLst>
          <pc:docMk/>
          <pc:sldMk cId="3397220956" sldId="377"/>
        </pc:sldMkLst>
        <pc:spChg chg="mod">
          <ac:chgData name="Kang Wallter" userId="d5c269cbe9dbe8bc" providerId="LiveId" clId="{DDE539D2-547D-4A4C-A3B2-D4D1756BA580}" dt="2018-09-19T07:42:10.125" v="2076" actId="20577"/>
          <ac:spMkLst>
            <pc:docMk/>
            <pc:sldMk cId="3397220956" sldId="377"/>
            <ac:spMk id="2" creationId="{81B91B76-09C7-4E26-833B-147D7062A946}"/>
          </ac:spMkLst>
        </pc:spChg>
        <pc:spChg chg="mod">
          <ac:chgData name="Kang Wallter" userId="d5c269cbe9dbe8bc" providerId="LiveId" clId="{DDE539D2-547D-4A4C-A3B2-D4D1756BA580}" dt="2018-09-19T07:48:24.568" v="2264" actId="20577"/>
          <ac:spMkLst>
            <pc:docMk/>
            <pc:sldMk cId="3397220956" sldId="377"/>
            <ac:spMk id="3" creationId="{6788FE0A-9ACF-4A59-8220-BD55FB02D30B}"/>
          </ac:spMkLst>
        </pc:spChg>
        <pc:spChg chg="add mod">
          <ac:chgData name="Kang Wallter" userId="d5c269cbe9dbe8bc" providerId="LiveId" clId="{DDE539D2-547D-4A4C-A3B2-D4D1756BA580}" dt="2018-09-19T07:48:45.828" v="2270" actId="404"/>
          <ac:spMkLst>
            <pc:docMk/>
            <pc:sldMk cId="3397220956" sldId="377"/>
            <ac:spMk id="4" creationId="{BEB40D7A-7799-454C-BF2D-62B7477972C3}"/>
          </ac:spMkLst>
        </pc:spChg>
        <pc:spChg chg="add mod">
          <ac:chgData name="Kang Wallter" userId="d5c269cbe9dbe8bc" providerId="LiveId" clId="{DDE539D2-547D-4A4C-A3B2-D4D1756BA580}" dt="2018-09-19T07:48:50.557" v="2271" actId="14100"/>
          <ac:spMkLst>
            <pc:docMk/>
            <pc:sldMk cId="3397220956" sldId="377"/>
            <ac:spMk id="5" creationId="{DF601214-FAA8-4B13-ADD0-65DF34FCEE07}"/>
          </ac:spMkLst>
        </pc:spChg>
        <pc:spChg chg="add mod">
          <ac:chgData name="Kang Wallter" userId="d5c269cbe9dbe8bc" providerId="LiveId" clId="{DDE539D2-547D-4A4C-A3B2-D4D1756BA580}" dt="2018-09-19T07:51:18.025" v="2353" actId="1076"/>
          <ac:spMkLst>
            <pc:docMk/>
            <pc:sldMk cId="3397220956" sldId="377"/>
            <ac:spMk id="6" creationId="{B9813388-77FA-4BC4-A723-780B0B16B1B3}"/>
          </ac:spMkLst>
        </pc:spChg>
      </pc:sldChg>
      <pc:sldChg chg="addSp delSp modSp add del">
        <pc:chgData name="Kang Wallter" userId="d5c269cbe9dbe8bc" providerId="LiveId" clId="{DDE539D2-547D-4A4C-A3B2-D4D1756BA580}" dt="2018-09-19T07:51:21.381" v="2354" actId="2696"/>
        <pc:sldMkLst>
          <pc:docMk/>
          <pc:sldMk cId="196497682" sldId="378"/>
        </pc:sldMkLst>
        <pc:spChg chg="del">
          <ac:chgData name="Kang Wallter" userId="d5c269cbe9dbe8bc" providerId="LiveId" clId="{DDE539D2-547D-4A4C-A3B2-D4D1756BA580}" dt="2018-09-19T07:49:18.383" v="2273" actId="478"/>
          <ac:spMkLst>
            <pc:docMk/>
            <pc:sldMk cId="196497682" sldId="378"/>
            <ac:spMk id="2" creationId="{F67FF059-9032-4883-9B13-17347A6D7572}"/>
          </ac:spMkLst>
        </pc:spChg>
        <pc:spChg chg="del">
          <ac:chgData name="Kang Wallter" userId="d5c269cbe9dbe8bc" providerId="LiveId" clId="{DDE539D2-547D-4A4C-A3B2-D4D1756BA580}" dt="2018-09-19T07:49:18.383" v="2273" actId="478"/>
          <ac:spMkLst>
            <pc:docMk/>
            <pc:sldMk cId="196497682" sldId="378"/>
            <ac:spMk id="3" creationId="{31C32531-EBAE-41F0-A2DD-CD9DEE516A19}"/>
          </ac:spMkLst>
        </pc:spChg>
        <pc:spChg chg="add del mod">
          <ac:chgData name="Kang Wallter" userId="d5c269cbe9dbe8bc" providerId="LiveId" clId="{DDE539D2-547D-4A4C-A3B2-D4D1756BA580}" dt="2018-09-19T07:51:13.455" v="2351"/>
          <ac:spMkLst>
            <pc:docMk/>
            <pc:sldMk cId="196497682" sldId="378"/>
            <ac:spMk id="4" creationId="{6DCEBFFB-2180-49CA-8838-6DD1B41EBE20}"/>
          </ac:spMkLst>
        </pc:spChg>
      </pc:sldChg>
      <pc:sldChg chg="addSp delSp modSp add">
        <pc:chgData name="Kang Wallter" userId="d5c269cbe9dbe8bc" providerId="LiveId" clId="{DDE539D2-547D-4A4C-A3B2-D4D1756BA580}" dt="2018-09-19T07:51:08.207" v="2350" actId="478"/>
        <pc:sldMkLst>
          <pc:docMk/>
          <pc:sldMk cId="914124742" sldId="379"/>
        </pc:sldMkLst>
        <pc:spChg chg="mod">
          <ac:chgData name="Kang Wallter" userId="d5c269cbe9dbe8bc" providerId="LiveId" clId="{DDE539D2-547D-4A4C-A3B2-D4D1756BA580}" dt="2018-09-19T07:50:11.315" v="2311" actId="20577"/>
          <ac:spMkLst>
            <pc:docMk/>
            <pc:sldMk cId="914124742" sldId="379"/>
            <ac:spMk id="2" creationId="{604012FE-3CF0-4378-82D1-DAC4BD6D85DA}"/>
          </ac:spMkLst>
        </pc:spChg>
        <pc:spChg chg="del mod">
          <ac:chgData name="Kang Wallter" userId="d5c269cbe9dbe8bc" providerId="LiveId" clId="{DDE539D2-547D-4A4C-A3B2-D4D1756BA580}" dt="2018-09-19T07:51:08.207" v="2350" actId="478"/>
          <ac:spMkLst>
            <pc:docMk/>
            <pc:sldMk cId="914124742" sldId="379"/>
            <ac:spMk id="3" creationId="{52615D5C-C7A7-44D6-97B5-606698C4CC98}"/>
          </ac:spMkLst>
        </pc:spChg>
        <pc:spChg chg="add mod">
          <ac:chgData name="Kang Wallter" userId="d5c269cbe9dbe8bc" providerId="LiveId" clId="{DDE539D2-547D-4A4C-A3B2-D4D1756BA580}" dt="2018-09-19T07:51:04.562" v="2349" actId="20577"/>
          <ac:spMkLst>
            <pc:docMk/>
            <pc:sldMk cId="914124742" sldId="379"/>
            <ac:spMk id="4" creationId="{5A0C752A-0655-401D-9F61-DB43A7DF139E}"/>
          </ac:spMkLst>
        </pc:spChg>
        <pc:spChg chg="add mod">
          <ac:chgData name="Kang Wallter" userId="d5c269cbe9dbe8bc" providerId="LiveId" clId="{DDE539D2-547D-4A4C-A3B2-D4D1756BA580}" dt="2018-09-19T07:50:59.763" v="2336" actId="13822"/>
          <ac:spMkLst>
            <pc:docMk/>
            <pc:sldMk cId="914124742" sldId="379"/>
            <ac:spMk id="5" creationId="{BE6B47D5-453C-4030-A5F1-A2F33A1C054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6B4E9-E1EB-4072-AE16-9B910CABE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690052-237C-4377-9898-44113A2CA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72ED0-F4EC-48DB-AB10-62AA9349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42F8C-E1C9-4F8F-A278-EAF6005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B307F-9A4E-4614-B6CD-9EE51F0F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B0EE6-4133-4B66-8C25-87B5D462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4F5A2-BD71-46AA-B391-07F03570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A84A0-0E70-4306-9E34-AF0B3685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2B27C-CDDC-4635-BE30-30A8B7BA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0AC32-D504-445F-B551-A5727FE6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4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9087F8-3DAA-4FA0-824E-F732088D4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8120B-3ABB-45BB-9E5F-B6A9E2CAF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DE9C4-3531-4611-BE92-1C0617D7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B8CE-BF20-494C-B13D-B865768A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9F765-C89F-4B25-906F-A21A200B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0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48E77-011F-4FF5-89FE-D6884114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401F1-83C7-4D14-9C61-A6EF0CB2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B7B0C-B827-4E8A-B1D0-3E4B610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7E59E-1081-482A-97BF-DD3A183A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727A5-92F7-48E0-A8B0-53C98A8A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6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6FBCB-624D-4FC1-8E4F-A14E6BCD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6A310-CA06-4A7D-94AB-EDCDF1A3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EBAE4-DBCE-4715-AAAE-3E4BC8C8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25B6D-140B-419C-998F-923878F2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195F6-F4BD-4706-AB09-1E1AD6FB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2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081D3-FA10-4C19-AC0C-F1BA9874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87D5F-7899-42AE-9ABD-7F9A3D3E7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651D1-04E8-45EC-B0FE-7893E1A44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59105-7176-40C9-A375-CC37B152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4702C-D041-46EB-AA18-B09B7A57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B1DB8-DAF7-419D-9FBA-080385C2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1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AB1FC-2C5F-4C99-B84B-5E4BBF10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3ADDD-AABA-42A8-B978-962DBA33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6338F-8435-46A5-B7FC-6BBEE57B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04FAD-6AC3-46F0-A872-7E131A5A5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DF50D0-11FA-4CCB-A946-9AE93E9E7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748B70-832A-4259-8B6A-FD0F5ABB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951C94-A2C2-437C-94C0-BC5AC4D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040CC7-CA24-456C-89A9-644B87BA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3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7D855-9778-4025-8472-B7FD483F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922085-73FF-492D-972A-71C03460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235222-00C4-4F22-8E5E-3D7DCA30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3C7B66-4352-43AB-B9C8-1296B6AA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5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15778-1272-4602-9D61-4AB6D7B9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0D0BFA-FECB-4641-86B0-E227C118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7A137-EA4F-4F5D-9F7C-0024D522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5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48AB7-550D-46C3-B511-B7D2970D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68EC4-BEAB-43B4-A111-7CD7733A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F358C-9AD4-484E-8F7C-1596138FC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11705-1E3C-4A9E-859E-C8604E84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337A6-2DB5-4E7D-8DE3-4FEE6454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8ABD2B-4CDE-4DB4-A2CD-D2D86CF8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6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133A0-BCC7-4C46-B92B-861BD8CF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C435E8-BFEC-406E-8379-11A9AFB54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2EE4D1-D0BD-4571-957E-011558A80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80EE1-365B-418D-9B1C-DF020D51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6DC5A-9B00-43F4-B430-D58CF6A0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C18BA-1B19-4FBB-8DAE-711F09A2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7B9374-E4A8-46E5-A36E-E4E8DD57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AD62B-FF23-45D9-8416-FC3DDE18F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AF4D8-B170-45D2-8896-CE2077FF8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2E67A-5C6F-45C8-9001-2CBAE6CFC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FF92D-F90F-4D90-BF82-B21568F45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4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코드로 배우는 </a:t>
            </a:r>
            <a:br>
              <a:rPr lang="en-US" altLang="ko-KR"/>
            </a:br>
            <a:r>
              <a:rPr lang="ko-KR" altLang="en-US"/>
              <a:t>스프링 웹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E96B2-6C68-4BD9-BDE4-0C9908C5E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PART 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60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262F0-D1A4-4B74-A73E-FFC292FE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서비스 계층 설계</a:t>
            </a:r>
            <a:r>
              <a:rPr lang="en-US" altLang="ko-KR"/>
              <a:t>/Advice </a:t>
            </a:r>
            <a:r>
              <a:rPr lang="ko-KR" altLang="en-US"/>
              <a:t>작성</a:t>
            </a:r>
            <a:r>
              <a:rPr lang="en-US" altLang="ko-KR"/>
              <a:t>/Pointcut</a:t>
            </a:r>
            <a:r>
              <a:rPr lang="ko-KR" altLang="en-US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3AF903-9145-4E2F-9013-43566D679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Advice</a:t>
            </a:r>
            <a:r>
              <a:rPr lang="ko-KR" altLang="en-US"/>
              <a:t>에는 어노테이션을 이용해서 </a:t>
            </a:r>
            <a:r>
              <a:rPr lang="en-US" altLang="ko-KR"/>
              <a:t>Pointcut </a:t>
            </a:r>
            <a:r>
              <a:rPr lang="ko-KR" altLang="en-US"/>
              <a:t>설정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92B101-CCA6-45A9-966E-5BE3802BE374}"/>
              </a:ext>
            </a:extLst>
          </p:cNvPr>
          <p:cNvSpPr/>
          <p:nvPr/>
        </p:nvSpPr>
        <p:spPr>
          <a:xfrm>
            <a:off x="947956" y="1806760"/>
            <a:ext cx="6665053" cy="37825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@Aspect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@Component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LogAdvice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@Before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"execution(* org.zerock.service.SampleService*.*(..))"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logBefore()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"========================"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45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D1061-8038-4FC0-8E10-C23D01AC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AOP</a:t>
            </a:r>
            <a:r>
              <a:rPr lang="ko-KR" altLang="en-US"/>
              <a:t>처리를 위한 설정 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91F4E511-B9EB-4EC3-8690-AE0131577E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0666376"/>
              </p:ext>
            </p:extLst>
          </p:nvPr>
        </p:nvGraphicFramePr>
        <p:xfrm>
          <a:off x="788564" y="1518407"/>
          <a:ext cx="6713127" cy="26642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13127">
                  <a:extLst>
                    <a:ext uri="{9D8B030D-6E8A-4147-A177-3AD203B41FA5}">
                      <a16:colId xmlns:a16="http://schemas.microsoft.com/office/drawing/2014/main" val="2951637431"/>
                    </a:ext>
                  </a:extLst>
                </a:gridCol>
              </a:tblGrid>
              <a:tr h="281155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root-context.xml</a:t>
                      </a:r>
                      <a:r>
                        <a:rPr lang="ko-KR" sz="1400">
                          <a:effectLst/>
                        </a:rPr>
                        <a:t>의 일부 </a:t>
                      </a:r>
                      <a:endParaRPr lang="ko-KR" sz="14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4912783"/>
                  </a:ext>
                </a:extLst>
              </a:tr>
              <a:tr h="23830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 &lt;context:annotation-config&gt;&lt;/context:annotation-config&gt;</a:t>
                      </a:r>
                      <a:endParaRPr lang="ko-KR" sz="1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ko-KR" sz="1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 &lt;context:component-scan</a:t>
                      </a:r>
                      <a:endParaRPr lang="ko-KR" sz="1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   base-package="org.zerock.service"&gt;&lt;/context:component-scan&gt;</a:t>
                      </a:r>
                      <a:endParaRPr lang="ko-KR" sz="1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 &lt;context:component-scan</a:t>
                      </a:r>
                      <a:endParaRPr lang="ko-KR" sz="1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   base-package="org.zerock.aop"&gt;&lt;/context:component-scan&gt;</a:t>
                      </a:r>
                      <a:endParaRPr lang="ko-KR" sz="1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ko-KR" sz="16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 &lt;aop:aspectj-autoproxy&gt;&lt;/aop:aspectj-autoproxy&gt;</a:t>
                      </a:r>
                      <a:endParaRPr lang="ko-KR" sz="14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6657259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A92E1774-52A3-47F8-AB29-4230D32C19F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68473" y="4271438"/>
            <a:ext cx="5238712" cy="9297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5567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A67BA-55A4-4E59-996A-C5B641AA9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AOP </a:t>
            </a:r>
            <a:r>
              <a:rPr lang="ko-KR" altLang="en-US"/>
              <a:t>테스트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E152D8-5FDB-4B70-921C-70759B33E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AOP</a:t>
            </a:r>
            <a:r>
              <a:rPr lang="ko-KR" altLang="en-US"/>
              <a:t>가 적용되면 일반 객체가 아니라 </a:t>
            </a:r>
            <a:r>
              <a:rPr lang="en-US" altLang="ko-KR"/>
              <a:t>Proxy</a:t>
            </a:r>
            <a:r>
              <a:rPr lang="ko-KR" altLang="en-US"/>
              <a:t>처리가 된 객체가 생성되는 것을 확인할 수 있음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972D0F-B662-4789-AA9B-F2908EAC714D}"/>
              </a:ext>
            </a:extLst>
          </p:cNvPr>
          <p:cNvSpPr/>
          <p:nvPr/>
        </p:nvSpPr>
        <p:spPr>
          <a:xfrm>
            <a:off x="847288" y="2449702"/>
            <a:ext cx="6505662" cy="33843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@Setter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(onMethod = </a:t>
            </a: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__({ </a:t>
            </a: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Autowired }))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SampleService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0000"/>
                </a:solidFill>
                <a:highlight>
                  <a:srgbClr val="D3D3D3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testClass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.getClass().getName());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en-US" sz="11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DAC571-018E-4844-BD4A-66535D3FCE18}"/>
              </a:ext>
            </a:extLst>
          </p:cNvPr>
          <p:cNvSpPr/>
          <p:nvPr/>
        </p:nvSpPr>
        <p:spPr>
          <a:xfrm>
            <a:off x="469783" y="6117567"/>
            <a:ext cx="848546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sz="1200" kern="900">
                <a:latin typeface="Consolas" panose="020B0609020204030204" pitchFamily="49" charset="0"/>
                <a:ea typeface="Consolas" panose="020B0609020204030204" pitchFamily="49" charset="0"/>
                <a:cs typeface="나눔고딕" panose="020D0604000000000000" pitchFamily="50" charset="-127"/>
              </a:rPr>
              <a:t>INFO : org.zerock.service.SampleServiceTests - org.zerock.service.SampleServiceImpl@31ea9581</a:t>
            </a:r>
            <a:endParaRPr lang="ko-KR" altLang="ko-KR" sz="1200" kern="900">
              <a:latin typeface="Consolas" panose="020B0609020204030204" pitchFamily="49" charset="0"/>
              <a:ea typeface="Consolas" panose="020B0609020204030204" pitchFamily="49" charset="0"/>
              <a:cs typeface="나눔고딕" panose="020D0604000000000000" pitchFamily="50" charset="-127"/>
            </a:endParaRPr>
          </a:p>
          <a:p>
            <a:pPr>
              <a:spcAft>
                <a:spcPts val="0"/>
              </a:spcAft>
            </a:pPr>
            <a:r>
              <a:rPr lang="en-US" altLang="ko-KR" sz="1200" kern="900">
                <a:latin typeface="Consolas" panose="020B0609020204030204" pitchFamily="49" charset="0"/>
                <a:ea typeface="Consolas" panose="020B0609020204030204" pitchFamily="49" charset="0"/>
                <a:cs typeface="나눔고딕" panose="020D0604000000000000" pitchFamily="50" charset="-127"/>
              </a:rPr>
              <a:t>INFO : org.zerock.service.SampleServiceTests - com.sun.proxy.$Proxy20</a:t>
            </a:r>
            <a:endParaRPr lang="ko-KR" altLang="ko-KR" sz="1200" kern="900">
              <a:latin typeface="Consolas" panose="020B0609020204030204" pitchFamily="49" charset="0"/>
              <a:ea typeface="Consolas" panose="020B0609020204030204" pitchFamily="49" charset="0"/>
              <a:cs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6329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1B272-E13D-4132-B871-6A4E7EBBC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args</a:t>
            </a:r>
            <a:r>
              <a:rPr lang="ko-KR" altLang="en-US"/>
              <a:t>를 이용하는 파라미터 추적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DBBAD1-7ACB-4D6E-9282-E0CEBE05B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args</a:t>
            </a:r>
            <a:r>
              <a:rPr lang="ko-KR" altLang="en-US"/>
              <a:t>라는 특별한 변수를 이용해서 파라미터를 설정하고 기록 가능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5BBB30-0594-4AD5-B78B-49208442D44D}"/>
              </a:ext>
            </a:extLst>
          </p:cNvPr>
          <p:cNvSpPr/>
          <p:nvPr/>
        </p:nvSpPr>
        <p:spPr>
          <a:xfrm>
            <a:off x="1051770" y="2353860"/>
            <a:ext cx="7613009" cy="19414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@Before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"execution(* org.zerock.service.SampleService*.doAdd(String, String)) &amp;&amp; args(str1, str2)"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logBeforeWithParam(String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String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str2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"str1: 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"str2: 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str2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indent="104775">
              <a:lnSpc>
                <a:spcPct val="125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 </a:t>
            </a: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en-US" sz="10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6D21C7-C2DE-4807-A13E-722EFC6885D0}"/>
              </a:ext>
            </a:extLst>
          </p:cNvPr>
          <p:cNvSpPr/>
          <p:nvPr/>
        </p:nvSpPr>
        <p:spPr>
          <a:xfrm>
            <a:off x="1051770" y="4573607"/>
            <a:ext cx="7613009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sz="1200" kern="900">
                <a:latin typeface="Consolas" panose="020B0609020204030204" pitchFamily="49" charset="0"/>
                <a:ea typeface="Consolas" panose="020B0609020204030204" pitchFamily="49" charset="0"/>
                <a:cs typeface="나눔고딕" panose="020D0604000000000000" pitchFamily="50" charset="-127"/>
              </a:rPr>
              <a:t> </a:t>
            </a:r>
            <a:endParaRPr lang="ko-KR" altLang="ko-KR" sz="1200" kern="900">
              <a:latin typeface="Consolas" panose="020B0609020204030204" pitchFamily="49" charset="0"/>
              <a:ea typeface="Consolas" panose="020B0609020204030204" pitchFamily="49" charset="0"/>
              <a:cs typeface="나눔고딕" panose="020D0604000000000000" pitchFamily="50" charset="-127"/>
            </a:endParaRPr>
          </a:p>
          <a:p>
            <a:pPr>
              <a:spcAft>
                <a:spcPts val="0"/>
              </a:spcAft>
            </a:pPr>
            <a:r>
              <a:rPr lang="en-US" altLang="ko-KR" sz="1200" kern="900">
                <a:latin typeface="Consolas" panose="020B0609020204030204" pitchFamily="49" charset="0"/>
                <a:ea typeface="Consolas" panose="020B0609020204030204" pitchFamily="49" charset="0"/>
                <a:cs typeface="나눔고딕" panose="020D0604000000000000" pitchFamily="50" charset="-127"/>
              </a:rPr>
              <a:t>INFO : org.zerock.aop.LogAdvice - ========================</a:t>
            </a:r>
            <a:endParaRPr lang="ko-KR" altLang="ko-KR" sz="1200" kern="900">
              <a:latin typeface="Consolas" panose="020B0609020204030204" pitchFamily="49" charset="0"/>
              <a:ea typeface="Consolas" panose="020B0609020204030204" pitchFamily="49" charset="0"/>
              <a:cs typeface="나눔고딕" panose="020D0604000000000000" pitchFamily="50" charset="-127"/>
            </a:endParaRPr>
          </a:p>
          <a:p>
            <a:pPr>
              <a:spcAft>
                <a:spcPts val="0"/>
              </a:spcAft>
            </a:pPr>
            <a:r>
              <a:rPr lang="en-US" altLang="ko-KR" sz="1200" kern="900">
                <a:latin typeface="Consolas" panose="020B0609020204030204" pitchFamily="49" charset="0"/>
                <a:ea typeface="Consolas" panose="020B0609020204030204" pitchFamily="49" charset="0"/>
                <a:cs typeface="나눔고딕" panose="020D0604000000000000" pitchFamily="50" charset="-127"/>
              </a:rPr>
              <a:t>INFO : org.zerock.aop.LogAdvice - str1: 123</a:t>
            </a:r>
            <a:endParaRPr lang="ko-KR" altLang="ko-KR" sz="1200" kern="900">
              <a:latin typeface="Consolas" panose="020B0609020204030204" pitchFamily="49" charset="0"/>
              <a:ea typeface="Consolas" panose="020B0609020204030204" pitchFamily="49" charset="0"/>
              <a:cs typeface="나눔고딕" panose="020D0604000000000000" pitchFamily="50" charset="-127"/>
            </a:endParaRPr>
          </a:p>
          <a:p>
            <a:pPr>
              <a:spcAft>
                <a:spcPts val="0"/>
              </a:spcAft>
            </a:pPr>
            <a:r>
              <a:rPr lang="en-US" altLang="ko-KR" sz="1200" kern="900">
                <a:latin typeface="Consolas" panose="020B0609020204030204" pitchFamily="49" charset="0"/>
                <a:ea typeface="Consolas" panose="020B0609020204030204" pitchFamily="49" charset="0"/>
                <a:cs typeface="나눔고딕" panose="020D0604000000000000" pitchFamily="50" charset="-127"/>
              </a:rPr>
              <a:t>INFO : org.zerock.aop.LogAdvice - str2: 456</a:t>
            </a:r>
            <a:endParaRPr lang="ko-KR" altLang="ko-KR" sz="1200" kern="900">
              <a:latin typeface="Consolas" panose="020B0609020204030204" pitchFamily="49" charset="0"/>
              <a:ea typeface="Consolas" panose="020B0609020204030204" pitchFamily="49" charset="0"/>
              <a:cs typeface="나눔고딕" panose="020D0604000000000000" pitchFamily="50" charset="-127"/>
            </a:endParaRPr>
          </a:p>
          <a:p>
            <a:pPr>
              <a:spcAft>
                <a:spcPts val="0"/>
              </a:spcAft>
            </a:pPr>
            <a:r>
              <a:rPr lang="en-US" altLang="ko-KR" sz="1200" kern="900">
                <a:latin typeface="Consolas" panose="020B0609020204030204" pitchFamily="49" charset="0"/>
                <a:ea typeface="Consolas" panose="020B0609020204030204" pitchFamily="49" charset="0"/>
                <a:cs typeface="나눔고딕" panose="020D0604000000000000" pitchFamily="50" charset="-127"/>
              </a:rPr>
              <a:t>INFO : org.zerock.service.SampleServiceTests – 579</a:t>
            </a:r>
            <a:endParaRPr lang="ko-KR" altLang="ko-KR" sz="1200" kern="900">
              <a:latin typeface="Consolas" panose="020B0609020204030204" pitchFamily="49" charset="0"/>
              <a:ea typeface="Consolas" panose="020B0609020204030204" pitchFamily="49" charset="0"/>
              <a:cs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7257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EEB17-02D3-468C-8A4F-D1601D29F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@AfterThrowing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B2D5A0-8DCE-498C-AAB5-F86829228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예외 발생을 감지해서 </a:t>
            </a:r>
            <a:r>
              <a:rPr lang="en-US" altLang="ko-KR"/>
              <a:t>AOP</a:t>
            </a:r>
            <a:r>
              <a:rPr lang="ko-KR" altLang="en-US"/>
              <a:t>로 처리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FC91C2-A774-475D-BA8A-E3E19336CE9E}"/>
              </a:ext>
            </a:extLst>
          </p:cNvPr>
          <p:cNvSpPr/>
          <p:nvPr/>
        </p:nvSpPr>
        <p:spPr>
          <a:xfrm>
            <a:off x="914400" y="2018191"/>
            <a:ext cx="6799277" cy="2205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@AfterThrowing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(pointcut = 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"execution(* org.zerock.service.SampleService*.*(..))"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throwing=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"exception"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logException(Exception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"Exception....!!!!"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"exception: 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826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35431-D0F7-4268-82C6-1FEBC6EE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@Around</a:t>
            </a:r>
            <a:r>
              <a:rPr lang="ko-KR" altLang="en-US"/>
              <a:t>와 </a:t>
            </a:r>
            <a:r>
              <a:rPr lang="en-US" altLang="ko-KR"/>
              <a:t>ProceedingJoinPoint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F347A8-7FB7-4499-BB33-640AB581A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@Around</a:t>
            </a:r>
            <a:r>
              <a:rPr lang="ko-KR" altLang="en-US"/>
              <a:t>의 경우는 직접 해당 메소드를 실행할 것을 결정할 수있음 </a:t>
            </a:r>
            <a:endParaRPr lang="en-US" altLang="ko-KR"/>
          </a:p>
          <a:p>
            <a:r>
              <a:rPr lang="ko-KR" altLang="en-US"/>
              <a:t>파라미터로 </a:t>
            </a:r>
            <a:r>
              <a:rPr lang="en-US" altLang="ko-KR"/>
              <a:t>ProceedingJoinPoint</a:t>
            </a:r>
            <a:r>
              <a:rPr lang="ko-KR" altLang="en-US"/>
              <a:t>로 지정하고 사용해야 함</a:t>
            </a:r>
            <a:endParaRPr lang="en-US" altLang="ko-KR"/>
          </a:p>
          <a:p>
            <a:r>
              <a:rPr lang="en-US" altLang="ko-KR"/>
              <a:t>ProceedingJoinPoint</a:t>
            </a:r>
            <a:r>
              <a:rPr lang="ko-KR" altLang="en-US"/>
              <a:t>의 메서드</a:t>
            </a:r>
            <a:endParaRPr lang="en-US" altLang="ko-KR"/>
          </a:p>
          <a:p>
            <a:pPr lvl="1"/>
            <a:r>
              <a:rPr lang="en-US" altLang="ko-KR"/>
              <a:t>getTarget( ): </a:t>
            </a:r>
            <a:r>
              <a:rPr lang="ko-KR" altLang="en-US"/>
              <a:t>실제로 실행해야 하는 객체 </a:t>
            </a:r>
            <a:endParaRPr lang="en-US" altLang="ko-KR"/>
          </a:p>
          <a:p>
            <a:pPr lvl="1"/>
            <a:r>
              <a:rPr lang="en-US" altLang="ko-KR"/>
              <a:t>proceed( ): </a:t>
            </a:r>
            <a:r>
              <a:rPr lang="ko-KR" altLang="en-US"/>
              <a:t>실제 메서드의 실행 </a:t>
            </a:r>
          </a:p>
        </p:txBody>
      </p:sp>
    </p:spTree>
    <p:extLst>
      <p:ext uri="{BB962C8B-B14F-4D97-AF65-F5344CB8AC3E}">
        <p14:creationId xmlns:p14="http://schemas.microsoft.com/office/powerpoint/2010/main" val="3813419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04340C3-F923-401A-AF8A-1C5B838FA7D2}"/>
              </a:ext>
            </a:extLst>
          </p:cNvPr>
          <p:cNvSpPr/>
          <p:nvPr/>
        </p:nvSpPr>
        <p:spPr>
          <a:xfrm>
            <a:off x="541614" y="543594"/>
            <a:ext cx="7688510" cy="57708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@Around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"execution(* org.zerock.service.SampleService*.*(..))"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Object logTime( ProceedingJoinPoint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pjp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System.</a:t>
            </a:r>
            <a:r>
              <a:rPr lang="en-US" altLang="ko-KR" sz="105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currentTimeMillis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log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"Target: 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pjp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.getTarget());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"Param: 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Arrays.</a:t>
            </a:r>
            <a:r>
              <a:rPr lang="en-US" altLang="ko-KR" sz="105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pjp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.getArgs()));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//invoke method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Object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pjp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.proceed();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(Throwable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ko-KR" sz="1050" b="1">
                <a:solidFill>
                  <a:srgbClr val="7F9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</a:t>
            </a:r>
            <a:r>
              <a:rPr lang="en-US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Auto-generated catch block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.printStackTrace();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System.</a:t>
            </a:r>
            <a:r>
              <a:rPr lang="en-US" altLang="ko-KR" sz="105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currentTimeMillis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log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"TIME: 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+ (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 }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2352690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>
            <a:normAutofit/>
          </a:bodyPr>
          <a:lstStyle/>
          <a:p>
            <a:r>
              <a:rPr lang="en-US" altLang="ko-KR" sz="4000"/>
              <a:t>19. </a:t>
            </a:r>
            <a:r>
              <a:rPr lang="ko-KR" altLang="en-US" sz="4000"/>
              <a:t>스프링에서 트랜잭션 처리 </a:t>
            </a:r>
            <a:br>
              <a:rPr lang="ko-KR" altLang="ko-KR" sz="4000" b="1"/>
            </a:b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312636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0E171-09DF-4508-B772-2E4099802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트랜잭션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76D7E9-96AD-48FA-A630-8D1FB3E11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비즈니스 용어에서 </a:t>
            </a:r>
            <a:r>
              <a:rPr lang="en-US" altLang="ko-KR"/>
              <a:t>‘</a:t>
            </a:r>
            <a:r>
              <a:rPr lang="ko-KR" altLang="en-US"/>
              <a:t>거래＇의 의미 </a:t>
            </a:r>
            <a:endParaRPr lang="en-US" altLang="ko-KR"/>
          </a:p>
          <a:p>
            <a:r>
              <a:rPr lang="ko-KR" altLang="en-US"/>
              <a:t>하나의 </a:t>
            </a:r>
            <a:r>
              <a:rPr lang="en-US" altLang="ko-KR"/>
              <a:t>‘</a:t>
            </a:r>
            <a:r>
              <a:rPr lang="ko-KR" altLang="en-US"/>
              <a:t>거래‘는</a:t>
            </a:r>
            <a:r>
              <a:rPr lang="en-US" altLang="ko-KR"/>
              <a:t> </a:t>
            </a:r>
            <a:r>
              <a:rPr lang="ko-KR" altLang="en-US"/>
              <a:t>여러 번의 데이터베이스 관련 작업이 이루어지므로 이런 작업들을 </a:t>
            </a:r>
            <a:r>
              <a:rPr lang="en-US" altLang="ko-KR"/>
              <a:t>‘</a:t>
            </a:r>
            <a:r>
              <a:rPr lang="ko-KR" altLang="en-US"/>
              <a:t>하나의 트랜잭션으로 처리</a:t>
            </a:r>
            <a:r>
              <a:rPr lang="en-US" altLang="ko-KR"/>
              <a:t>’</a:t>
            </a:r>
            <a:r>
              <a:rPr lang="ko-KR" altLang="en-US"/>
              <a:t>한다고 표현</a:t>
            </a:r>
            <a:endParaRPr lang="en-US" altLang="ko-KR"/>
          </a:p>
          <a:p>
            <a:r>
              <a:rPr lang="ko-KR" altLang="en-US"/>
              <a:t>트랜잭션의 원칙 </a:t>
            </a:r>
            <a:r>
              <a:rPr lang="en-US" altLang="ko-KR"/>
              <a:t>ACID </a:t>
            </a:r>
          </a:p>
          <a:p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A0118F3-4076-4408-A654-71B92329A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665456"/>
              </p:ext>
            </p:extLst>
          </p:nvPr>
        </p:nvGraphicFramePr>
        <p:xfrm>
          <a:off x="360727" y="2794952"/>
          <a:ext cx="8489658" cy="36979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4409">
                  <a:extLst>
                    <a:ext uri="{9D8B030D-6E8A-4147-A177-3AD203B41FA5}">
                      <a16:colId xmlns:a16="http://schemas.microsoft.com/office/drawing/2014/main" val="1131405781"/>
                    </a:ext>
                  </a:extLst>
                </a:gridCol>
                <a:gridCol w="6625249">
                  <a:extLst>
                    <a:ext uri="{9D8B030D-6E8A-4147-A177-3AD203B41FA5}">
                      <a16:colId xmlns:a16="http://schemas.microsoft.com/office/drawing/2014/main" val="1353835407"/>
                    </a:ext>
                  </a:extLst>
                </a:gridCol>
              </a:tblGrid>
              <a:tr h="17431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bg1"/>
                          </a:solidFill>
                          <a:effectLst/>
                        </a:rPr>
                        <a:t>원자성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(Atomicity)</a:t>
                      </a:r>
                      <a:endParaRPr lang="ko-KR" sz="1400" b="1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bg1"/>
                          </a:solidFill>
                          <a:effectLst/>
                        </a:rPr>
                        <a:t>하나의 트랜잭션은 모두 하나의 단위로 처리되어야 합니다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. </a:t>
                      </a:r>
                      <a:r>
                        <a:rPr lang="ko-KR" sz="1400" b="1">
                          <a:solidFill>
                            <a:schemeClr val="bg1"/>
                          </a:solidFill>
                          <a:effectLst/>
                        </a:rPr>
                        <a:t>좀 더 쉽게 말하자면 어떤 트랜잭션이 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r>
                        <a:rPr lang="ko-KR" sz="1400" b="1">
                          <a:solidFill>
                            <a:schemeClr val="bg1"/>
                          </a:solidFill>
                          <a:effectLst/>
                        </a:rPr>
                        <a:t>와 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r>
                        <a:rPr lang="ko-KR" sz="1400" b="1">
                          <a:solidFill>
                            <a:schemeClr val="bg1"/>
                          </a:solidFill>
                          <a:effectLst/>
                        </a:rPr>
                        <a:t>로 구성된다면 항상 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A, B</a:t>
                      </a:r>
                      <a:r>
                        <a:rPr lang="ko-KR" sz="1400" b="1">
                          <a:solidFill>
                            <a:schemeClr val="bg1"/>
                          </a:solidFill>
                          <a:effectLst/>
                        </a:rPr>
                        <a:t>의 처리결과는 동일한 결과이어야 합니다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. </a:t>
                      </a:r>
                      <a:r>
                        <a:rPr lang="ko-KR" sz="1400" b="1">
                          <a:solidFill>
                            <a:schemeClr val="bg1"/>
                          </a:solidFill>
                          <a:effectLst/>
                        </a:rPr>
                        <a:t>즉 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r>
                        <a:rPr lang="ko-KR" sz="1400" b="1">
                          <a:solidFill>
                            <a:schemeClr val="bg1"/>
                          </a:solidFill>
                          <a:effectLst/>
                        </a:rPr>
                        <a:t>는 성공했지만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, B</a:t>
                      </a:r>
                      <a:r>
                        <a:rPr lang="ko-KR" sz="1400" b="1">
                          <a:solidFill>
                            <a:schemeClr val="bg1"/>
                          </a:solidFill>
                          <a:effectLst/>
                        </a:rPr>
                        <a:t>는 실패할 경우 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A, B</a:t>
                      </a:r>
                      <a:r>
                        <a:rPr lang="ko-KR" sz="1400" b="1">
                          <a:solidFill>
                            <a:schemeClr val="bg1"/>
                          </a:solidFill>
                          <a:effectLst/>
                        </a:rPr>
                        <a:t>는 원래의 상태로 되돌려져야만 합니다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. </a:t>
                      </a:r>
                      <a:r>
                        <a:rPr lang="ko-KR" sz="1400" b="1">
                          <a:solidFill>
                            <a:schemeClr val="bg1"/>
                          </a:solidFill>
                          <a:effectLst/>
                        </a:rPr>
                        <a:t>어떤 작업이 잘못되는 경우 모든 것은 다시 원점으로 되돌아가야만 합니다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. </a:t>
                      </a:r>
                      <a:endParaRPr lang="ko-KR" sz="1400" b="1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774716"/>
                  </a:ext>
                </a:extLst>
              </a:tr>
              <a:tr h="987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bg1"/>
                          </a:solidFill>
                          <a:effectLst/>
                        </a:rPr>
                        <a:t>일관성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(Consistency)</a:t>
                      </a:r>
                      <a:endParaRPr lang="ko-KR" sz="1400" b="1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bg1"/>
                          </a:solidFill>
                          <a:effectLst/>
                        </a:rPr>
                        <a:t>트랜잭션이 성공했다면 데이터베이스의 모든 데이터는 일관성을 유지해야만 합니다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. </a:t>
                      </a:r>
                      <a:r>
                        <a:rPr lang="ko-KR" sz="1400" b="1">
                          <a:solidFill>
                            <a:schemeClr val="bg1"/>
                          </a:solidFill>
                          <a:effectLst/>
                        </a:rPr>
                        <a:t>트랜잭션으로 처리된 데이터와 일반 데이터 사이에는 전혀 차이가 없어야만 합니다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. </a:t>
                      </a:r>
                      <a:endParaRPr lang="ko-KR" sz="1400" b="1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413987"/>
                  </a:ext>
                </a:extLst>
              </a:tr>
              <a:tr h="4836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bg1"/>
                          </a:solidFill>
                          <a:effectLst/>
                        </a:rPr>
                        <a:t>격리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(Isolation)</a:t>
                      </a:r>
                      <a:endParaRPr lang="ko-KR" sz="1400" b="1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bg1"/>
                          </a:solidFill>
                          <a:effectLst/>
                        </a:rPr>
                        <a:t>트랜잭션으로 처리되는 중간에 외부에서의 간섭은 없어야만 합니다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. </a:t>
                      </a:r>
                      <a:endParaRPr lang="ko-KR" sz="1400" b="1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876016"/>
                  </a:ext>
                </a:extLst>
              </a:tr>
              <a:tr h="4836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bg1"/>
                          </a:solidFill>
                          <a:effectLst/>
                        </a:rPr>
                        <a:t>영속성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(Durability)</a:t>
                      </a:r>
                      <a:endParaRPr lang="ko-KR" sz="1400" b="1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bg1"/>
                          </a:solidFill>
                          <a:effectLst/>
                        </a:rPr>
                        <a:t>트랜잭션이 성공적으로 처리되면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ko-KR" sz="1400" b="1">
                          <a:solidFill>
                            <a:schemeClr val="bg1"/>
                          </a:solidFill>
                          <a:effectLst/>
                        </a:rPr>
                        <a:t>그 결과는 영속적으로 보관되어야 합니다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. </a:t>
                      </a:r>
                      <a:endParaRPr lang="ko-KR" sz="1400" b="1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348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0870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197D7-C918-4DEB-AFAB-BD8FCA7CC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댓글과 게시물의 반정규화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572162-4012-403C-BD10-FC31F793D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정규화를 하면 여러번의 조인이 필요하고</a:t>
            </a:r>
            <a:r>
              <a:rPr lang="en-US" altLang="ko-KR"/>
              <a:t>, </a:t>
            </a:r>
            <a:r>
              <a:rPr lang="ko-KR" altLang="en-US"/>
              <a:t>성능의 저하가 오는 경우 </a:t>
            </a:r>
            <a:r>
              <a:rPr lang="en-US" altLang="ko-KR"/>
              <a:t>‘</a:t>
            </a:r>
            <a:r>
              <a:rPr lang="ko-KR" altLang="en-US"/>
              <a:t>반 정규화＇를 통해서 해결</a:t>
            </a:r>
            <a:endParaRPr lang="en-US" altLang="ko-KR"/>
          </a:p>
          <a:p>
            <a:r>
              <a:rPr lang="ko-KR" altLang="en-US"/>
              <a:t>반정규화는 자주 사용하는 값을 컬럼으로 작성해서 유지하는 방식 </a:t>
            </a:r>
            <a:endParaRPr lang="en-US" altLang="ko-KR"/>
          </a:p>
          <a:p>
            <a:r>
              <a:rPr lang="ko-KR" altLang="en-US"/>
              <a:t>게시물과 댓글의 숫자의 경우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D1E9D9-30DD-4310-9B96-125F48A6BE7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57038" y="3598029"/>
            <a:ext cx="5934999" cy="245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08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3A988-F224-4681-8220-C8AB9493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Objectives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4AB1D-3FF4-4D1A-B438-52C18F3D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AOP</a:t>
            </a:r>
            <a:r>
              <a:rPr lang="ko-KR" altLang="en-US"/>
              <a:t>의 개념 이해와 적용 </a:t>
            </a:r>
            <a:endParaRPr lang="en-US" altLang="ko-KR"/>
          </a:p>
          <a:p>
            <a:pPr lvl="0"/>
            <a:r>
              <a:rPr lang="en-US" altLang="ko-KR"/>
              <a:t>AOP</a:t>
            </a:r>
            <a:r>
              <a:rPr lang="ko-KR" altLang="en-US"/>
              <a:t>의 용어와 기법 </a:t>
            </a:r>
            <a:endParaRPr lang="en-US" altLang="ko-KR"/>
          </a:p>
          <a:p>
            <a:pPr lvl="0"/>
            <a:r>
              <a:rPr lang="ko-KR" altLang="en-US"/>
              <a:t>트랜잭션의 처리 적용 </a:t>
            </a: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01404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B032E-A443-400A-80C3-BF8E05EB5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트랜잭션 설정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1F71CA-E87F-4512-ACE6-534B70BFF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pom.xml</a:t>
            </a:r>
            <a:r>
              <a:rPr lang="ko-KR" altLang="en-US"/>
              <a:t>의 트랜잭션 관련 설정 추가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EE4B36-33C8-443D-BEF0-70D99C952531}"/>
              </a:ext>
            </a:extLst>
          </p:cNvPr>
          <p:cNvSpPr/>
          <p:nvPr/>
        </p:nvSpPr>
        <p:spPr>
          <a:xfrm>
            <a:off x="879796" y="1881170"/>
            <a:ext cx="7987892" cy="23396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6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bean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"transactionManager"</a:t>
            </a:r>
            <a:endParaRPr lang="ko-KR" altLang="ko-KR" sz="16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"org.springframework.jdbc.datasource.DataSourceTransactionManager"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6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400" i="1" u="sng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dataSource"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"dataSource"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6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bean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6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6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tx:annotation-driven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6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234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A5B9A-CFE4-4090-985D-FDD6E200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트랜잭션 설정의 테스트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EF1E10-C50E-404C-B0EE-7AA121CB0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 개 이상의 테이블에 </a:t>
            </a:r>
            <a:r>
              <a:rPr lang="en-US" altLang="ko-KR"/>
              <a:t>insert </a:t>
            </a:r>
            <a:r>
              <a:rPr lang="ko-KR" altLang="en-US"/>
              <a:t>작업을 하나의 </a:t>
            </a:r>
            <a:r>
              <a:rPr lang="en-US" altLang="ko-KR"/>
              <a:t>‘</a:t>
            </a:r>
            <a:r>
              <a:rPr lang="ko-KR" altLang="en-US"/>
              <a:t>트랜잭션＇이라고 가정하고 트랜잭션 설정이 없는 경우와 있는 경우를 비교 </a:t>
            </a:r>
            <a:endParaRPr lang="en-US" altLang="ko-KR"/>
          </a:p>
          <a:p>
            <a:r>
              <a:rPr lang="ko-KR" altLang="en-US"/>
              <a:t>스프링의 경우 </a:t>
            </a:r>
            <a:r>
              <a:rPr lang="en-US" altLang="ko-KR"/>
              <a:t>@Transactional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이용해서 설정 가능 </a:t>
            </a:r>
            <a:endParaRPr lang="en-US" altLang="ko-KR"/>
          </a:p>
          <a:p>
            <a:pPr lvl="1"/>
            <a:r>
              <a:rPr lang="ko-KR" altLang="ko-KR"/>
              <a:t>메서드의</a:t>
            </a:r>
            <a:r>
              <a:rPr lang="en-US" altLang="ko-KR"/>
              <a:t> @Transactional </a:t>
            </a:r>
            <a:r>
              <a:rPr lang="ko-KR" altLang="ko-KR"/>
              <a:t>설정이 가장 우선시 됩니다</a:t>
            </a:r>
            <a:r>
              <a:rPr lang="en-US" altLang="ko-KR"/>
              <a:t>. </a:t>
            </a:r>
            <a:endParaRPr lang="ko-KR" altLang="ko-KR"/>
          </a:p>
          <a:p>
            <a:pPr lvl="1"/>
            <a:r>
              <a:rPr lang="ko-KR" altLang="ko-KR"/>
              <a:t>클래스의 </a:t>
            </a:r>
            <a:r>
              <a:rPr lang="en-US" altLang="ko-KR"/>
              <a:t>@Transactional </a:t>
            </a:r>
            <a:r>
              <a:rPr lang="ko-KR" altLang="ko-KR"/>
              <a:t>설정은 메서드보다 우선순위가 낮습니다</a:t>
            </a:r>
            <a:r>
              <a:rPr lang="en-US" altLang="ko-KR"/>
              <a:t>. </a:t>
            </a:r>
            <a:endParaRPr lang="ko-KR" altLang="ko-KR"/>
          </a:p>
          <a:p>
            <a:pPr lvl="1"/>
            <a:r>
              <a:rPr lang="ko-KR" altLang="ko-KR"/>
              <a:t>인터페이스의</a:t>
            </a:r>
            <a:r>
              <a:rPr lang="en-US" altLang="ko-KR"/>
              <a:t> @Transactional </a:t>
            </a:r>
            <a:r>
              <a:rPr lang="ko-KR" altLang="ko-KR"/>
              <a:t>설정이 가장 낮은 우선순위입니다</a:t>
            </a:r>
            <a:r>
              <a:rPr lang="en-US" altLang="ko-KR"/>
              <a:t>. </a:t>
            </a:r>
            <a:endParaRPr lang="ko-KR" altLang="ko-KR"/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249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1B76-09C7-4E26-833B-147D7062A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댓글과 트랙잭션 설정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88FE0A-9ACF-4A59-8220-BD55FB02D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tbl_board </a:t>
            </a:r>
            <a:r>
              <a:rPr lang="ko-KR" altLang="en-US"/>
              <a:t>테이블에 댓글 수를 의미하는 </a:t>
            </a:r>
            <a:r>
              <a:rPr lang="en-US" altLang="ko-KR"/>
              <a:t>replycnt</a:t>
            </a:r>
            <a:r>
              <a:rPr lang="ko-KR" altLang="en-US"/>
              <a:t>컬럼 추가 </a:t>
            </a:r>
            <a:endParaRPr lang="en-US" altLang="ko-KR"/>
          </a:p>
          <a:p>
            <a:r>
              <a:rPr lang="ko-KR" altLang="en-US"/>
              <a:t>댓글의 추가와 삭제시에 </a:t>
            </a:r>
            <a:r>
              <a:rPr lang="en-US" altLang="ko-KR"/>
              <a:t>replycnt</a:t>
            </a:r>
            <a:r>
              <a:rPr lang="ko-KR" altLang="en-US"/>
              <a:t>는 트랜잭션하에 관리되어야 함 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B40D7A-7799-454C-BF2D-62B7477972C3}"/>
              </a:ext>
            </a:extLst>
          </p:cNvPr>
          <p:cNvSpPr/>
          <p:nvPr/>
        </p:nvSpPr>
        <p:spPr>
          <a:xfrm>
            <a:off x="947956" y="2451493"/>
            <a:ext cx="74158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sz="1200" kern="900">
                <a:latin typeface="Consolas" panose="020B0609020204030204" pitchFamily="49" charset="0"/>
                <a:ea typeface="Consolas" panose="020B0609020204030204" pitchFamily="49" charset="0"/>
                <a:cs typeface="나눔고딕" panose="020D0604000000000000" pitchFamily="50" charset="-127"/>
              </a:rPr>
              <a:t>alter table tbl_board add (replycnt number default 0);</a:t>
            </a:r>
            <a:endParaRPr lang="ko-KR" altLang="ko-KR" sz="1200" kern="900">
              <a:latin typeface="Consolas" panose="020B0609020204030204" pitchFamily="49" charset="0"/>
              <a:ea typeface="Consolas" panose="020B0609020204030204" pitchFamily="49" charset="0"/>
              <a:cs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601214-FAA8-4B13-ADD0-65DF34FCEE07}"/>
              </a:ext>
            </a:extLst>
          </p:cNvPr>
          <p:cNvSpPr/>
          <p:nvPr/>
        </p:nvSpPr>
        <p:spPr>
          <a:xfrm>
            <a:off x="947956" y="2828836"/>
            <a:ext cx="59142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sz="1200" kern="900">
                <a:latin typeface="Consolas" panose="020B0609020204030204" pitchFamily="49" charset="0"/>
                <a:ea typeface="Consolas" panose="020B0609020204030204" pitchFamily="49" charset="0"/>
                <a:cs typeface="나눔고딕" panose="020D0604000000000000" pitchFamily="50" charset="-127"/>
              </a:rPr>
              <a:t>update tbl_board set replycnt = (select count(rno) from tbl_reply where tbl_reply.bno = tbl_board.bno);</a:t>
            </a:r>
            <a:endParaRPr lang="ko-KR" altLang="ko-KR" sz="1200" kern="900">
              <a:latin typeface="Consolas" panose="020B0609020204030204" pitchFamily="49" charset="0"/>
              <a:ea typeface="Consolas" panose="020B0609020204030204" pitchFamily="49" charset="0"/>
              <a:cs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813388-77FA-4BC4-A723-780B0B16B1B3}"/>
              </a:ext>
            </a:extLst>
          </p:cNvPr>
          <p:cNvSpPr/>
          <p:nvPr/>
        </p:nvSpPr>
        <p:spPr>
          <a:xfrm>
            <a:off x="628650" y="3567500"/>
            <a:ext cx="8556770" cy="1203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"updateReplyCnt"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update tbl_board set replycnt = replycnt + #{amount} where bno = #{bno}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220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012FE-3CF0-4378-82D1-DAC4BD6D8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ReplyServiceImpl</a:t>
            </a:r>
            <a:r>
              <a:rPr lang="ko-KR" altLang="en-US"/>
              <a:t>의 수정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0C752A-0655-401D-9F61-DB43A7DF139E}"/>
              </a:ext>
            </a:extLst>
          </p:cNvPr>
          <p:cNvSpPr/>
          <p:nvPr/>
        </p:nvSpPr>
        <p:spPr>
          <a:xfrm>
            <a:off x="0" y="1406357"/>
            <a:ext cx="4144161" cy="3642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...</a:t>
            </a:r>
            <a:r>
              <a:rPr lang="ko-KR" altLang="en-US" sz="105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생략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...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@Transactional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register(ReplyVO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"register......"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boardMapper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.updateReplyCnt(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.getBno(), 1);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.insert(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800"/>
              </a:spcAft>
            </a:pP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6B47D5-453C-4030-A5F1-A2F33A1C054E}"/>
              </a:ext>
            </a:extLst>
          </p:cNvPr>
          <p:cNvSpPr/>
          <p:nvPr/>
        </p:nvSpPr>
        <p:spPr>
          <a:xfrm>
            <a:off x="4261607" y="1406357"/>
            <a:ext cx="4471331" cy="37884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...</a:t>
            </a:r>
            <a:r>
              <a:rPr lang="ko-KR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생략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...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@Transactional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remove(Long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"remove...."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ReplyVO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>
                <a:solidFill>
                  <a:srgbClr val="0000C0"/>
                </a:solidFill>
                <a:highlight>
                  <a:srgbClr val="D3D3D3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.read(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boardMapper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.updateReplyCnt(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.getBno(), -1);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00C0"/>
                </a:solidFill>
                <a:highlight>
                  <a:srgbClr val="D3D3D3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.delete(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91412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18. AOP</a:t>
            </a:r>
            <a:r>
              <a:rPr lang="ko-KR" altLang="en-US"/>
              <a:t>라는 패러다임   </a:t>
            </a:r>
            <a:r>
              <a:rPr lang="ko-KR" altLang="ko-KR" sz="2800" b="1"/>
              <a:t> </a:t>
            </a:r>
            <a:br>
              <a:rPr lang="ko-KR" altLang="ko-KR" b="1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828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08EF1-45CB-4A83-97B4-8271E6559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관점 지향 프로그래밍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AD7E93-DB87-4DF4-A460-E8CF0B5B0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관심사의 분리 </a:t>
            </a:r>
            <a:endParaRPr lang="en-US" altLang="ko-KR"/>
          </a:p>
          <a:p>
            <a:pPr lvl="1"/>
            <a:r>
              <a:rPr lang="ko-KR" altLang="en-US"/>
              <a:t>핵심로직은 아니지만 코드에 전반적으로 반복적으로 사용하며</a:t>
            </a:r>
            <a:r>
              <a:rPr lang="en-US" altLang="ko-KR"/>
              <a:t>, </a:t>
            </a:r>
            <a:r>
              <a:rPr lang="ko-KR" altLang="en-US"/>
              <a:t>필요한 로직들 </a:t>
            </a:r>
            <a:endParaRPr lang="en-US" altLang="ko-KR"/>
          </a:p>
          <a:p>
            <a:pPr lvl="1"/>
            <a:r>
              <a:rPr lang="ko-KR" altLang="en-US"/>
              <a:t>횡단 관심사</a:t>
            </a:r>
            <a:r>
              <a:rPr lang="en-US" altLang="ko-KR"/>
              <a:t>(cross-concerns)</a:t>
            </a:r>
          </a:p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9DE3602-222B-4467-A016-CFE8D34D9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019" y="2523951"/>
            <a:ext cx="50387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5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1B27D-E4C5-45D8-8965-27D354E07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주요 용어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6EA56-2A52-46D1-B5CE-1CCF35BA8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Aspect: </a:t>
            </a:r>
            <a:r>
              <a:rPr lang="ko-KR" altLang="en-US"/>
              <a:t>추상 명사로 횡단 관심사를 의미 </a:t>
            </a:r>
            <a:endParaRPr lang="en-US" altLang="ko-KR"/>
          </a:p>
          <a:p>
            <a:pPr lvl="1"/>
            <a:r>
              <a:rPr lang="en-US" altLang="ko-KR"/>
              <a:t>ex&gt; </a:t>
            </a:r>
            <a:r>
              <a:rPr lang="ko-KR" altLang="en-US"/>
              <a:t>로깅</a:t>
            </a:r>
            <a:r>
              <a:rPr lang="en-US" altLang="ko-KR"/>
              <a:t>, </a:t>
            </a:r>
            <a:r>
              <a:rPr lang="ko-KR" altLang="en-US"/>
              <a:t>보안</a:t>
            </a:r>
            <a:r>
              <a:rPr lang="en-US" altLang="ko-KR"/>
              <a:t>, </a:t>
            </a:r>
            <a:r>
              <a:rPr lang="ko-KR" altLang="en-US"/>
              <a:t>트랜잭션등</a:t>
            </a:r>
            <a:endParaRPr lang="en-US" altLang="ko-KR"/>
          </a:p>
          <a:p>
            <a:r>
              <a:rPr lang="en-US" altLang="ko-KR"/>
              <a:t>Advice:</a:t>
            </a:r>
            <a:r>
              <a:rPr lang="ko-KR" altLang="en-US"/>
              <a:t> 횡단 관심사를 구현한 객체  </a:t>
            </a:r>
            <a:endParaRPr lang="en-US" altLang="ko-KR"/>
          </a:p>
          <a:p>
            <a:r>
              <a:rPr lang="en-US" altLang="ko-KR"/>
              <a:t>Target:</a:t>
            </a:r>
            <a:r>
              <a:rPr lang="ko-KR" altLang="en-US"/>
              <a:t> 핵심로직을 가지고 있는 객체 </a:t>
            </a:r>
            <a:endParaRPr lang="en-US" altLang="ko-KR"/>
          </a:p>
          <a:p>
            <a:r>
              <a:rPr lang="en-US" altLang="ko-KR"/>
              <a:t>Proxy </a:t>
            </a:r>
            <a:r>
              <a:rPr lang="ko-KR" altLang="en-US"/>
              <a:t>객체</a:t>
            </a:r>
            <a:r>
              <a:rPr lang="en-US" altLang="ko-KR"/>
              <a:t>: Target</a:t>
            </a:r>
            <a:r>
              <a:rPr lang="ko-KR" altLang="en-US"/>
              <a:t>객체 </a:t>
            </a:r>
            <a:r>
              <a:rPr lang="en-US" altLang="ko-KR"/>
              <a:t>+ Advice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C57538F-4414-4F01-9AE4-CDCBED8563B1}"/>
              </a:ext>
            </a:extLst>
          </p:cNvPr>
          <p:cNvSpPr/>
          <p:nvPr/>
        </p:nvSpPr>
        <p:spPr>
          <a:xfrm>
            <a:off x="2295758" y="3354992"/>
            <a:ext cx="4683197" cy="266854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ko-KR"/>
              <a:t>Proxy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BF9FA7E-8EB7-4096-B61E-47FF5046E9AF}"/>
              </a:ext>
            </a:extLst>
          </p:cNvPr>
          <p:cNvSpPr/>
          <p:nvPr/>
        </p:nvSpPr>
        <p:spPr>
          <a:xfrm>
            <a:off x="5288408" y="4185410"/>
            <a:ext cx="1623527" cy="1007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Target</a:t>
            </a:r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1A31D16-A902-4223-A214-6DDA5A12FA15}"/>
              </a:ext>
            </a:extLst>
          </p:cNvPr>
          <p:cNvCxnSpPr>
            <a:cxnSpLocks/>
          </p:cNvCxnSpPr>
          <p:nvPr/>
        </p:nvCxnSpPr>
        <p:spPr>
          <a:xfrm>
            <a:off x="1091339" y="4698594"/>
            <a:ext cx="4020724" cy="0"/>
          </a:xfrm>
          <a:prstGeom prst="straightConnector1">
            <a:avLst/>
          </a:prstGeom>
          <a:ln w="295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BFCB31B4-C271-48AA-B014-2896389F4EF6}"/>
              </a:ext>
            </a:extLst>
          </p:cNvPr>
          <p:cNvSpPr/>
          <p:nvPr/>
        </p:nvSpPr>
        <p:spPr>
          <a:xfrm>
            <a:off x="2295758" y="4544681"/>
            <a:ext cx="1016433" cy="307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Advice</a:t>
            </a:r>
            <a:endParaRPr lang="ko-KR" altLang="en-US" sz="10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4E5270E-EF9C-40B4-8520-1218855B3351}"/>
              </a:ext>
            </a:extLst>
          </p:cNvPr>
          <p:cNvSpPr/>
          <p:nvPr/>
        </p:nvSpPr>
        <p:spPr>
          <a:xfrm>
            <a:off x="3488536" y="4544681"/>
            <a:ext cx="1016433" cy="307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Advice</a:t>
            </a:r>
            <a:endParaRPr lang="ko-KR" altLang="en-US" sz="100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BF1DFD4-659A-47EB-9BCC-48DC6EBA7B9F}"/>
              </a:ext>
            </a:extLst>
          </p:cNvPr>
          <p:cNvSpPr/>
          <p:nvPr/>
        </p:nvSpPr>
        <p:spPr>
          <a:xfrm>
            <a:off x="5090374" y="4577760"/>
            <a:ext cx="262027" cy="241667"/>
          </a:xfrm>
          <a:prstGeom prst="ellipse">
            <a:avLst/>
          </a:prstGeom>
          <a:ln w="793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설명선: 선 9">
            <a:extLst>
              <a:ext uri="{FF2B5EF4-FFF2-40B4-BE49-F238E27FC236}">
                <a16:creationId xmlns:a16="http://schemas.microsoft.com/office/drawing/2014/main" id="{3E081368-4108-4375-B088-AE2F3D1F520C}"/>
              </a:ext>
            </a:extLst>
          </p:cNvPr>
          <p:cNvSpPr/>
          <p:nvPr/>
        </p:nvSpPr>
        <p:spPr>
          <a:xfrm>
            <a:off x="4476644" y="3580587"/>
            <a:ext cx="1623527" cy="241667"/>
          </a:xfrm>
          <a:prstGeom prst="borderCallout1">
            <a:avLst>
              <a:gd name="adj1" fmla="val 104465"/>
              <a:gd name="adj2" fmla="val 47989"/>
              <a:gd name="adj3" fmla="val 455359"/>
              <a:gd name="adj4" fmla="val 472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JoinPoint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887926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19856F-56F3-4F3E-B034-7A9264898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1336"/>
            <a:ext cx="7886700" cy="5975627"/>
          </a:xfrm>
        </p:spPr>
        <p:txBody>
          <a:bodyPr/>
          <a:lstStyle/>
          <a:p>
            <a:r>
              <a:rPr lang="en-US" altLang="ko-KR"/>
              <a:t>JoinPoint</a:t>
            </a:r>
          </a:p>
          <a:p>
            <a:pPr lvl="1"/>
            <a:r>
              <a:rPr lang="en-US" altLang="ko-KR"/>
              <a:t>Advice</a:t>
            </a:r>
            <a:r>
              <a:rPr lang="ko-KR" altLang="en-US"/>
              <a:t>의 적용대상 </a:t>
            </a:r>
            <a:r>
              <a:rPr lang="en-US" altLang="ko-KR"/>
              <a:t>– </a:t>
            </a:r>
            <a:r>
              <a:rPr lang="ko-KR" altLang="en-US"/>
              <a:t>스프링에서는 </a:t>
            </a:r>
            <a:r>
              <a:rPr lang="en-US" altLang="ko-KR"/>
              <a:t>targe</a:t>
            </a:r>
            <a:r>
              <a:rPr lang="ko-KR" altLang="en-US"/>
              <a:t>의 메서드 </a:t>
            </a:r>
            <a:endParaRPr lang="en-US" altLang="ko-KR"/>
          </a:p>
          <a:p>
            <a:r>
              <a:rPr lang="en-US" altLang="ko-KR"/>
              <a:t>Pointcut</a:t>
            </a:r>
          </a:p>
          <a:p>
            <a:pPr lvl="1"/>
            <a:r>
              <a:rPr lang="ko-KR" altLang="en-US"/>
              <a:t>여러 </a:t>
            </a:r>
            <a:r>
              <a:rPr lang="en-US" altLang="ko-KR"/>
              <a:t>JoinPoint</a:t>
            </a:r>
            <a:r>
              <a:rPr lang="ko-KR" altLang="en-US"/>
              <a:t>들 중에서 </a:t>
            </a:r>
            <a:r>
              <a:rPr lang="en-US" altLang="ko-KR"/>
              <a:t>Advice</a:t>
            </a:r>
            <a:r>
              <a:rPr lang="ko-KR" altLang="en-US"/>
              <a:t>가 적용되는 </a:t>
            </a:r>
            <a:r>
              <a:rPr lang="en-US" altLang="ko-KR"/>
              <a:t>select </a:t>
            </a:r>
            <a:r>
              <a:rPr lang="ko-KR" altLang="en-US"/>
              <a:t>기준 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6FCF580-CE7E-4B67-A345-5E99DA399380}"/>
              </a:ext>
            </a:extLst>
          </p:cNvPr>
          <p:cNvCxnSpPr>
            <a:cxnSpLocks/>
          </p:cNvCxnSpPr>
          <p:nvPr/>
        </p:nvCxnSpPr>
        <p:spPr>
          <a:xfrm>
            <a:off x="1087743" y="4462476"/>
            <a:ext cx="7585788" cy="0"/>
          </a:xfrm>
          <a:prstGeom prst="straightConnector1">
            <a:avLst/>
          </a:prstGeom>
          <a:ln w="4889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AB86762-FB63-4220-9DDF-20D560CDF43C}"/>
              </a:ext>
            </a:extLst>
          </p:cNvPr>
          <p:cNvSpPr/>
          <p:nvPr/>
        </p:nvSpPr>
        <p:spPr>
          <a:xfrm>
            <a:off x="1563604" y="1887227"/>
            <a:ext cx="3153747" cy="1007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Aspect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9E31F6-DA43-4E32-B034-22D448758255}"/>
              </a:ext>
            </a:extLst>
          </p:cNvPr>
          <p:cNvSpPr txBox="1"/>
          <p:nvPr/>
        </p:nvSpPr>
        <p:spPr>
          <a:xfrm>
            <a:off x="2736182" y="2206413"/>
            <a:ext cx="101078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Advice</a:t>
            </a:r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CA96B1C-F7B5-4EE7-B756-13A0952A1EBE}"/>
              </a:ext>
            </a:extLst>
          </p:cNvPr>
          <p:cNvSpPr/>
          <p:nvPr/>
        </p:nvSpPr>
        <p:spPr>
          <a:xfrm>
            <a:off x="1367661" y="4308563"/>
            <a:ext cx="1698172" cy="307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Joinpoint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AB147-AE72-4072-89D4-F425438E8194}"/>
              </a:ext>
            </a:extLst>
          </p:cNvPr>
          <p:cNvSpPr txBox="1"/>
          <p:nvPr/>
        </p:nvSpPr>
        <p:spPr>
          <a:xfrm>
            <a:off x="1224849" y="3211359"/>
            <a:ext cx="113471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Pointcut</a:t>
            </a:r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CE55970-1550-475F-96A3-5307BC05EB76}"/>
              </a:ext>
            </a:extLst>
          </p:cNvPr>
          <p:cNvSpPr/>
          <p:nvPr/>
        </p:nvSpPr>
        <p:spPr>
          <a:xfrm>
            <a:off x="3241575" y="4297719"/>
            <a:ext cx="1698172" cy="307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Joinpoint</a:t>
            </a:r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252C3E3-C76A-41A9-8C12-56666F7842FC}"/>
              </a:ext>
            </a:extLst>
          </p:cNvPr>
          <p:cNvSpPr/>
          <p:nvPr/>
        </p:nvSpPr>
        <p:spPr>
          <a:xfrm>
            <a:off x="5108467" y="4297719"/>
            <a:ext cx="1698172" cy="307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Joinpoint</a:t>
            </a:r>
            <a:endParaRPr lang="ko-KR" altLang="en-US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86C94556-4C01-41F1-887C-38A1F138B2FE}"/>
              </a:ext>
            </a:extLst>
          </p:cNvPr>
          <p:cNvCxnSpPr>
            <a:endCxn id="7" idx="0"/>
          </p:cNvCxnSpPr>
          <p:nvPr/>
        </p:nvCxnSpPr>
        <p:spPr>
          <a:xfrm rot="5400000">
            <a:off x="1862752" y="2929740"/>
            <a:ext cx="1732818" cy="1024828"/>
          </a:xfrm>
          <a:prstGeom prst="curvedConnector3">
            <a:avLst/>
          </a:prstGeom>
          <a:ln w="920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424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90EAF-463D-4F8A-AE96-82192E68B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Advice</a:t>
            </a:r>
            <a:r>
              <a:rPr lang="ko-KR" altLang="en-US"/>
              <a:t>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71E6A-428D-4678-9759-62B9F7EBB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실제로 개발하는 관심사 코드 </a:t>
            </a:r>
            <a:endParaRPr lang="en-US" altLang="ko-KR"/>
          </a:p>
          <a:p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B3F0369-460A-4BF1-879D-9C40FCF78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22512"/>
              </p:ext>
            </p:extLst>
          </p:nvPr>
        </p:nvGraphicFramePr>
        <p:xfrm>
          <a:off x="628650" y="1940023"/>
          <a:ext cx="7743039" cy="29779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5440">
                  <a:extLst>
                    <a:ext uri="{9D8B030D-6E8A-4147-A177-3AD203B41FA5}">
                      <a16:colId xmlns:a16="http://schemas.microsoft.com/office/drawing/2014/main" val="2288757321"/>
                    </a:ext>
                  </a:extLst>
                </a:gridCol>
                <a:gridCol w="5677599">
                  <a:extLst>
                    <a:ext uri="{9D8B030D-6E8A-4147-A177-3AD203B41FA5}">
                      <a16:colId xmlns:a16="http://schemas.microsoft.com/office/drawing/2014/main" val="1775197410"/>
                    </a:ext>
                  </a:extLst>
                </a:gridCol>
              </a:tblGrid>
              <a:tr h="2378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구분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설명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72977209"/>
                  </a:ext>
                </a:extLst>
              </a:tr>
              <a:tr h="4963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Before Advice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Target</a:t>
                      </a:r>
                      <a:r>
                        <a:rPr lang="ko-KR" sz="1400">
                          <a:effectLst/>
                        </a:rPr>
                        <a:t>의 </a:t>
                      </a:r>
                      <a:r>
                        <a:rPr lang="en-US" sz="1400">
                          <a:effectLst/>
                        </a:rPr>
                        <a:t>JoinPoint</a:t>
                      </a:r>
                      <a:r>
                        <a:rPr lang="ko-KR" sz="1400">
                          <a:effectLst/>
                        </a:rPr>
                        <a:t>를 호출하기 전에 실행되는 코드입니다</a:t>
                      </a:r>
                      <a:r>
                        <a:rPr lang="en-US" sz="1400">
                          <a:effectLst/>
                        </a:rPr>
                        <a:t>. </a:t>
                      </a:r>
                      <a:r>
                        <a:rPr lang="ko-KR" sz="1400">
                          <a:effectLst/>
                        </a:rPr>
                        <a:t>코드의 실행 자체에는 관여할 수 없습니다</a:t>
                      </a:r>
                      <a:r>
                        <a:rPr lang="en-US" sz="1400">
                          <a:effectLst/>
                        </a:rPr>
                        <a:t>.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37947470"/>
                  </a:ext>
                </a:extLst>
              </a:tr>
              <a:tr h="4963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After Returning Advice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모든 실행이 정상적으로 이루어진 후에 동작하는 코드입니다</a:t>
                      </a:r>
                      <a:r>
                        <a:rPr lang="en-US" sz="1400">
                          <a:effectLst/>
                        </a:rPr>
                        <a:t>. 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8072932"/>
                  </a:ext>
                </a:extLst>
              </a:tr>
              <a:tr h="4963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After Throwing Advice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예외가 발생한 뒤에 동작하는 코드입니다</a:t>
                      </a:r>
                      <a:r>
                        <a:rPr lang="en-US" sz="1400">
                          <a:effectLst/>
                        </a:rPr>
                        <a:t>.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2819410"/>
                  </a:ext>
                </a:extLst>
              </a:tr>
              <a:tr h="4963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After Advice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정상적으로 실행되거나 예외가 발생했을 때 구분 없이 실행되는 코드입니다</a:t>
                      </a:r>
                      <a:r>
                        <a:rPr lang="en-US" sz="1400">
                          <a:effectLst/>
                        </a:rPr>
                        <a:t>.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4418721"/>
                  </a:ext>
                </a:extLst>
              </a:tr>
              <a:tr h="7548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Around Advice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메서드의 실행 자체를 제어할 수 있는 가장 강력한 코드입니다</a:t>
                      </a:r>
                      <a:r>
                        <a:rPr lang="en-US" sz="1400">
                          <a:effectLst/>
                        </a:rPr>
                        <a:t>. </a:t>
                      </a:r>
                      <a:r>
                        <a:rPr lang="ko-KR" sz="1400">
                          <a:effectLst/>
                        </a:rPr>
                        <a:t>직접 대상 메서드를 호출하고 결과나 예외를 처리할 수 있습니다</a:t>
                      </a:r>
                      <a:r>
                        <a:rPr lang="en-US" sz="1400">
                          <a:effectLst/>
                        </a:rPr>
                        <a:t>. 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2136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957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423A5-30A9-4C18-A1FD-81E46BF68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Pointcut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9A947F-48DF-4353-B790-47DE0ECD3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Advice</a:t>
            </a:r>
            <a:r>
              <a:rPr lang="ko-KR" altLang="ko-KR"/>
              <a:t>를 어떤 </a:t>
            </a:r>
            <a:r>
              <a:rPr lang="en-US" altLang="ko-KR"/>
              <a:t>JoinPoint</a:t>
            </a:r>
            <a:r>
              <a:rPr lang="ko-KR" altLang="ko-KR"/>
              <a:t>에 결합할 것인지를 결정하는 설정</a:t>
            </a:r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3323326-6E9E-4232-B4BE-00D01B4BF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564198"/>
              </p:ext>
            </p:extLst>
          </p:nvPr>
        </p:nvGraphicFramePr>
        <p:xfrm>
          <a:off x="778242" y="2056796"/>
          <a:ext cx="7384246" cy="24834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5743">
                  <a:extLst>
                    <a:ext uri="{9D8B030D-6E8A-4147-A177-3AD203B41FA5}">
                      <a16:colId xmlns:a16="http://schemas.microsoft.com/office/drawing/2014/main" val="2461065757"/>
                    </a:ext>
                  </a:extLst>
                </a:gridCol>
                <a:gridCol w="4798503">
                  <a:extLst>
                    <a:ext uri="{9D8B030D-6E8A-4147-A177-3AD203B41FA5}">
                      <a16:colId xmlns:a16="http://schemas.microsoft.com/office/drawing/2014/main" val="17029993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구분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설명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28978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execution(@execution)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메서드를 기준으로 </a:t>
                      </a:r>
                      <a:r>
                        <a:rPr lang="en-US" sz="1600">
                          <a:effectLst/>
                        </a:rPr>
                        <a:t>Pointcut</a:t>
                      </a:r>
                      <a:r>
                        <a:rPr lang="ko-KR" sz="1600">
                          <a:effectLst/>
                        </a:rPr>
                        <a:t>을 설정합니다</a:t>
                      </a:r>
                      <a:r>
                        <a:rPr lang="en-US" sz="1600">
                          <a:effectLst/>
                        </a:rPr>
                        <a:t>. 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22758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within(@within)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특정한 타입</a:t>
                      </a:r>
                      <a:r>
                        <a:rPr lang="en-US" sz="1600">
                          <a:effectLst/>
                        </a:rPr>
                        <a:t>(</a:t>
                      </a:r>
                      <a:r>
                        <a:rPr lang="ko-KR" sz="1600">
                          <a:effectLst/>
                        </a:rPr>
                        <a:t>클래스</a:t>
                      </a:r>
                      <a:r>
                        <a:rPr lang="en-US" sz="1600">
                          <a:effectLst/>
                        </a:rPr>
                        <a:t>)</a:t>
                      </a:r>
                      <a:r>
                        <a:rPr lang="ko-KR" sz="1600">
                          <a:effectLst/>
                        </a:rPr>
                        <a:t>을 기준으로 </a:t>
                      </a:r>
                      <a:r>
                        <a:rPr lang="en-US" sz="1600">
                          <a:effectLst/>
                        </a:rPr>
                        <a:t>Pointcut</a:t>
                      </a:r>
                      <a:r>
                        <a:rPr lang="ko-KR" sz="1600">
                          <a:effectLst/>
                        </a:rPr>
                        <a:t>을 설정합니다</a:t>
                      </a:r>
                      <a:r>
                        <a:rPr lang="en-US" sz="1600">
                          <a:effectLst/>
                        </a:rPr>
                        <a:t>. 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04213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this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주어진 인터페이스를 구현한 객체를 대상으로 </a:t>
                      </a:r>
                      <a:r>
                        <a:rPr lang="en-US" sz="1600">
                          <a:effectLst/>
                        </a:rPr>
                        <a:t>Pointcut</a:t>
                      </a:r>
                      <a:r>
                        <a:rPr lang="ko-KR" sz="1600">
                          <a:effectLst/>
                        </a:rPr>
                        <a:t>을 설정합니다</a:t>
                      </a:r>
                      <a:r>
                        <a:rPr lang="en-US" sz="1600">
                          <a:effectLst/>
                        </a:rPr>
                        <a:t>. 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3049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args(@args)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특정한 파라미터를 가지는 대상들만을 </a:t>
                      </a:r>
                      <a:r>
                        <a:rPr lang="en-US" sz="1600">
                          <a:effectLst/>
                        </a:rPr>
                        <a:t>Pointcut</a:t>
                      </a:r>
                      <a:r>
                        <a:rPr lang="ko-KR" sz="1600">
                          <a:effectLst/>
                        </a:rPr>
                        <a:t>으로 설정합니다</a:t>
                      </a:r>
                      <a:r>
                        <a:rPr lang="en-US" sz="1600">
                          <a:effectLst/>
                        </a:rPr>
                        <a:t>. 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3544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@annotation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특정한 어노테이션이 적용된 대상들만을 </a:t>
                      </a:r>
                      <a:r>
                        <a:rPr lang="en-US" sz="1600">
                          <a:effectLst/>
                        </a:rPr>
                        <a:t>Pointcut</a:t>
                      </a:r>
                      <a:r>
                        <a:rPr lang="ko-KR" sz="1600">
                          <a:effectLst/>
                        </a:rPr>
                        <a:t>으로 설정합니다</a:t>
                      </a:r>
                      <a:r>
                        <a:rPr lang="en-US" sz="1600">
                          <a:effectLst/>
                        </a:rPr>
                        <a:t>. 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2863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553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553C6-D7F4-48DE-AE3D-0ECBC19E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AOP</a:t>
            </a:r>
            <a:r>
              <a:rPr lang="ko-KR" altLang="en-US"/>
              <a:t>의 실습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350766-A4CA-413D-B739-52D064986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pom.xml </a:t>
            </a:r>
            <a:r>
              <a:rPr lang="ko-KR" altLang="en-US"/>
              <a:t>수정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9A01509-FFC6-4017-9E37-352E3ABB2673}"/>
              </a:ext>
            </a:extLst>
          </p:cNvPr>
          <p:cNvSpPr/>
          <p:nvPr/>
        </p:nvSpPr>
        <p:spPr>
          <a:xfrm>
            <a:off x="939567" y="1831496"/>
            <a:ext cx="6539218" cy="47602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properties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java-version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1.8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java-version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org.springframework-version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5.0.7.RELEASE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org.springframework-version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org.aspectj-version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1.9.0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org.aspectj-version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org.slf4j-version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1.7.25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org.slf4j-version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00808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properties</a:t>
            </a:r>
            <a:r>
              <a:rPr lang="en-US" altLang="ko-KR" sz="1200">
                <a:solidFill>
                  <a:srgbClr val="00808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&gt;</a:t>
            </a:r>
            <a:r>
              <a:rPr lang="en-US" altLang="ko-KR" sz="12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</a:t>
            </a:r>
          </a:p>
          <a:p>
            <a:endParaRPr lang="en-US" altLang="ko-KR" sz="1200">
              <a:latin typeface="맑은 고딕" panose="020B0503020000020004" pitchFamily="50" charset="-127"/>
              <a:ea typeface="나눔명조" panose="02020603020101020101" pitchFamily="18" charset="-127"/>
              <a:cs typeface="Arial" panose="020B0604020202020204" pitchFamily="34" charset="0"/>
            </a:endParaRPr>
          </a:p>
          <a:p>
            <a:r>
              <a:rPr lang="en-US" altLang="ko-KR" sz="1200"/>
              <a:t>&lt;!-- AspectJ --&gt;</a:t>
            </a:r>
            <a:endParaRPr lang="ko-KR" altLang="ko-KR" sz="1200"/>
          </a:p>
          <a:p>
            <a:r>
              <a:rPr lang="en-US" altLang="ko-KR" sz="1200"/>
              <a:t>    &lt;dependency&gt;</a:t>
            </a:r>
            <a:endParaRPr lang="ko-KR" altLang="ko-KR" sz="1200"/>
          </a:p>
          <a:p>
            <a:r>
              <a:rPr lang="en-US" altLang="ko-KR" sz="1200"/>
              <a:t>      &lt;groupId&gt;org.aspectj&lt;/groupId&gt;</a:t>
            </a:r>
            <a:endParaRPr lang="ko-KR" altLang="ko-KR" sz="1200"/>
          </a:p>
          <a:p>
            <a:r>
              <a:rPr lang="en-US" altLang="ko-KR" sz="1200"/>
              <a:t>      &lt;artifactId&gt;aspectjrt&lt;/artifactId&gt;</a:t>
            </a:r>
            <a:endParaRPr lang="ko-KR" altLang="ko-KR" sz="1200"/>
          </a:p>
          <a:p>
            <a:r>
              <a:rPr lang="en-US" altLang="ko-KR" sz="1200"/>
              <a:t>      &lt;version&gt;${org.aspectj-version}&lt;/version&gt;</a:t>
            </a:r>
            <a:endParaRPr lang="ko-KR" altLang="ko-KR" sz="1200"/>
          </a:p>
          <a:p>
            <a:r>
              <a:rPr lang="en-US" altLang="ko-KR" sz="1200"/>
              <a:t>    &lt;/dependency&gt;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    &lt;!-- https://mvnrepository.com/artifact/org.aspectj/aspectjweaver --&gt;</a:t>
            </a:r>
            <a:endParaRPr lang="ko-KR" altLang="ko-KR" sz="1200"/>
          </a:p>
          <a:p>
            <a:r>
              <a:rPr lang="en-US" altLang="ko-KR" sz="1200"/>
              <a:t>    &lt;dependency&gt;</a:t>
            </a:r>
            <a:endParaRPr lang="ko-KR" altLang="ko-KR" sz="1200"/>
          </a:p>
          <a:p>
            <a:r>
              <a:rPr lang="en-US" altLang="ko-KR" sz="1200"/>
              <a:t>      &lt;groupId&gt;org.aspectj&lt;/groupId&gt;</a:t>
            </a:r>
            <a:endParaRPr lang="ko-KR" altLang="ko-KR" sz="1200"/>
          </a:p>
          <a:p>
            <a:r>
              <a:rPr lang="en-US" altLang="ko-KR" sz="1200"/>
              <a:t>      &lt;artifactId&gt;aspectjweaver&lt;/artifactId&gt;</a:t>
            </a:r>
            <a:endParaRPr lang="ko-KR" altLang="ko-KR" sz="1200"/>
          </a:p>
          <a:p>
            <a:r>
              <a:rPr lang="en-US" altLang="ko-KR" sz="1200"/>
              <a:t>      &lt;version&gt;${org.aspectj-version}&lt;/version&gt;</a:t>
            </a:r>
            <a:endParaRPr lang="ko-KR" altLang="ko-KR" sz="1200"/>
          </a:p>
          <a:p>
            <a:r>
              <a:rPr lang="en-US" altLang="ko-KR" sz="1200"/>
              <a:t>    &lt;/dependency&gt;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663683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1678</TotalTime>
  <Words>1099</Words>
  <Application>Microsoft Office PowerPoint</Application>
  <PresentationFormat>화면 슬라이드 쇼(4:3)</PresentationFormat>
  <Paragraphs>240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나눔고딕</vt:lpstr>
      <vt:lpstr>나눔명조</vt:lpstr>
      <vt:lpstr>맑은 고딕</vt:lpstr>
      <vt:lpstr>Arial</vt:lpstr>
      <vt:lpstr>Consolas</vt:lpstr>
      <vt:lpstr>Office 테마</vt:lpstr>
      <vt:lpstr>코드로 배우는  스프링 웹 프로젝트</vt:lpstr>
      <vt:lpstr>Objectives</vt:lpstr>
      <vt:lpstr>18. AOP라는 패러다임     </vt:lpstr>
      <vt:lpstr>관점 지향 프로그래밍 </vt:lpstr>
      <vt:lpstr>주요 용어 </vt:lpstr>
      <vt:lpstr>PowerPoint 프레젠테이션</vt:lpstr>
      <vt:lpstr>Advice의 종류</vt:lpstr>
      <vt:lpstr>Pointcut </vt:lpstr>
      <vt:lpstr>AOP의 실습 </vt:lpstr>
      <vt:lpstr>서비스 계층 설계/Advice 작성/Pointcut </vt:lpstr>
      <vt:lpstr>AOP처리를 위한 설정 </vt:lpstr>
      <vt:lpstr>AOP 테스트 </vt:lpstr>
      <vt:lpstr>args를 이용하는 파라미터 추적</vt:lpstr>
      <vt:lpstr>@AfterThrowing</vt:lpstr>
      <vt:lpstr>@Around와 ProceedingJoinPoint</vt:lpstr>
      <vt:lpstr>PowerPoint 프레젠테이션</vt:lpstr>
      <vt:lpstr>19. 스프링에서 트랜잭션 처리  </vt:lpstr>
      <vt:lpstr>트랜잭션</vt:lpstr>
      <vt:lpstr>댓글과 게시물의 반정규화 </vt:lpstr>
      <vt:lpstr>트랜잭션 설정 </vt:lpstr>
      <vt:lpstr>트랜잭션 설정의 테스트 </vt:lpstr>
      <vt:lpstr>댓글과 트랙잭션 설정 </vt:lpstr>
      <vt:lpstr>ReplyServiceImpl의 수정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코드로 배우는 스프링 웹 프로젝트</dc:title>
  <dc:creator>Kang Wallter</dc:creator>
  <cp:lastModifiedBy>Kang Wallter</cp:lastModifiedBy>
  <cp:revision>20</cp:revision>
  <dcterms:created xsi:type="dcterms:W3CDTF">2018-08-08T08:58:11Z</dcterms:created>
  <dcterms:modified xsi:type="dcterms:W3CDTF">2018-09-19T07:51:22Z</dcterms:modified>
</cp:coreProperties>
</file>