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0" r:id="rId2"/>
    <p:sldId id="272" r:id="rId3"/>
    <p:sldId id="277" r:id="rId4"/>
    <p:sldId id="278" r:id="rId5"/>
    <p:sldId id="296" r:id="rId6"/>
    <p:sldId id="297" r:id="rId7"/>
    <p:sldId id="275" r:id="rId8"/>
    <p:sldId id="288" r:id="rId9"/>
    <p:sldId id="289" r:id="rId10"/>
    <p:sldId id="281" r:id="rId11"/>
    <p:sldId id="287" r:id="rId12"/>
    <p:sldId id="291" r:id="rId13"/>
    <p:sldId id="292" r:id="rId14"/>
    <p:sldId id="293" r:id="rId15"/>
    <p:sldId id="294" r:id="rId16"/>
    <p:sldId id="295" r:id="rId17"/>
    <p:sldId id="282" r:id="rId18"/>
    <p:sldId id="283" r:id="rId19"/>
    <p:sldId id="284" r:id="rId20"/>
    <p:sldId id="285" r:id="rId21"/>
    <p:sldId id="286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A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4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1F309-D22E-4CDF-AB42-66C4745DE351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6C931-4147-4059-A1FC-F65C816E8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5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C931-4147-4059-A1FC-F65C816E865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C931-4147-4059-A1FC-F65C816E865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C931-4147-4059-A1FC-F65C816E865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C931-4147-4059-A1FC-F65C816E865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C931-4147-4059-A1FC-F65C816E865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0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1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62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1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94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0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3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4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12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43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EC900-ABBF-43FE-986E-DE9FD02F0D12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2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5F24B8-CC9C-4CC9-77EB-8581CA8C62D0}"/>
              </a:ext>
            </a:extLst>
          </p:cNvPr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 Box 300"/>
          <p:cNvSpPr txBox="1">
            <a:spLocks noChangeArrowheads="1"/>
          </p:cNvSpPr>
          <p:nvPr/>
        </p:nvSpPr>
        <p:spPr bwMode="auto">
          <a:xfrm>
            <a:off x="3136900" y="9674225"/>
            <a:ext cx="33274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1" lang="en-US" altLang="ko-KR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바탕" pitchFamily="18" charset="-127"/>
                <a:cs typeface="Arial" pitchFamily="34" charset="0"/>
              </a:rPr>
              <a:t>Copyright ⓒ 2012ATIT Co., Ltd. All rights reserved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EFE29EE-A462-3691-C4EE-8965F22FBC22}"/>
              </a:ext>
            </a:extLst>
          </p:cNvPr>
          <p:cNvGrpSpPr/>
          <p:nvPr/>
        </p:nvGrpSpPr>
        <p:grpSpPr>
          <a:xfrm>
            <a:off x="96197" y="176301"/>
            <a:ext cx="9144000" cy="6474913"/>
            <a:chOff x="152400" y="152398"/>
            <a:chExt cx="9144000" cy="6474913"/>
          </a:xfrm>
        </p:grpSpPr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/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152400" y="609600"/>
              <a:ext cx="914400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1" lang="ko-KR" altLang="ko-KR" sz="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rPr>
              </a:b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152400" y="609600"/>
              <a:ext cx="914400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pic>
          <p:nvPicPr>
            <p:cNvPr id="6" name="그림 5" descr="폰트, 텍스트, 그래픽, 스크린샷이(가) 표시된 사진&#10;&#10;자동 생성된 설명">
              <a:extLst>
                <a:ext uri="{FF2B5EF4-FFF2-40B4-BE49-F238E27FC236}">
                  <a16:creationId xmlns:a16="http://schemas.microsoft.com/office/drawing/2014/main" id="{51CE5A7C-B9F4-E61F-CBFB-A74976D0F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612" y="2086791"/>
              <a:ext cx="7139007" cy="201047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D7E58E1-677F-D77C-6559-599B163FA67F}"/>
                </a:ext>
              </a:extLst>
            </p:cNvPr>
            <p:cNvSpPr txBox="1"/>
            <p:nvPr/>
          </p:nvSpPr>
          <p:spPr>
            <a:xfrm>
              <a:off x="847437" y="3987594"/>
              <a:ext cx="49411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3600" b="1">
                  <a:solidFill>
                    <a:schemeClr val="tx2">
                      <a:lumMod val="75000"/>
                    </a:schemeClr>
                  </a:solidFill>
                  <a:latin typeface="+mj-lt"/>
                  <a:ea typeface="HY견고딕" pitchFamily="18" charset="-127"/>
                  <a:cs typeface="굴림" pitchFamily="50" charset="-127"/>
                </a:rPr>
                <a:t>다양한</a:t>
              </a:r>
              <a:r>
                <a:rPr kumimoji="1" lang="ko-KR" altLang="en-US" sz="3600" b="1" i="0" u="none" strike="noStrike" cap="none" normalizeH="0" baseline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HY견고딕" pitchFamily="18" charset="-127"/>
                  <a:cs typeface="굴림" pitchFamily="50" charset="-127"/>
                </a:rPr>
                <a:t> 서비스</a:t>
              </a:r>
              <a:endParaRPr kumimoji="1" lang="en-US" altLang="ko-KR" sz="3600" b="1" i="0" u="none" strike="noStrike" cap="none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HY견고딕" pitchFamily="18" charset="-127"/>
                <a:cs typeface="굴림" pitchFamily="50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3600" b="1" i="0" u="none" strike="noStrike" cap="none" normalizeH="0" baseline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HY견고딕" pitchFamily="18" charset="-127"/>
                  <a:cs typeface="굴림" pitchFamily="50" charset="-127"/>
                </a:rPr>
                <a:t>단 하나의 페이지</a:t>
              </a:r>
              <a:endParaRPr kumimoji="1" lang="ko-KR" altLang="ko-KR" sz="1200" b="1" i="0" u="none" strike="noStrike" cap="none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굴림" pitchFamily="50" charset="-127"/>
                <a:cs typeface="굴림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B8460C5-8AD0-2758-775D-31FCE4F3D585}"/>
                </a:ext>
              </a:extLst>
            </p:cNvPr>
            <p:cNvGrpSpPr/>
            <p:nvPr/>
          </p:nvGrpSpPr>
          <p:grpSpPr>
            <a:xfrm>
              <a:off x="2910980" y="152398"/>
              <a:ext cx="6043326" cy="6408749"/>
              <a:chOff x="2910980" y="152398"/>
              <a:chExt cx="6043326" cy="6408749"/>
            </a:xfrm>
          </p:grpSpPr>
          <p:sp>
            <p:nvSpPr>
              <p:cNvPr id="5" name="평행 사변형[P] 4">
                <a:extLst>
                  <a:ext uri="{FF2B5EF4-FFF2-40B4-BE49-F238E27FC236}">
                    <a16:creationId xmlns:a16="http://schemas.microsoft.com/office/drawing/2014/main" id="{A7C610FC-3669-8495-44A2-A73538F4E4CC}"/>
                  </a:ext>
                </a:extLst>
              </p:cNvPr>
              <p:cNvSpPr/>
              <p:nvPr/>
            </p:nvSpPr>
            <p:spPr>
              <a:xfrm>
                <a:off x="2910980" y="152398"/>
                <a:ext cx="6013508" cy="1397002"/>
              </a:xfrm>
              <a:prstGeom prst="parallelogram">
                <a:avLst>
                  <a:gd name="adj" fmla="val 204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D6F1EA9-7173-206F-A469-5465CA3232D2}"/>
                  </a:ext>
                </a:extLst>
              </p:cNvPr>
              <p:cNvSpPr/>
              <p:nvPr/>
            </p:nvSpPr>
            <p:spPr>
              <a:xfrm rot="5400000">
                <a:off x="5568580" y="3175420"/>
                <a:ext cx="6408748" cy="3627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16" name="평행 사변형[P] 15">
              <a:extLst>
                <a:ext uri="{FF2B5EF4-FFF2-40B4-BE49-F238E27FC236}">
                  <a16:creationId xmlns:a16="http://schemas.microsoft.com/office/drawing/2014/main" id="{52F1DB1B-035E-958C-6402-F7074BC17F58}"/>
                </a:ext>
              </a:extLst>
            </p:cNvPr>
            <p:cNvSpPr/>
            <p:nvPr/>
          </p:nvSpPr>
          <p:spPr>
            <a:xfrm rot="18396187">
              <a:off x="2653916" y="424411"/>
              <a:ext cx="871749" cy="385893"/>
            </a:xfrm>
            <a:prstGeom prst="parallelogram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평행 사변형[P] 16">
              <a:extLst>
                <a:ext uri="{FF2B5EF4-FFF2-40B4-BE49-F238E27FC236}">
                  <a16:creationId xmlns:a16="http://schemas.microsoft.com/office/drawing/2014/main" id="{EBE4B015-56C9-ACEB-2363-705013524764}"/>
                </a:ext>
              </a:extLst>
            </p:cNvPr>
            <p:cNvSpPr/>
            <p:nvPr/>
          </p:nvSpPr>
          <p:spPr>
            <a:xfrm>
              <a:off x="276836" y="696426"/>
              <a:ext cx="2701255" cy="385893"/>
            </a:xfrm>
            <a:prstGeom prst="parallelogram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평행 사변형[P] 18">
              <a:extLst>
                <a:ext uri="{FF2B5EF4-FFF2-40B4-BE49-F238E27FC236}">
                  <a16:creationId xmlns:a16="http://schemas.microsoft.com/office/drawing/2014/main" id="{D44F33FE-1930-36FD-257E-B84D9BB33293}"/>
                </a:ext>
              </a:extLst>
            </p:cNvPr>
            <p:cNvSpPr/>
            <p:nvPr/>
          </p:nvSpPr>
          <p:spPr>
            <a:xfrm rot="16200000">
              <a:off x="1745501" y="-581495"/>
              <a:ext cx="5740141" cy="8677471"/>
            </a:xfrm>
            <a:prstGeom prst="parallelogram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703B7BB-BE20-3D96-CB5F-3F3FB08E6063}"/>
              </a:ext>
            </a:extLst>
          </p:cNvPr>
          <p:cNvSpPr txBox="1"/>
          <p:nvPr/>
        </p:nvSpPr>
        <p:spPr>
          <a:xfrm>
            <a:off x="107813" y="25711"/>
            <a:ext cx="2997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600" b="1">
                <a:solidFill>
                  <a:schemeClr val="bg1"/>
                </a:solidFill>
                <a:latin typeface="+mj-lt"/>
                <a:ea typeface="HY견고딕" pitchFamily="18" charset="-127"/>
                <a:cs typeface="굴림" pitchFamily="50" charset="-127"/>
              </a:rPr>
              <a:t>Group Ware</a:t>
            </a:r>
            <a:endParaRPr kumimoji="1" lang="ko-KR" altLang="ko-KR" sz="1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178829-38EC-9D21-90DE-BF599BFA7A60}"/>
              </a:ext>
            </a:extLst>
          </p:cNvPr>
          <p:cNvSpPr txBox="1"/>
          <p:nvPr/>
        </p:nvSpPr>
        <p:spPr>
          <a:xfrm>
            <a:off x="2420494" y="4017162"/>
            <a:ext cx="6935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0" b="1">
                <a:solidFill>
                  <a:schemeClr val="tx2">
                    <a:lumMod val="75000"/>
                  </a:schemeClr>
                </a:solidFill>
                <a:latin typeface="+mj-lt"/>
                <a:ea typeface="HY견고딕" pitchFamily="18" charset="-127"/>
                <a:cs typeface="굴림" pitchFamily="50" charset="-127"/>
              </a:rPr>
              <a:t>프로세스 </a:t>
            </a:r>
            <a:r>
              <a:rPr kumimoji="1" lang="ko-KR" altLang="en-US" sz="6000" b="1" i="0" u="none" strike="noStrike" cap="none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HY견고딕" pitchFamily="18" charset="-127"/>
                <a:cs typeface="굴림" pitchFamily="50" charset="-127"/>
              </a:rPr>
              <a:t>흐름도</a:t>
            </a:r>
            <a:endParaRPr kumimoji="1" lang="ko-KR" altLang="ko-KR" sz="8800" b="1" i="0" u="none" strike="noStrike" cap="none" normalizeH="0" baseline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E55548-246C-C2C6-D465-3DC4243648AE}"/>
              </a:ext>
            </a:extLst>
          </p:cNvPr>
          <p:cNvSpPr txBox="1"/>
          <p:nvPr/>
        </p:nvSpPr>
        <p:spPr>
          <a:xfrm>
            <a:off x="5645228" y="6054422"/>
            <a:ext cx="3262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HY견고딕" pitchFamily="18" charset="-127"/>
                <a:cs typeface="굴림" pitchFamily="50" charset="-127"/>
              </a:rPr>
              <a:t>#</a:t>
            </a:r>
            <a:r>
              <a:rPr kumimoji="1" lang="ko-KR" altLang="en-US" sz="3200" b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HY견고딕" pitchFamily="18" charset="-127"/>
                <a:cs typeface="굴림" pitchFamily="50" charset="-127"/>
              </a:rPr>
              <a:t>사용자 </a:t>
            </a:r>
            <a:r>
              <a:rPr kumimoji="1" lang="en-US" altLang="ko-KR" sz="3200" b="1" i="0" u="none" strike="noStrike" cap="none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HY견고딕" pitchFamily="18" charset="-127"/>
                <a:cs typeface="굴림" pitchFamily="50" charset="-127"/>
              </a:rPr>
              <a:t>#</a:t>
            </a:r>
            <a:r>
              <a:rPr kumimoji="1" lang="ko-KR" altLang="en-US" sz="3200" b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HY견고딕" pitchFamily="18" charset="-127"/>
                <a:cs typeface="굴림" pitchFamily="50" charset="-127"/>
              </a:rPr>
              <a:t>관리</a:t>
            </a:r>
            <a:r>
              <a:rPr kumimoji="1" lang="ko-KR" altLang="en-US" sz="3200" b="1" i="0" u="none" strike="noStrike" cap="none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HY견고딕" pitchFamily="18" charset="-127"/>
                <a:cs typeface="굴림" pitchFamily="50" charset="-127"/>
              </a:rPr>
              <a:t>자</a:t>
            </a:r>
            <a:endParaRPr kumimoji="1" lang="ko-KR" altLang="ko-KR" sz="3200" b="1" i="0" u="none" strike="noStrike" cap="none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5" name="그림 14" descr="폰트, 텍스트, 그래픽, 스크린샷이(가) 표시된 사진&#10;&#10;자동 생성된 설명">
            <a:extLst>
              <a:ext uri="{FF2B5EF4-FFF2-40B4-BE49-F238E27FC236}">
                <a16:creationId xmlns:a16="http://schemas.microsoft.com/office/drawing/2014/main" id="{12A51A74-1631-A4A2-448F-72998BE2E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04" y="2089882"/>
            <a:ext cx="7139007" cy="20104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9FB699-8BC8-8989-0055-4039A8B89C19}"/>
              </a:ext>
            </a:extLst>
          </p:cNvPr>
          <p:cNvSpPr txBox="1"/>
          <p:nvPr/>
        </p:nvSpPr>
        <p:spPr>
          <a:xfrm>
            <a:off x="3024494" y="261751"/>
            <a:ext cx="608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HY견고딕" pitchFamily="18" charset="-127"/>
                <a:cs typeface="굴림" pitchFamily="50" charset="-127"/>
              </a:rPr>
              <a:t>1</a:t>
            </a:r>
            <a:r>
              <a:rPr kumimoji="1" lang="ko-KR" altLang="en-US" sz="2400" b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HY견고딕" pitchFamily="18" charset="-127"/>
                <a:cs typeface="굴림" pitchFamily="50" charset="-127"/>
              </a:rPr>
              <a:t>조 </a:t>
            </a:r>
            <a:r>
              <a:rPr kumimoji="1" lang="ko-KR" altLang="en-US" sz="2400" b="1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HY견고딕" pitchFamily="18" charset="-127"/>
                <a:cs typeface="굴림" pitchFamily="50" charset="-127"/>
              </a:rPr>
              <a:t>신국현</a:t>
            </a:r>
            <a:r>
              <a:rPr kumimoji="1" lang="ko-KR" altLang="en-US" sz="2400" b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HY견고딕" pitchFamily="18" charset="-127"/>
                <a:cs typeface="굴림" pitchFamily="50" charset="-127"/>
              </a:rPr>
              <a:t> 전지혜 변정민 </a:t>
            </a:r>
            <a:r>
              <a:rPr kumimoji="1" lang="ko-KR" altLang="en-US" sz="2400" b="1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HY견고딕" pitchFamily="18" charset="-127"/>
                <a:cs typeface="굴림" pitchFamily="50" charset="-127"/>
              </a:rPr>
              <a:t>김지완</a:t>
            </a:r>
            <a:r>
              <a:rPr kumimoji="1" lang="ko-KR" altLang="en-US" sz="2400" b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HY견고딕" pitchFamily="18" charset="-127"/>
                <a:cs typeface="굴림" pitchFamily="50" charset="-127"/>
              </a:rPr>
              <a:t> 이수진</a:t>
            </a:r>
            <a:endParaRPr kumimoji="1" lang="ko-KR" altLang="ko-KR" sz="2400" b="1" i="0" u="none" strike="noStrike" cap="none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578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EFC5AD9-7B79-4DF7-AFD1-A15DB9166706}"/>
              </a:ext>
            </a:extLst>
          </p:cNvPr>
          <p:cNvCxnSpPr>
            <a:cxnSpLocks/>
          </p:cNvCxnSpPr>
          <p:nvPr/>
        </p:nvCxnSpPr>
        <p:spPr>
          <a:xfrm>
            <a:off x="5153025" y="52578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FD00BEB-A379-1CA6-B43E-1BB3B5B4B4EE}"/>
              </a:ext>
            </a:extLst>
          </p:cNvPr>
          <p:cNvCxnSpPr/>
          <p:nvPr/>
        </p:nvCxnSpPr>
        <p:spPr>
          <a:xfrm>
            <a:off x="5095875" y="3429000"/>
            <a:ext cx="19050" cy="61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105">
            <a:extLst>
              <a:ext uri="{FF2B5EF4-FFF2-40B4-BE49-F238E27FC236}">
                <a16:creationId xmlns:a16="http://schemas.microsoft.com/office/drawing/2014/main" id="{73704C82-C1B4-3617-3D6D-51167A8937DD}"/>
              </a:ext>
            </a:extLst>
          </p:cNvPr>
          <p:cNvCxnSpPr>
            <a:cxnSpLocks/>
          </p:cNvCxnSpPr>
          <p:nvPr/>
        </p:nvCxnSpPr>
        <p:spPr>
          <a:xfrm flipV="1">
            <a:off x="451908" y="3338498"/>
            <a:ext cx="7548244" cy="1905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105">
            <a:extLst>
              <a:ext uri="{FF2B5EF4-FFF2-40B4-BE49-F238E27FC236}">
                <a16:creationId xmlns:a16="http://schemas.microsoft.com/office/drawing/2014/main" id="{34B9528B-AA61-2C5B-C7EC-948AE62C345C}"/>
              </a:ext>
            </a:extLst>
          </p:cNvPr>
          <p:cNvCxnSpPr>
            <a:cxnSpLocks/>
          </p:cNvCxnSpPr>
          <p:nvPr/>
        </p:nvCxnSpPr>
        <p:spPr>
          <a:xfrm flipV="1">
            <a:off x="1043942" y="5080119"/>
            <a:ext cx="7195395" cy="1905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78538"/>
              </p:ext>
            </p:extLst>
          </p:nvPr>
        </p:nvGraphicFramePr>
        <p:xfrm>
          <a:off x="1" y="0"/>
          <a:ext cx="9143999" cy="55721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04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단위 프로세스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20230621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김지완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도형 77">
            <a:extLst>
              <a:ext uri="{FF2B5EF4-FFF2-40B4-BE49-F238E27FC236}">
                <a16:creationId xmlns:a16="http://schemas.microsoft.com/office/drawing/2014/main" id="{83695B2A-2208-25CB-3AB0-E9156D9659DC}"/>
              </a:ext>
            </a:extLst>
          </p:cNvPr>
          <p:cNvSpPr>
            <a:spLocks/>
          </p:cNvSpPr>
          <p:nvPr/>
        </p:nvSpPr>
        <p:spPr>
          <a:xfrm>
            <a:off x="2658323" y="925805"/>
            <a:ext cx="3821218" cy="465401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noStrike" cap="none">
                <a:solidFill>
                  <a:schemeClr val="bg1"/>
                </a:solidFill>
                <a:latin typeface="Arial" charset="0"/>
                <a:ea typeface="Arial" charset="0"/>
              </a:rPr>
              <a:t>사용자 </a:t>
            </a:r>
            <a:r>
              <a:rPr lang="en-US" altLang="ko-KR" b="1" strike="noStrike" cap="none">
                <a:solidFill>
                  <a:schemeClr val="bg1"/>
                </a:solidFill>
                <a:latin typeface="Arial" charset="0"/>
                <a:ea typeface="Arial" charset="0"/>
              </a:rPr>
              <a:t>/</a:t>
            </a:r>
            <a:r>
              <a:rPr lang="ko-KR" altLang="en-US" b="1" strike="noStrike" cap="none">
                <a:solidFill>
                  <a:schemeClr val="bg1"/>
                </a:solidFill>
                <a:latin typeface="Arial" charset="0"/>
                <a:ea typeface="Arial" charset="0"/>
              </a:rPr>
              <a:t> 관리자</a:t>
            </a:r>
            <a:endParaRPr lang="ko-KR" altLang="en-US" b="1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94">
            <a:extLst>
              <a:ext uri="{FF2B5EF4-FFF2-40B4-BE49-F238E27FC236}">
                <a16:creationId xmlns:a16="http://schemas.microsoft.com/office/drawing/2014/main" id="{2B714534-95E0-66D2-4AD9-134BCDC8D7DB}"/>
              </a:ext>
            </a:extLst>
          </p:cNvPr>
          <p:cNvSpPr>
            <a:spLocks/>
          </p:cNvSpPr>
          <p:nvPr/>
        </p:nvSpPr>
        <p:spPr>
          <a:xfrm>
            <a:off x="4295987" y="4922321"/>
            <a:ext cx="172847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7. </a:t>
            </a:r>
            <a:r>
              <a:rPr lang="en-US" altLang="ko-KR" sz="1000" err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문의</a:t>
            </a:r>
            <a:r>
              <a:rPr lang="en-US" altLang="ko-KR" sz="1000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답변하기</a:t>
            </a:r>
            <a:r>
              <a:rPr lang="en-US" altLang="ko-KR" sz="1000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 </a:t>
            </a:r>
            <a:endParaRPr lang="en-US" altLang="ko-KR" sz="1000" b="0" strike="noStrike" cap="none">
              <a:solidFill>
                <a:schemeClr val="bg1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33" name="도형 94">
            <a:extLst>
              <a:ext uri="{FF2B5EF4-FFF2-40B4-BE49-F238E27FC236}">
                <a16:creationId xmlns:a16="http://schemas.microsoft.com/office/drawing/2014/main" id="{6A4D622A-BAFA-3E13-7A08-6E303D06CF8B}"/>
              </a:ext>
            </a:extLst>
          </p:cNvPr>
          <p:cNvSpPr>
            <a:spLocks/>
          </p:cNvSpPr>
          <p:nvPr/>
        </p:nvSpPr>
        <p:spPr>
          <a:xfrm>
            <a:off x="2229062" y="3189167"/>
            <a:ext cx="1480820" cy="32512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2.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문의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보내는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화면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출력</a:t>
            </a:r>
            <a:endParaRPr lang="en-US" altLang="ko-KR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86">
            <a:extLst>
              <a:ext uri="{FF2B5EF4-FFF2-40B4-BE49-F238E27FC236}">
                <a16:creationId xmlns:a16="http://schemas.microsoft.com/office/drawing/2014/main" id="{3AA8C391-9C1C-BC29-9D68-0D385CBCA239}"/>
              </a:ext>
            </a:extLst>
          </p:cNvPr>
          <p:cNvSpPr>
            <a:spLocks/>
          </p:cNvSpPr>
          <p:nvPr/>
        </p:nvSpPr>
        <p:spPr>
          <a:xfrm>
            <a:off x="6923827" y="3180700"/>
            <a:ext cx="147828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4. </a:t>
            </a:r>
            <a:r>
              <a:rPr lang="en-US" altLang="ko-KR" sz="1000" err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문의</a:t>
            </a:r>
            <a:r>
              <a:rPr lang="en-US" altLang="ko-KR" sz="1000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보내기</a:t>
            </a:r>
            <a:endParaRPr lang="en-US" altLang="ko-KR" sz="1000" b="0" strike="noStrike" cap="none" err="1">
              <a:solidFill>
                <a:schemeClr val="bg1"/>
              </a:solidFill>
              <a:latin typeface="Arial"/>
              <a:ea typeface="맑은 고딕" charset="0"/>
              <a:cs typeface="Arial"/>
            </a:endParaRPr>
          </a:p>
        </p:txBody>
      </p:sp>
      <p:sp>
        <p:nvSpPr>
          <p:cNvPr id="28" name="도형 86">
            <a:extLst>
              <a:ext uri="{FF2B5EF4-FFF2-40B4-BE49-F238E27FC236}">
                <a16:creationId xmlns:a16="http://schemas.microsoft.com/office/drawing/2014/main" id="{5F482CF3-B9B2-34F4-E779-4EB2180F13A9}"/>
              </a:ext>
            </a:extLst>
          </p:cNvPr>
          <p:cNvSpPr>
            <a:spLocks/>
          </p:cNvSpPr>
          <p:nvPr/>
        </p:nvSpPr>
        <p:spPr>
          <a:xfrm>
            <a:off x="4296727" y="3179642"/>
            <a:ext cx="172593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3.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문의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제목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,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문의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내용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,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문의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작성자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입력</a:t>
            </a:r>
            <a:endParaRPr lang="en-US" altLang="ko-KR" sz="1000" b="0" strike="noStrike" cap="none" err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8" name="도형 81">
            <a:extLst>
              <a:ext uri="{FF2B5EF4-FFF2-40B4-BE49-F238E27FC236}">
                <a16:creationId xmlns:a16="http://schemas.microsoft.com/office/drawing/2014/main" id="{0FA0EC49-D397-4F42-D987-AD8910E1BF46}"/>
              </a:ext>
            </a:extLst>
          </p:cNvPr>
          <p:cNvSpPr>
            <a:spLocks/>
          </p:cNvSpPr>
          <p:nvPr/>
        </p:nvSpPr>
        <p:spPr>
          <a:xfrm>
            <a:off x="316337" y="4925045"/>
            <a:ext cx="144970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5. 받은 문의 확인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86">
            <a:extLst>
              <a:ext uri="{FF2B5EF4-FFF2-40B4-BE49-F238E27FC236}">
                <a16:creationId xmlns:a16="http://schemas.microsoft.com/office/drawing/2014/main" id="{7B3FE9B2-22E1-6E91-0A90-B69CA4C77AB1}"/>
              </a:ext>
            </a:extLst>
          </p:cNvPr>
          <p:cNvSpPr>
            <a:spLocks/>
          </p:cNvSpPr>
          <p:nvPr/>
        </p:nvSpPr>
        <p:spPr>
          <a:xfrm>
            <a:off x="316337" y="3179642"/>
            <a:ext cx="147828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1.문의</a:t>
            </a:r>
            <a:endParaRPr lang="en-US" altLang="ko-KR" sz="1000" b="0" strike="noStrike" cap="none">
              <a:solidFill>
                <a:schemeClr val="bg1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75" name="도형 79">
            <a:extLst>
              <a:ext uri="{FF2B5EF4-FFF2-40B4-BE49-F238E27FC236}">
                <a16:creationId xmlns:a16="http://schemas.microsoft.com/office/drawing/2014/main" id="{C4B0EC8E-D79F-3CE7-E860-C5960718AFD9}"/>
              </a:ext>
            </a:extLst>
          </p:cNvPr>
          <p:cNvSpPr>
            <a:spLocks/>
          </p:cNvSpPr>
          <p:nvPr/>
        </p:nvSpPr>
        <p:spPr>
          <a:xfrm>
            <a:off x="4298379" y="2007704"/>
            <a:ext cx="1821180" cy="1042035"/>
          </a:xfrm>
          <a:prstGeom prst="star12">
            <a:avLst/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900" err="1">
                <a:latin typeface="맑은 고딕"/>
                <a:ea typeface="맑은 고딕"/>
              </a:rPr>
              <a:t>내용,목록,작성자</a:t>
            </a:r>
            <a:r>
              <a:rPr lang="en-US" altLang="ko-KR" sz="900">
                <a:latin typeface="맑은 고딕"/>
                <a:ea typeface="맑은 고딕"/>
              </a:rPr>
              <a:t> </a:t>
            </a:r>
            <a:r>
              <a:rPr lang="en-US" altLang="ko-KR" sz="900" err="1">
                <a:latin typeface="맑은 고딕"/>
                <a:ea typeface="맑은 고딕"/>
              </a:rPr>
              <a:t>미입력시</a:t>
            </a:r>
            <a:r>
              <a:rPr lang="en-US" altLang="ko-KR" sz="900">
                <a:latin typeface="맑은 고딕"/>
                <a:ea typeface="맑은 고딕"/>
              </a:rPr>
              <a:t> </a:t>
            </a:r>
            <a:r>
              <a:rPr lang="en-US" altLang="ko-KR" sz="900" err="1">
                <a:latin typeface="맑은 고딕"/>
                <a:ea typeface="맑은 고딕"/>
              </a:rPr>
              <a:t>경고창</a:t>
            </a:r>
            <a:r>
              <a:rPr lang="en-US" altLang="ko-KR" sz="900">
                <a:latin typeface="맑은 고딕"/>
                <a:ea typeface="맑은 고딕"/>
              </a:rPr>
              <a:t> </a:t>
            </a:r>
            <a:r>
              <a:rPr lang="en-US" altLang="ko-KR" sz="900" err="1">
                <a:latin typeface="맑은 고딕"/>
                <a:ea typeface="맑은 고딕"/>
              </a:rPr>
              <a:t>출력</a:t>
            </a:r>
            <a:endParaRPr lang="en-US" altLang="ko-KR" sz="900" b="0" strike="noStrike" cap="none" err="1">
              <a:latin typeface="맑은 고딕" charset="0"/>
              <a:ea typeface="맑은 고딕" charset="0"/>
            </a:endParaRPr>
          </a:p>
        </p:txBody>
      </p:sp>
      <p:sp>
        <p:nvSpPr>
          <p:cNvPr id="276" name="도형 86">
            <a:extLst>
              <a:ext uri="{FF2B5EF4-FFF2-40B4-BE49-F238E27FC236}">
                <a16:creationId xmlns:a16="http://schemas.microsoft.com/office/drawing/2014/main" id="{52A49D37-CE25-33F6-8AC7-FFA8DC95F7DC}"/>
              </a:ext>
            </a:extLst>
          </p:cNvPr>
          <p:cNvSpPr>
            <a:spLocks/>
          </p:cNvSpPr>
          <p:nvPr/>
        </p:nvSpPr>
        <p:spPr>
          <a:xfrm>
            <a:off x="2258377" y="4922716"/>
            <a:ext cx="147828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6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답변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제목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,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문의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내용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,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문의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작성자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입력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" name="도형 94">
            <a:extLst>
              <a:ext uri="{FF2B5EF4-FFF2-40B4-BE49-F238E27FC236}">
                <a16:creationId xmlns:a16="http://schemas.microsoft.com/office/drawing/2014/main" id="{5292B252-3C5D-9C2B-CAE3-F4ADEA58F49E}"/>
              </a:ext>
            </a:extLst>
          </p:cNvPr>
          <p:cNvSpPr>
            <a:spLocks/>
          </p:cNvSpPr>
          <p:nvPr/>
        </p:nvSpPr>
        <p:spPr>
          <a:xfrm>
            <a:off x="7039187" y="4893746"/>
            <a:ext cx="133794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8. </a:t>
            </a:r>
            <a:r>
              <a:rPr lang="en-US" altLang="ko-KR" sz="1000" err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문의</a:t>
            </a:r>
            <a:r>
              <a:rPr lang="en-US" altLang="ko-KR" sz="1000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답변확인</a:t>
            </a:r>
            <a:r>
              <a:rPr lang="en-US" altLang="ko-KR" sz="1000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 </a:t>
            </a:r>
            <a:endParaRPr lang="en-US" altLang="ko-KR" sz="1000" b="0" strike="noStrike" cap="none">
              <a:solidFill>
                <a:schemeClr val="bg1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3" name="도형 86">
            <a:extLst>
              <a:ext uri="{FF2B5EF4-FFF2-40B4-BE49-F238E27FC236}">
                <a16:creationId xmlns:a16="http://schemas.microsoft.com/office/drawing/2014/main" id="{9E5BE785-8282-C7FF-C739-684D4BD23684}"/>
              </a:ext>
            </a:extLst>
          </p:cNvPr>
          <p:cNvSpPr>
            <a:spLocks/>
          </p:cNvSpPr>
          <p:nvPr/>
        </p:nvSpPr>
        <p:spPr>
          <a:xfrm>
            <a:off x="4297786" y="3932116"/>
            <a:ext cx="172593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3-1. </a:t>
            </a:r>
            <a:r>
              <a:rPr lang="en-US" altLang="ko-KR" sz="1000" err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파일첨부</a:t>
            </a:r>
            <a:endParaRPr lang="en-US" altLang="ko-KR" sz="1000" b="0" strike="noStrike" cap="none">
              <a:solidFill>
                <a:schemeClr val="bg1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7" name="도형 86">
            <a:extLst>
              <a:ext uri="{FF2B5EF4-FFF2-40B4-BE49-F238E27FC236}">
                <a16:creationId xmlns:a16="http://schemas.microsoft.com/office/drawing/2014/main" id="{EE306427-72E0-91C9-2124-B7534EECDCE8}"/>
              </a:ext>
            </a:extLst>
          </p:cNvPr>
          <p:cNvSpPr>
            <a:spLocks/>
          </p:cNvSpPr>
          <p:nvPr/>
        </p:nvSpPr>
        <p:spPr>
          <a:xfrm>
            <a:off x="4297786" y="5703766"/>
            <a:ext cx="172593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7-1. </a:t>
            </a:r>
            <a:r>
              <a:rPr lang="en-US" altLang="ko-KR" sz="1000" err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파일첨부</a:t>
            </a:r>
            <a:endParaRPr lang="en-US" altLang="ko-KR" sz="1000" b="0" strike="noStrike" cap="none">
              <a:solidFill>
                <a:schemeClr val="bg1"/>
              </a:solidFill>
              <a:latin typeface="Arial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428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FD00BEB-A379-1CA6-B43E-1BB3B5B4B4EE}"/>
              </a:ext>
            </a:extLst>
          </p:cNvPr>
          <p:cNvCxnSpPr/>
          <p:nvPr/>
        </p:nvCxnSpPr>
        <p:spPr>
          <a:xfrm>
            <a:off x="5200650" y="4257675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105">
            <a:extLst>
              <a:ext uri="{FF2B5EF4-FFF2-40B4-BE49-F238E27FC236}">
                <a16:creationId xmlns:a16="http://schemas.microsoft.com/office/drawing/2014/main" id="{73704C82-C1B4-3617-3D6D-51167A8937DD}"/>
              </a:ext>
            </a:extLst>
          </p:cNvPr>
          <p:cNvCxnSpPr>
            <a:cxnSpLocks/>
          </p:cNvCxnSpPr>
          <p:nvPr/>
        </p:nvCxnSpPr>
        <p:spPr>
          <a:xfrm flipV="1">
            <a:off x="509058" y="4138598"/>
            <a:ext cx="7548244" cy="1905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6137"/>
              </p:ext>
            </p:extLst>
          </p:nvPr>
        </p:nvGraphicFramePr>
        <p:xfrm>
          <a:off x="1" y="0"/>
          <a:ext cx="9143999" cy="55721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04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단위 프로세스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쪽지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20230621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김지완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도형 77">
            <a:extLst>
              <a:ext uri="{FF2B5EF4-FFF2-40B4-BE49-F238E27FC236}">
                <a16:creationId xmlns:a16="http://schemas.microsoft.com/office/drawing/2014/main" id="{83695B2A-2208-25CB-3AB0-E9156D9659DC}"/>
              </a:ext>
            </a:extLst>
          </p:cNvPr>
          <p:cNvSpPr>
            <a:spLocks/>
          </p:cNvSpPr>
          <p:nvPr/>
        </p:nvSpPr>
        <p:spPr>
          <a:xfrm>
            <a:off x="2658323" y="925805"/>
            <a:ext cx="3821218" cy="465401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noStrike" cap="none">
                <a:solidFill>
                  <a:schemeClr val="bg1"/>
                </a:solidFill>
                <a:latin typeface="Arial" charset="0"/>
                <a:ea typeface="Arial" charset="0"/>
              </a:rPr>
              <a:t>사용자 </a:t>
            </a:r>
            <a:r>
              <a:rPr lang="en-US" altLang="ko-KR" b="1" strike="noStrike" cap="none">
                <a:solidFill>
                  <a:schemeClr val="bg1"/>
                </a:solidFill>
                <a:latin typeface="Arial" charset="0"/>
                <a:ea typeface="Arial" charset="0"/>
              </a:rPr>
              <a:t>/</a:t>
            </a:r>
            <a:r>
              <a:rPr lang="ko-KR" altLang="en-US" b="1" strike="noStrike" cap="none">
                <a:solidFill>
                  <a:schemeClr val="bg1"/>
                </a:solidFill>
                <a:latin typeface="Arial" charset="0"/>
                <a:ea typeface="Arial" charset="0"/>
              </a:rPr>
              <a:t> 관리자</a:t>
            </a:r>
            <a:endParaRPr lang="ko-KR" altLang="en-US" b="1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94">
            <a:extLst>
              <a:ext uri="{FF2B5EF4-FFF2-40B4-BE49-F238E27FC236}">
                <a16:creationId xmlns:a16="http://schemas.microsoft.com/office/drawing/2014/main" id="{6A4D622A-BAFA-3E13-7A08-6E303D06CF8B}"/>
              </a:ext>
            </a:extLst>
          </p:cNvPr>
          <p:cNvSpPr>
            <a:spLocks/>
          </p:cNvSpPr>
          <p:nvPr/>
        </p:nvSpPr>
        <p:spPr>
          <a:xfrm>
            <a:off x="2286212" y="3989267"/>
            <a:ext cx="1480820" cy="32512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2.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쪽지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보내는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화면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출력</a:t>
            </a:r>
            <a:endParaRPr lang="en-US" altLang="ko-KR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86">
            <a:extLst>
              <a:ext uri="{FF2B5EF4-FFF2-40B4-BE49-F238E27FC236}">
                <a16:creationId xmlns:a16="http://schemas.microsoft.com/office/drawing/2014/main" id="{3AA8C391-9C1C-BC29-9D68-0D385CBCA239}"/>
              </a:ext>
            </a:extLst>
          </p:cNvPr>
          <p:cNvSpPr>
            <a:spLocks/>
          </p:cNvSpPr>
          <p:nvPr/>
        </p:nvSpPr>
        <p:spPr>
          <a:xfrm>
            <a:off x="6980977" y="3980800"/>
            <a:ext cx="147828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4. </a:t>
            </a:r>
            <a:r>
              <a:rPr lang="en-US" altLang="ko-KR" sz="1000" err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쪽지</a:t>
            </a:r>
            <a:r>
              <a:rPr lang="en-US" altLang="ko-KR" sz="1000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en-US" altLang="ko-KR" sz="1000" err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보내기</a:t>
            </a:r>
            <a:endParaRPr lang="en-US" altLang="ko-KR" sz="1000" b="0" strike="noStrike" cap="none" err="1">
              <a:solidFill>
                <a:schemeClr val="bg1"/>
              </a:solidFill>
              <a:latin typeface="Arial"/>
              <a:ea typeface="맑은 고딕" charset="0"/>
              <a:cs typeface="Arial"/>
            </a:endParaRPr>
          </a:p>
        </p:txBody>
      </p:sp>
      <p:sp>
        <p:nvSpPr>
          <p:cNvPr id="28" name="도형 86">
            <a:extLst>
              <a:ext uri="{FF2B5EF4-FFF2-40B4-BE49-F238E27FC236}">
                <a16:creationId xmlns:a16="http://schemas.microsoft.com/office/drawing/2014/main" id="{5F482CF3-B9B2-34F4-E779-4EB2180F13A9}"/>
              </a:ext>
            </a:extLst>
          </p:cNvPr>
          <p:cNvSpPr>
            <a:spLocks/>
          </p:cNvSpPr>
          <p:nvPr/>
        </p:nvSpPr>
        <p:spPr>
          <a:xfrm>
            <a:off x="4353877" y="3979742"/>
            <a:ext cx="172593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3.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쪽지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제목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,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문의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내용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,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문의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작성자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입력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1" name="도형 86">
            <a:extLst>
              <a:ext uri="{FF2B5EF4-FFF2-40B4-BE49-F238E27FC236}">
                <a16:creationId xmlns:a16="http://schemas.microsoft.com/office/drawing/2014/main" id="{7B3FE9B2-22E1-6E91-0A90-B69CA4C77AB1}"/>
              </a:ext>
            </a:extLst>
          </p:cNvPr>
          <p:cNvSpPr>
            <a:spLocks/>
          </p:cNvSpPr>
          <p:nvPr/>
        </p:nvSpPr>
        <p:spPr>
          <a:xfrm>
            <a:off x="373487" y="3979742"/>
            <a:ext cx="147828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1.쪽지</a:t>
            </a:r>
            <a:endParaRPr lang="en-US" altLang="ko-KR" sz="1000" b="0" strike="noStrike" cap="none">
              <a:solidFill>
                <a:schemeClr val="bg1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75" name="도형 79">
            <a:extLst>
              <a:ext uri="{FF2B5EF4-FFF2-40B4-BE49-F238E27FC236}">
                <a16:creationId xmlns:a16="http://schemas.microsoft.com/office/drawing/2014/main" id="{C4B0EC8E-D79F-3CE7-E860-C5960718AFD9}"/>
              </a:ext>
            </a:extLst>
          </p:cNvPr>
          <p:cNvSpPr>
            <a:spLocks/>
          </p:cNvSpPr>
          <p:nvPr/>
        </p:nvSpPr>
        <p:spPr>
          <a:xfrm>
            <a:off x="4257194" y="2775720"/>
            <a:ext cx="1821180" cy="1042035"/>
          </a:xfrm>
          <a:prstGeom prst="star12">
            <a:avLst/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900">
                <a:latin typeface="맑은 고딕"/>
                <a:ea typeface="맑은 고딕"/>
              </a:rPr>
              <a:t>쪽지,목록,작성자 미입력시 경고창 </a:t>
            </a:r>
            <a:r>
              <a:rPr lang="en-US" altLang="ko-KR" sz="900" err="1">
                <a:latin typeface="맑은 고딕"/>
                <a:ea typeface="맑은 고딕"/>
              </a:rPr>
              <a:t>출력</a:t>
            </a:r>
            <a:endParaRPr lang="en-US" altLang="ko-KR" sz="900" b="0" strike="noStrike" cap="none" err="1">
              <a:latin typeface="맑은 고딕" charset="0"/>
              <a:ea typeface="맑은 고딕" charset="0"/>
            </a:endParaRPr>
          </a:p>
        </p:txBody>
      </p:sp>
      <p:sp>
        <p:nvSpPr>
          <p:cNvPr id="3" name="도형 86">
            <a:extLst>
              <a:ext uri="{FF2B5EF4-FFF2-40B4-BE49-F238E27FC236}">
                <a16:creationId xmlns:a16="http://schemas.microsoft.com/office/drawing/2014/main" id="{9E5BE785-8282-C7FF-C739-684D4BD23684}"/>
              </a:ext>
            </a:extLst>
          </p:cNvPr>
          <p:cNvSpPr>
            <a:spLocks/>
          </p:cNvSpPr>
          <p:nvPr/>
        </p:nvSpPr>
        <p:spPr>
          <a:xfrm>
            <a:off x="4354936" y="4732216"/>
            <a:ext cx="172593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3-1. </a:t>
            </a:r>
            <a:r>
              <a:rPr lang="en-US" altLang="ko-KR" sz="1000" err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파일첨부</a:t>
            </a:r>
            <a:endParaRPr lang="en-US" altLang="ko-KR" sz="1000" b="0" strike="noStrike" cap="none">
              <a:solidFill>
                <a:schemeClr val="bg1"/>
              </a:solidFill>
              <a:latin typeface="Arial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7041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" y="0"/>
          <a:ext cx="9143999" cy="55721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04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단위 프로세스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마이페이지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20230621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이수진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도형 94">
            <a:extLst>
              <a:ext uri="{FF2B5EF4-FFF2-40B4-BE49-F238E27FC236}">
                <a16:creationId xmlns:a16="http://schemas.microsoft.com/office/drawing/2014/main" id="{2B714534-95E0-66D2-4AD9-134BCDC8D7DB}"/>
              </a:ext>
            </a:extLst>
          </p:cNvPr>
          <p:cNvSpPr>
            <a:spLocks/>
          </p:cNvSpPr>
          <p:nvPr/>
        </p:nvSpPr>
        <p:spPr>
          <a:xfrm>
            <a:off x="1666638" y="1976779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1. </a:t>
            </a:r>
            <a:r>
              <a:rPr lang="ko-KR" altLang="en-US" sz="1000" b="0" strike="noStrike" cap="none" err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마이페이지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77">
            <a:extLst>
              <a:ext uri="{FF2B5EF4-FFF2-40B4-BE49-F238E27FC236}">
                <a16:creationId xmlns:a16="http://schemas.microsoft.com/office/drawing/2014/main" id="{2A4A3841-B1E9-2260-DF1A-D9184EA1C595}"/>
              </a:ext>
            </a:extLst>
          </p:cNvPr>
          <p:cNvSpPr>
            <a:spLocks/>
          </p:cNvSpPr>
          <p:nvPr/>
        </p:nvSpPr>
        <p:spPr>
          <a:xfrm>
            <a:off x="2658323" y="925805"/>
            <a:ext cx="3821218" cy="465401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사용자</a:t>
            </a:r>
            <a:r>
              <a:rPr lang="ko-KR" altLang="en-US" b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/관리자</a:t>
            </a:r>
            <a:endParaRPr lang="ko-KR" altLang="en-US" b="1" strike="noStrike" cap="none">
              <a:solidFill>
                <a:schemeClr val="bg1"/>
              </a:solidFill>
              <a:latin typeface="Arial"/>
              <a:ea typeface="맑은 고딕" charset="0"/>
              <a:cs typeface="Arial"/>
            </a:endParaRPr>
          </a:p>
        </p:txBody>
      </p:sp>
      <p:sp>
        <p:nvSpPr>
          <p:cNvPr id="7" name="도형 94">
            <a:extLst>
              <a:ext uri="{FF2B5EF4-FFF2-40B4-BE49-F238E27FC236}">
                <a16:creationId xmlns:a16="http://schemas.microsoft.com/office/drawing/2014/main" id="{9D51646D-33A2-CD0B-5461-AFAFFFE12630}"/>
              </a:ext>
            </a:extLst>
          </p:cNvPr>
          <p:cNvSpPr>
            <a:spLocks/>
          </p:cNvSpPr>
          <p:nvPr/>
        </p:nvSpPr>
        <p:spPr>
          <a:xfrm>
            <a:off x="3434781" y="1975309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2. </a:t>
            </a: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개인정보</a:t>
            </a:r>
            <a:endParaRPr lang="en-US" altLang="ko-KR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1" name="도형 90">
            <a:extLst>
              <a:ext uri="{FF2B5EF4-FFF2-40B4-BE49-F238E27FC236}">
                <a16:creationId xmlns:a16="http://schemas.microsoft.com/office/drawing/2014/main" id="{D6EED367-34A2-A357-3CA5-EAB01157098C}"/>
              </a:ext>
            </a:extLst>
          </p:cNvPr>
          <p:cNvCxnSpPr>
            <a:cxnSpLocks/>
            <a:stCxn id="52" idx="3"/>
            <a:endCxn id="7" idx="1"/>
          </p:cNvCxnSpPr>
          <p:nvPr/>
        </p:nvCxnSpPr>
        <p:spPr>
          <a:xfrm flipV="1">
            <a:off x="2842658" y="2142632"/>
            <a:ext cx="592123" cy="147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도형 94">
            <a:extLst>
              <a:ext uri="{FF2B5EF4-FFF2-40B4-BE49-F238E27FC236}">
                <a16:creationId xmlns:a16="http://schemas.microsoft.com/office/drawing/2014/main" id="{9D51646D-33A2-CD0B-5461-AFAFFFE12630}"/>
              </a:ext>
            </a:extLst>
          </p:cNvPr>
          <p:cNvSpPr>
            <a:spLocks/>
          </p:cNvSpPr>
          <p:nvPr/>
        </p:nvSpPr>
        <p:spPr>
          <a:xfrm>
            <a:off x="3448191" y="3342033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2. </a:t>
            </a: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개인정보수정</a:t>
            </a:r>
            <a:endParaRPr lang="en-US" altLang="ko-KR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4" name="도형 94">
            <a:extLst>
              <a:ext uri="{FF2B5EF4-FFF2-40B4-BE49-F238E27FC236}">
                <a16:creationId xmlns:a16="http://schemas.microsoft.com/office/drawing/2014/main" id="{9D51646D-33A2-CD0B-5461-AFAFFFE12630}"/>
              </a:ext>
            </a:extLst>
          </p:cNvPr>
          <p:cNvSpPr>
            <a:spLocks/>
          </p:cNvSpPr>
          <p:nvPr/>
        </p:nvSpPr>
        <p:spPr>
          <a:xfrm>
            <a:off x="5129467" y="3348130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altLang="en-US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 입력으로 본인인증</a:t>
            </a:r>
            <a:endParaRPr lang="en-US" altLang="ko-KR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도형 82">
            <a:extLst>
              <a:ext uri="{FF2B5EF4-FFF2-40B4-BE49-F238E27FC236}">
                <a16:creationId xmlns:a16="http://schemas.microsoft.com/office/drawing/2014/main" id="{06E3DFCC-AADD-3A10-BCD8-7EC5004803EE}"/>
              </a:ext>
            </a:extLst>
          </p:cNvPr>
          <p:cNvSpPr>
            <a:spLocks/>
          </p:cNvSpPr>
          <p:nvPr/>
        </p:nvSpPr>
        <p:spPr>
          <a:xfrm>
            <a:off x="4955392" y="2165244"/>
            <a:ext cx="1525840" cy="869337"/>
          </a:xfrm>
          <a:prstGeom prst="star12">
            <a:avLst/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b="0" strike="noStrike" cap="none">
                <a:latin typeface="맑은 고딕" charset="0"/>
                <a:ea typeface="맑은 고딕" charset="0"/>
              </a:rPr>
              <a:t>본인인증 </a:t>
            </a:r>
            <a:endParaRPr lang="en-US" altLang="ko-KR" sz="900" b="0" strike="noStrike" cap="none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b="0" strike="noStrike" cap="none" err="1">
                <a:latin typeface="맑은 고딕" charset="0"/>
                <a:ea typeface="맑은 고딕" charset="0"/>
              </a:rPr>
              <a:t>실패시</a:t>
            </a:r>
            <a:r>
              <a:rPr lang="ko-KR" altLang="en-US" sz="900" b="0" strike="noStrike" cap="none">
                <a:latin typeface="맑은 고딕" charset="0"/>
                <a:ea typeface="맑은 고딕" charset="0"/>
              </a:rPr>
              <a:t> </a:t>
            </a:r>
            <a:br>
              <a:rPr lang="en-US" altLang="ko-KR" sz="900" b="0" strike="noStrike" cap="none">
                <a:latin typeface="맑은 고딕" charset="0"/>
                <a:ea typeface="맑은 고딕" charset="0"/>
              </a:rPr>
            </a:br>
            <a:r>
              <a:rPr lang="ko-KR" altLang="en-US" sz="900" b="0" strike="noStrike" cap="none">
                <a:latin typeface="맑은 고딕" charset="0"/>
                <a:ea typeface="맑은 고딕" charset="0"/>
              </a:rPr>
              <a:t>경고 메시지</a:t>
            </a:r>
          </a:p>
        </p:txBody>
      </p:sp>
      <p:cxnSp>
        <p:nvCxnSpPr>
          <p:cNvPr id="89" name="도형 90">
            <a:extLst>
              <a:ext uri="{FF2B5EF4-FFF2-40B4-BE49-F238E27FC236}">
                <a16:creationId xmlns:a16="http://schemas.microsoft.com/office/drawing/2014/main" id="{D6EED367-34A2-A357-3CA5-EAB01157098C}"/>
              </a:ext>
            </a:extLst>
          </p:cNvPr>
          <p:cNvCxnSpPr>
            <a:cxnSpLocks/>
            <a:stCxn id="52" idx="3"/>
            <a:endCxn id="83" idx="1"/>
          </p:cNvCxnSpPr>
          <p:nvPr/>
        </p:nvCxnSpPr>
        <p:spPr>
          <a:xfrm>
            <a:off x="2842658" y="2144102"/>
            <a:ext cx="605533" cy="1365254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도형 90">
            <a:extLst>
              <a:ext uri="{FF2B5EF4-FFF2-40B4-BE49-F238E27FC236}">
                <a16:creationId xmlns:a16="http://schemas.microsoft.com/office/drawing/2014/main" id="{D6EED367-34A2-A357-3CA5-EAB01157098C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4624211" y="3509356"/>
            <a:ext cx="505256" cy="6097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639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" y="0"/>
          <a:ext cx="9143999" cy="55721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04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단위 프로세스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HR</a:t>
                      </a: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20230621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이수진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도형 94">
            <a:extLst>
              <a:ext uri="{FF2B5EF4-FFF2-40B4-BE49-F238E27FC236}">
                <a16:creationId xmlns:a16="http://schemas.microsoft.com/office/drawing/2014/main" id="{2B714534-95E0-66D2-4AD9-134BCDC8D7DB}"/>
              </a:ext>
            </a:extLst>
          </p:cNvPr>
          <p:cNvSpPr>
            <a:spLocks/>
          </p:cNvSpPr>
          <p:nvPr/>
        </p:nvSpPr>
        <p:spPr>
          <a:xfrm>
            <a:off x="284120" y="1984098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1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HR관리</a:t>
            </a:r>
            <a:endParaRPr lang="ko-KR" altLang="en-US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95">
            <a:extLst>
              <a:ext uri="{FF2B5EF4-FFF2-40B4-BE49-F238E27FC236}">
                <a16:creationId xmlns:a16="http://schemas.microsoft.com/office/drawing/2014/main" id="{F3CE3E12-F38B-41F8-7E6E-DB71CECC9D51}"/>
              </a:ext>
            </a:extLst>
          </p:cNvPr>
          <p:cNvSpPr>
            <a:spLocks/>
          </p:cNvSpPr>
          <p:nvPr/>
        </p:nvSpPr>
        <p:spPr>
          <a:xfrm>
            <a:off x="1811577" y="2863225"/>
            <a:ext cx="1332774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Malgun Gothic"/>
                <a:ea typeface="Malgun Gothic"/>
              </a:rPr>
              <a:t>3</a:t>
            </a:r>
            <a:r>
              <a:rPr lang="en-US" sz="1000" b="0" strike="noStrike" cap="none">
                <a:solidFill>
                  <a:schemeClr val="bg1"/>
                </a:solidFill>
                <a:latin typeface="Malgun Gothic"/>
                <a:ea typeface="Malgun Gothic"/>
              </a:rPr>
              <a:t>.</a:t>
            </a:r>
            <a:r>
              <a:rPr lang="en-US" sz="1000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en-US" sz="1000" err="1">
                <a:solidFill>
                  <a:schemeClr val="bg1"/>
                </a:solidFill>
                <a:latin typeface="Malgun Gothic"/>
                <a:ea typeface="Malgun Gothic"/>
              </a:rPr>
              <a:t>일일</a:t>
            </a:r>
            <a:r>
              <a:rPr lang="en-US" sz="1000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en-US" sz="1000" err="1">
                <a:solidFill>
                  <a:schemeClr val="bg1"/>
                </a:solidFill>
                <a:latin typeface="Malgun Gothic"/>
                <a:ea typeface="Malgun Gothic"/>
              </a:rPr>
              <a:t>근태</a:t>
            </a:r>
            <a:r>
              <a:rPr lang="en-US" sz="1000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en-US" sz="1000" err="1">
                <a:solidFill>
                  <a:schemeClr val="bg1"/>
                </a:solidFill>
                <a:latin typeface="Malgun Gothic"/>
                <a:ea typeface="Malgun Gothic"/>
              </a:rPr>
              <a:t>관리</a:t>
            </a:r>
            <a:endParaRPr lang="en-US" sz="10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3" name="도형 77">
            <a:extLst>
              <a:ext uri="{FF2B5EF4-FFF2-40B4-BE49-F238E27FC236}">
                <a16:creationId xmlns:a16="http://schemas.microsoft.com/office/drawing/2014/main" id="{2A4A3841-B1E9-2260-DF1A-D9184EA1C595}"/>
              </a:ext>
            </a:extLst>
          </p:cNvPr>
          <p:cNvSpPr>
            <a:spLocks/>
          </p:cNvSpPr>
          <p:nvPr/>
        </p:nvSpPr>
        <p:spPr>
          <a:xfrm>
            <a:off x="2658323" y="925805"/>
            <a:ext cx="3821218" cy="465401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사용자</a:t>
            </a:r>
            <a:r>
              <a:rPr lang="en-US" altLang="ko-KR" b="1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/</a:t>
            </a:r>
            <a:r>
              <a:rPr lang="ko-KR" altLang="en-US" b="1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관리자</a:t>
            </a:r>
            <a:endParaRPr lang="ko-KR" altLang="en-US" b="1" strike="noStrike" cap="none">
              <a:solidFill>
                <a:schemeClr val="bg1"/>
              </a:solidFill>
              <a:latin typeface="Arial"/>
              <a:ea typeface="맑은 고딕" charset="0"/>
              <a:cs typeface="Arial"/>
            </a:endParaRPr>
          </a:p>
        </p:txBody>
      </p:sp>
      <p:sp>
        <p:nvSpPr>
          <p:cNvPr id="7" name="도형 94">
            <a:extLst>
              <a:ext uri="{FF2B5EF4-FFF2-40B4-BE49-F238E27FC236}">
                <a16:creationId xmlns:a16="http://schemas.microsoft.com/office/drawing/2014/main" id="{9D51646D-33A2-CD0B-5461-AFAFFFE12630}"/>
              </a:ext>
            </a:extLst>
          </p:cNvPr>
          <p:cNvSpPr>
            <a:spLocks/>
          </p:cNvSpPr>
          <p:nvPr/>
        </p:nvSpPr>
        <p:spPr>
          <a:xfrm>
            <a:off x="281986" y="2860438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2.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근태관리</a:t>
            </a:r>
            <a:endParaRPr lang="en-US" altLang="ko-KR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95">
            <a:extLst>
              <a:ext uri="{FF2B5EF4-FFF2-40B4-BE49-F238E27FC236}">
                <a16:creationId xmlns:a16="http://schemas.microsoft.com/office/drawing/2014/main" id="{2CACE659-11EF-FA03-7A8B-C67A984A6FC4}"/>
              </a:ext>
            </a:extLst>
          </p:cNvPr>
          <p:cNvSpPr>
            <a:spLocks/>
          </p:cNvSpPr>
          <p:nvPr/>
        </p:nvSpPr>
        <p:spPr>
          <a:xfrm>
            <a:off x="3498974" y="4354712"/>
            <a:ext cx="1332774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Malgun Gothic"/>
                <a:ea typeface="Malgun Gothic"/>
              </a:rPr>
              <a:t>4. </a:t>
            </a:r>
            <a:r>
              <a:rPr lang="en-US" altLang="ko-KR" sz="1000" err="1">
                <a:solidFill>
                  <a:schemeClr val="bg1"/>
                </a:solidFill>
                <a:latin typeface="Malgun Gothic"/>
                <a:ea typeface="Malgun Gothic"/>
              </a:rPr>
              <a:t>일일</a:t>
            </a:r>
            <a:r>
              <a:rPr lang="en-US" altLang="ko-KR" sz="1000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Malgun Gothic"/>
                <a:ea typeface="Malgun Gothic"/>
              </a:rPr>
              <a:t>통계</a:t>
            </a:r>
            <a:endParaRPr lang="en-US" altLang="ko-KR" sz="10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6" name="도형 95">
            <a:extLst>
              <a:ext uri="{FF2B5EF4-FFF2-40B4-BE49-F238E27FC236}">
                <a16:creationId xmlns:a16="http://schemas.microsoft.com/office/drawing/2014/main" id="{07E5A8E1-B199-0D92-21B6-FD94B10F68E1}"/>
              </a:ext>
            </a:extLst>
          </p:cNvPr>
          <p:cNvSpPr>
            <a:spLocks/>
          </p:cNvSpPr>
          <p:nvPr/>
        </p:nvSpPr>
        <p:spPr>
          <a:xfrm>
            <a:off x="3501184" y="4726084"/>
            <a:ext cx="1332774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Malgun Gothic"/>
                <a:ea typeface="Malgun Gothic"/>
              </a:rPr>
              <a:t>4. </a:t>
            </a:r>
            <a:r>
              <a:rPr lang="en-US" altLang="ko-KR" sz="1000" err="1">
                <a:solidFill>
                  <a:schemeClr val="bg1"/>
                </a:solidFill>
                <a:latin typeface="Malgun Gothic"/>
                <a:ea typeface="Malgun Gothic"/>
              </a:rPr>
              <a:t>주별</a:t>
            </a:r>
            <a:r>
              <a:rPr lang="en-US" altLang="ko-KR" sz="1000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en-US" altLang="ko-KR" sz="1000" err="1">
                <a:solidFill>
                  <a:schemeClr val="bg1"/>
                </a:solidFill>
                <a:latin typeface="Malgun Gothic"/>
                <a:ea typeface="Malgun Gothic"/>
              </a:rPr>
              <a:t>통계</a:t>
            </a:r>
            <a:endParaRPr lang="en-US" altLang="ko-KR" sz="10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8" name="도형 95">
            <a:extLst>
              <a:ext uri="{FF2B5EF4-FFF2-40B4-BE49-F238E27FC236}">
                <a16:creationId xmlns:a16="http://schemas.microsoft.com/office/drawing/2014/main" id="{45E718BE-BC44-4CE7-CBAE-C04DCD303D2B}"/>
              </a:ext>
            </a:extLst>
          </p:cNvPr>
          <p:cNvSpPr>
            <a:spLocks/>
          </p:cNvSpPr>
          <p:nvPr/>
        </p:nvSpPr>
        <p:spPr>
          <a:xfrm>
            <a:off x="3501183" y="5100628"/>
            <a:ext cx="1332774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Malgun Gothic"/>
                <a:ea typeface="Malgun Gothic"/>
              </a:rPr>
              <a:t>4. </a:t>
            </a:r>
            <a:r>
              <a:rPr lang="en-US" altLang="ko-KR" sz="1000" err="1">
                <a:solidFill>
                  <a:schemeClr val="bg1"/>
                </a:solidFill>
                <a:latin typeface="Malgun Gothic"/>
                <a:ea typeface="Malgun Gothic"/>
              </a:rPr>
              <a:t>월별</a:t>
            </a:r>
            <a:r>
              <a:rPr lang="en-US" altLang="ko-KR" sz="1000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en-US" altLang="ko-KR" sz="1000" err="1">
                <a:solidFill>
                  <a:schemeClr val="bg1"/>
                </a:solidFill>
                <a:latin typeface="Malgun Gothic"/>
                <a:ea typeface="Malgun Gothic"/>
              </a:rPr>
              <a:t>통계</a:t>
            </a:r>
            <a:endParaRPr lang="en-US" altLang="ko-KR" sz="10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cxnSp>
        <p:nvCxnSpPr>
          <p:cNvPr id="10" name="도형 90">
            <a:extLst>
              <a:ext uri="{FF2B5EF4-FFF2-40B4-BE49-F238E27FC236}">
                <a16:creationId xmlns:a16="http://schemas.microsoft.com/office/drawing/2014/main" id="{35AA9C4A-86CE-CF5A-7D62-ED28E6877DEE}"/>
              </a:ext>
            </a:extLst>
          </p:cNvPr>
          <p:cNvCxnSpPr>
            <a:cxnSpLocks/>
            <a:stCxn id="7" idx="3"/>
            <a:endCxn id="53" idx="1"/>
          </p:cNvCxnSpPr>
          <p:nvPr/>
        </p:nvCxnSpPr>
        <p:spPr>
          <a:xfrm>
            <a:off x="1458006" y="3027761"/>
            <a:ext cx="353571" cy="2787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90">
            <a:extLst>
              <a:ext uri="{FF2B5EF4-FFF2-40B4-BE49-F238E27FC236}">
                <a16:creationId xmlns:a16="http://schemas.microsoft.com/office/drawing/2014/main" id="{D6EED367-34A2-A357-3CA5-EAB01157098C}"/>
              </a:ext>
            </a:extLst>
          </p:cNvPr>
          <p:cNvCxnSpPr>
            <a:cxnSpLocks/>
          </p:cNvCxnSpPr>
          <p:nvPr/>
        </p:nvCxnSpPr>
        <p:spPr>
          <a:xfrm>
            <a:off x="3162715" y="3032584"/>
            <a:ext cx="329572" cy="427523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95">
            <a:extLst>
              <a:ext uri="{FF2B5EF4-FFF2-40B4-BE49-F238E27FC236}">
                <a16:creationId xmlns:a16="http://schemas.microsoft.com/office/drawing/2014/main" id="{05E72D73-7342-BE9D-EF41-5507F43234B8}"/>
              </a:ext>
            </a:extLst>
          </p:cNvPr>
          <p:cNvSpPr>
            <a:spLocks/>
          </p:cNvSpPr>
          <p:nvPr/>
        </p:nvSpPr>
        <p:spPr>
          <a:xfrm>
            <a:off x="6591706" y="3287278"/>
            <a:ext cx="1411151" cy="328114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Malgun Gothic"/>
                <a:ea typeface="Malgun Gothic"/>
              </a:rPr>
              <a:t>6. </a:t>
            </a:r>
            <a:r>
              <a:rPr lang="ko-KR" altLang="en-US" sz="1000">
                <a:solidFill>
                  <a:schemeClr val="bg1"/>
                </a:solidFill>
                <a:latin typeface="Malgun Gothic"/>
                <a:ea typeface="Malgun Gothic"/>
              </a:rPr>
              <a:t>근태</a:t>
            </a:r>
            <a:r>
              <a:rPr lang="en-US" altLang="ko-KR" sz="1000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Malgun Gothic"/>
                <a:ea typeface="Malgun Gothic"/>
              </a:rPr>
              <a:t>조정</a:t>
            </a:r>
            <a:r>
              <a:rPr lang="en-US" altLang="ko-KR" sz="1000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Malgun Gothic"/>
                <a:ea typeface="Malgun Gothic"/>
              </a:rPr>
              <a:t>신청</a:t>
            </a:r>
            <a:endParaRPr lang="en-US" altLang="ko-KR" sz="10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cxnSp>
        <p:nvCxnSpPr>
          <p:cNvPr id="45" name="도형 90">
            <a:extLst>
              <a:ext uri="{FF2B5EF4-FFF2-40B4-BE49-F238E27FC236}">
                <a16:creationId xmlns:a16="http://schemas.microsoft.com/office/drawing/2014/main" id="{D6EED367-34A2-A357-3CA5-EAB01157098C}"/>
              </a:ext>
            </a:extLst>
          </p:cNvPr>
          <p:cNvCxnSpPr>
            <a:cxnSpLocks/>
          </p:cNvCxnSpPr>
          <p:nvPr/>
        </p:nvCxnSpPr>
        <p:spPr>
          <a:xfrm flipV="1">
            <a:off x="4818933" y="3448691"/>
            <a:ext cx="304621" cy="1216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도형 95">
            <a:extLst>
              <a:ext uri="{FF2B5EF4-FFF2-40B4-BE49-F238E27FC236}">
                <a16:creationId xmlns:a16="http://schemas.microsoft.com/office/drawing/2014/main" id="{F3CE3E12-F38B-41F8-7E6E-DB71CECC9D51}"/>
              </a:ext>
            </a:extLst>
          </p:cNvPr>
          <p:cNvSpPr>
            <a:spLocks/>
          </p:cNvSpPr>
          <p:nvPr/>
        </p:nvSpPr>
        <p:spPr>
          <a:xfrm>
            <a:off x="1801387" y="4352306"/>
            <a:ext cx="1332774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Malgun Gothic"/>
                <a:ea typeface="Malgun Gothic"/>
              </a:rPr>
              <a:t>3. </a:t>
            </a:r>
            <a:r>
              <a:rPr lang="ko-KR" altLang="en-US" sz="1000">
                <a:solidFill>
                  <a:schemeClr val="bg1"/>
                </a:solidFill>
                <a:latin typeface="Malgun Gothic"/>
                <a:ea typeface="Malgun Gothic"/>
              </a:rPr>
              <a:t>근태통계</a:t>
            </a:r>
            <a:endParaRPr lang="ko-KR">
              <a:solidFill>
                <a:schemeClr val="bg1"/>
              </a:solidFill>
            </a:endParaRPr>
          </a:p>
        </p:txBody>
      </p:sp>
      <p:cxnSp>
        <p:nvCxnSpPr>
          <p:cNvPr id="56" name="도형 90">
            <a:extLst>
              <a:ext uri="{FF2B5EF4-FFF2-40B4-BE49-F238E27FC236}">
                <a16:creationId xmlns:a16="http://schemas.microsoft.com/office/drawing/2014/main" id="{D6EED367-34A2-A357-3CA5-EAB01157098C}"/>
              </a:ext>
            </a:extLst>
          </p:cNvPr>
          <p:cNvCxnSpPr>
            <a:cxnSpLocks/>
          </p:cNvCxnSpPr>
          <p:nvPr/>
        </p:nvCxnSpPr>
        <p:spPr>
          <a:xfrm>
            <a:off x="3134161" y="4519629"/>
            <a:ext cx="364813" cy="2406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도형 95">
            <a:extLst>
              <a:ext uri="{FF2B5EF4-FFF2-40B4-BE49-F238E27FC236}">
                <a16:creationId xmlns:a16="http://schemas.microsoft.com/office/drawing/2014/main" id="{F3CE3E12-F38B-41F8-7E6E-DB71CECC9D51}"/>
              </a:ext>
            </a:extLst>
          </p:cNvPr>
          <p:cNvSpPr>
            <a:spLocks/>
          </p:cNvSpPr>
          <p:nvPr/>
        </p:nvSpPr>
        <p:spPr>
          <a:xfrm>
            <a:off x="1781260" y="3687089"/>
            <a:ext cx="1332774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Malgun Gothic"/>
                <a:ea typeface="Malgun Gothic"/>
              </a:rPr>
              <a:t>3. </a:t>
            </a:r>
            <a:r>
              <a:rPr lang="ko-KR" altLang="en-US" sz="1000">
                <a:solidFill>
                  <a:schemeClr val="bg1"/>
                </a:solidFill>
                <a:latin typeface="Malgun Gothic"/>
                <a:ea typeface="Malgun Gothic"/>
              </a:rPr>
              <a:t>근태조정신청</a:t>
            </a:r>
            <a:br>
              <a:rPr lang="en-US" altLang="ko-KR" sz="1000">
                <a:solidFill>
                  <a:schemeClr val="bg1"/>
                </a:solidFill>
                <a:latin typeface="Malgun Gothic"/>
                <a:ea typeface="Malgun Gothic"/>
              </a:rPr>
            </a:br>
            <a:r>
              <a:rPr lang="ko-KR" altLang="en-US" sz="1000">
                <a:solidFill>
                  <a:schemeClr val="bg1"/>
                </a:solidFill>
                <a:latin typeface="Malgun Gothic"/>
                <a:ea typeface="Malgun Gothic"/>
              </a:rPr>
              <a:t>내역관리</a:t>
            </a:r>
            <a:endParaRPr lang="ko-KR">
              <a:solidFill>
                <a:schemeClr val="bg1"/>
              </a:solidFill>
            </a:endParaRPr>
          </a:p>
        </p:txBody>
      </p:sp>
      <p:sp>
        <p:nvSpPr>
          <p:cNvPr id="66" name="도형 95">
            <a:extLst>
              <a:ext uri="{FF2B5EF4-FFF2-40B4-BE49-F238E27FC236}">
                <a16:creationId xmlns:a16="http://schemas.microsoft.com/office/drawing/2014/main" id="{2CACE659-11EF-FA03-7A8B-C67A984A6FC4}"/>
              </a:ext>
            </a:extLst>
          </p:cNvPr>
          <p:cNvSpPr>
            <a:spLocks/>
          </p:cNvSpPr>
          <p:nvPr/>
        </p:nvSpPr>
        <p:spPr>
          <a:xfrm>
            <a:off x="3486159" y="3282584"/>
            <a:ext cx="1332774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Malgun Gothic"/>
                <a:ea typeface="Malgun Gothic"/>
              </a:rPr>
              <a:t>4. </a:t>
            </a:r>
            <a:r>
              <a:rPr lang="ko-KR" altLang="en-US" sz="1000">
                <a:solidFill>
                  <a:schemeClr val="bg1"/>
                </a:solidFill>
                <a:latin typeface="Malgun Gothic"/>
                <a:ea typeface="Malgun Gothic"/>
              </a:rPr>
              <a:t>근태목록</a:t>
            </a:r>
            <a:endParaRPr lang="en-US" altLang="ko-KR" sz="10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cxnSp>
        <p:nvCxnSpPr>
          <p:cNvPr id="69" name="도형 90">
            <a:extLst>
              <a:ext uri="{FF2B5EF4-FFF2-40B4-BE49-F238E27FC236}">
                <a16:creationId xmlns:a16="http://schemas.microsoft.com/office/drawing/2014/main" id="{D6EED367-34A2-A357-3CA5-EAB01157098C}"/>
              </a:ext>
            </a:extLst>
          </p:cNvPr>
          <p:cNvCxnSpPr>
            <a:cxnSpLocks/>
          </p:cNvCxnSpPr>
          <p:nvPr/>
        </p:nvCxnSpPr>
        <p:spPr>
          <a:xfrm>
            <a:off x="3120565" y="3859672"/>
            <a:ext cx="430444" cy="5261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도형 95">
            <a:extLst>
              <a:ext uri="{FF2B5EF4-FFF2-40B4-BE49-F238E27FC236}">
                <a16:creationId xmlns:a16="http://schemas.microsoft.com/office/drawing/2014/main" id="{2CACE659-11EF-FA03-7A8B-C67A984A6FC4}"/>
              </a:ext>
            </a:extLst>
          </p:cNvPr>
          <p:cNvSpPr>
            <a:spLocks/>
          </p:cNvSpPr>
          <p:nvPr/>
        </p:nvSpPr>
        <p:spPr>
          <a:xfrm>
            <a:off x="3501849" y="3712717"/>
            <a:ext cx="1332774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Malgun Gothic"/>
                <a:ea typeface="Malgun Gothic"/>
              </a:rPr>
              <a:t>4. </a:t>
            </a:r>
            <a:r>
              <a:rPr lang="ko-KR" altLang="en-US" sz="1000">
                <a:solidFill>
                  <a:schemeClr val="bg1"/>
                </a:solidFill>
                <a:latin typeface="Malgun Gothic"/>
                <a:ea typeface="Malgun Gothic"/>
              </a:rPr>
              <a:t>근태조정신청</a:t>
            </a:r>
            <a:endParaRPr lang="en-US" altLang="ko-KR" sz="1000">
              <a:solidFill>
                <a:schemeClr val="bg1"/>
              </a:solidFill>
              <a:latin typeface="Malgun Gothic"/>
              <a:ea typeface="Malgun Gothic"/>
            </a:endParaRPr>
          </a:p>
          <a:p>
            <a:pPr algn="ctr"/>
            <a:r>
              <a:rPr lang="ko-KR" altLang="en-US" sz="1000">
                <a:solidFill>
                  <a:schemeClr val="bg1"/>
                </a:solidFill>
                <a:latin typeface="Malgun Gothic"/>
                <a:ea typeface="Malgun Gothic"/>
              </a:rPr>
              <a:t>목록</a:t>
            </a:r>
            <a:endParaRPr lang="en-US" altLang="ko-KR" sz="10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76" name="도형 95">
            <a:extLst>
              <a:ext uri="{FF2B5EF4-FFF2-40B4-BE49-F238E27FC236}">
                <a16:creationId xmlns:a16="http://schemas.microsoft.com/office/drawing/2014/main" id="{2CACE659-11EF-FA03-7A8B-C67A984A6FC4}"/>
              </a:ext>
            </a:extLst>
          </p:cNvPr>
          <p:cNvSpPr>
            <a:spLocks/>
          </p:cNvSpPr>
          <p:nvPr/>
        </p:nvSpPr>
        <p:spPr>
          <a:xfrm>
            <a:off x="3474657" y="2865578"/>
            <a:ext cx="1332774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Malgun Gothic"/>
                <a:ea typeface="Malgun Gothic"/>
              </a:rPr>
              <a:t>4. </a:t>
            </a:r>
            <a:r>
              <a:rPr lang="ko-KR" altLang="en-US" sz="1000">
                <a:solidFill>
                  <a:schemeClr val="bg1"/>
                </a:solidFill>
                <a:latin typeface="Malgun Gothic"/>
                <a:ea typeface="Malgun Gothic"/>
              </a:rPr>
              <a:t>근태현황</a:t>
            </a:r>
            <a:endParaRPr lang="en-US" altLang="ko-KR" sz="10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cxnSp>
        <p:nvCxnSpPr>
          <p:cNvPr id="77" name="도형 90">
            <a:extLst>
              <a:ext uri="{FF2B5EF4-FFF2-40B4-BE49-F238E27FC236}">
                <a16:creationId xmlns:a16="http://schemas.microsoft.com/office/drawing/2014/main" id="{D6EED367-34A2-A357-3CA5-EAB01157098C}"/>
              </a:ext>
            </a:extLst>
          </p:cNvPr>
          <p:cNvCxnSpPr>
            <a:cxnSpLocks/>
            <a:stCxn id="53" idx="3"/>
            <a:endCxn id="76" idx="1"/>
          </p:cNvCxnSpPr>
          <p:nvPr/>
        </p:nvCxnSpPr>
        <p:spPr>
          <a:xfrm>
            <a:off x="3144351" y="3030548"/>
            <a:ext cx="322142" cy="2353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도형 90">
            <a:extLst>
              <a:ext uri="{FF2B5EF4-FFF2-40B4-BE49-F238E27FC236}">
                <a16:creationId xmlns:a16="http://schemas.microsoft.com/office/drawing/2014/main" id="{35AA9C4A-86CE-CF5A-7D62-ED28E6877DEE}"/>
              </a:ext>
            </a:extLst>
          </p:cNvPr>
          <p:cNvCxnSpPr>
            <a:cxnSpLocks/>
            <a:stCxn id="7" idx="3"/>
            <a:endCxn id="63" idx="1"/>
          </p:cNvCxnSpPr>
          <p:nvPr/>
        </p:nvCxnSpPr>
        <p:spPr>
          <a:xfrm>
            <a:off x="1458006" y="3027761"/>
            <a:ext cx="323254" cy="826651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도형 90">
            <a:extLst>
              <a:ext uri="{FF2B5EF4-FFF2-40B4-BE49-F238E27FC236}">
                <a16:creationId xmlns:a16="http://schemas.microsoft.com/office/drawing/2014/main" id="{D6EED367-34A2-A357-3CA5-EAB01157098C}"/>
              </a:ext>
            </a:extLst>
          </p:cNvPr>
          <p:cNvCxnSpPr>
            <a:cxnSpLocks/>
          </p:cNvCxnSpPr>
          <p:nvPr/>
        </p:nvCxnSpPr>
        <p:spPr>
          <a:xfrm>
            <a:off x="3142324" y="4519629"/>
            <a:ext cx="367024" cy="373778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도형 90">
            <a:extLst>
              <a:ext uri="{FF2B5EF4-FFF2-40B4-BE49-F238E27FC236}">
                <a16:creationId xmlns:a16="http://schemas.microsoft.com/office/drawing/2014/main" id="{D6EED367-34A2-A357-3CA5-EAB01157098C}"/>
              </a:ext>
            </a:extLst>
          </p:cNvPr>
          <p:cNvCxnSpPr>
            <a:cxnSpLocks/>
          </p:cNvCxnSpPr>
          <p:nvPr/>
        </p:nvCxnSpPr>
        <p:spPr>
          <a:xfrm>
            <a:off x="3142324" y="4535957"/>
            <a:ext cx="350695" cy="83813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도형 90">
            <a:extLst>
              <a:ext uri="{FF2B5EF4-FFF2-40B4-BE49-F238E27FC236}">
                <a16:creationId xmlns:a16="http://schemas.microsoft.com/office/drawing/2014/main" id="{35AA9C4A-86CE-CF5A-7D62-ED28E6877DEE}"/>
              </a:ext>
            </a:extLst>
          </p:cNvPr>
          <p:cNvCxnSpPr>
            <a:cxnSpLocks/>
            <a:stCxn id="7" idx="3"/>
            <a:endCxn id="55" idx="1"/>
          </p:cNvCxnSpPr>
          <p:nvPr/>
        </p:nvCxnSpPr>
        <p:spPr>
          <a:xfrm>
            <a:off x="1458006" y="3027761"/>
            <a:ext cx="343381" cy="1491868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90">
            <a:extLst>
              <a:ext uri="{FF2B5EF4-FFF2-40B4-BE49-F238E27FC236}">
                <a16:creationId xmlns:a16="http://schemas.microsoft.com/office/drawing/2014/main" id="{35AA9C4A-86CE-CF5A-7D62-ED28E6877DEE}"/>
              </a:ext>
            </a:extLst>
          </p:cNvPr>
          <p:cNvCxnSpPr>
            <a:cxnSpLocks/>
            <a:stCxn id="52" idx="2"/>
            <a:endCxn id="7" idx="0"/>
          </p:cNvCxnSpPr>
          <p:nvPr/>
        </p:nvCxnSpPr>
        <p:spPr>
          <a:xfrm flipH="1">
            <a:off x="869996" y="2318743"/>
            <a:ext cx="2134" cy="54169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도형 95">
            <a:extLst>
              <a:ext uri="{FF2B5EF4-FFF2-40B4-BE49-F238E27FC236}">
                <a16:creationId xmlns:a16="http://schemas.microsoft.com/office/drawing/2014/main" id="{2CACE659-11EF-FA03-7A8B-C67A984A6FC4}"/>
              </a:ext>
            </a:extLst>
          </p:cNvPr>
          <p:cNvSpPr>
            <a:spLocks/>
          </p:cNvSpPr>
          <p:nvPr/>
        </p:nvSpPr>
        <p:spPr>
          <a:xfrm>
            <a:off x="5123554" y="3281368"/>
            <a:ext cx="1095612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Malgun Gothic"/>
                <a:ea typeface="Malgun Gothic"/>
              </a:rPr>
              <a:t>5. </a:t>
            </a:r>
            <a:r>
              <a:rPr lang="ko-KR" altLang="en-US" sz="1000">
                <a:solidFill>
                  <a:schemeClr val="bg1"/>
                </a:solidFill>
                <a:latin typeface="Malgun Gothic"/>
                <a:ea typeface="Malgun Gothic"/>
              </a:rPr>
              <a:t>상세보기</a:t>
            </a:r>
            <a:endParaRPr lang="en-US" altLang="ko-KR" sz="10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70" name="도형 95">
            <a:extLst>
              <a:ext uri="{FF2B5EF4-FFF2-40B4-BE49-F238E27FC236}">
                <a16:creationId xmlns:a16="http://schemas.microsoft.com/office/drawing/2014/main" id="{2CACE659-11EF-FA03-7A8B-C67A984A6FC4}"/>
              </a:ext>
            </a:extLst>
          </p:cNvPr>
          <p:cNvSpPr>
            <a:spLocks/>
          </p:cNvSpPr>
          <p:nvPr/>
        </p:nvSpPr>
        <p:spPr>
          <a:xfrm>
            <a:off x="5136967" y="3705579"/>
            <a:ext cx="1095612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Malgun Gothic"/>
                <a:ea typeface="Malgun Gothic"/>
              </a:rPr>
              <a:t>5. </a:t>
            </a:r>
            <a:r>
              <a:rPr lang="ko-KR" altLang="en-US" sz="1000">
                <a:solidFill>
                  <a:schemeClr val="bg1"/>
                </a:solidFill>
                <a:latin typeface="Malgun Gothic"/>
                <a:ea typeface="Malgun Gothic"/>
              </a:rPr>
              <a:t>상세보기</a:t>
            </a:r>
            <a:endParaRPr lang="en-US" altLang="ko-KR" sz="10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cxnSp>
        <p:nvCxnSpPr>
          <p:cNvPr id="81" name="도형 90">
            <a:extLst>
              <a:ext uri="{FF2B5EF4-FFF2-40B4-BE49-F238E27FC236}">
                <a16:creationId xmlns:a16="http://schemas.microsoft.com/office/drawing/2014/main" id="{D6EED367-34A2-A357-3CA5-EAB01157098C}"/>
              </a:ext>
            </a:extLst>
          </p:cNvPr>
          <p:cNvCxnSpPr>
            <a:cxnSpLocks/>
          </p:cNvCxnSpPr>
          <p:nvPr/>
        </p:nvCxnSpPr>
        <p:spPr>
          <a:xfrm>
            <a:off x="6219166" y="3448691"/>
            <a:ext cx="372540" cy="2644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/>
          <p:cNvGrpSpPr/>
          <p:nvPr/>
        </p:nvGrpSpPr>
        <p:grpSpPr>
          <a:xfrm>
            <a:off x="7256675" y="1909406"/>
            <a:ext cx="1631290" cy="1196185"/>
            <a:chOff x="7000646" y="1616829"/>
            <a:chExt cx="1631290" cy="1196185"/>
          </a:xfrm>
        </p:grpSpPr>
        <p:sp>
          <p:nvSpPr>
            <p:cNvPr id="93" name="도형 95">
              <a:extLst>
                <a:ext uri="{FF2B5EF4-FFF2-40B4-BE49-F238E27FC236}">
                  <a16:creationId xmlns:a16="http://schemas.microsoft.com/office/drawing/2014/main" id="{05E72D73-7342-BE9D-EF41-5507F43234B8}"/>
                </a:ext>
              </a:extLst>
            </p:cNvPr>
            <p:cNvSpPr>
              <a:spLocks/>
            </p:cNvSpPr>
            <p:nvPr/>
          </p:nvSpPr>
          <p:spPr>
            <a:xfrm>
              <a:off x="7102552" y="1616829"/>
              <a:ext cx="1411151" cy="328114"/>
            </a:xfrm>
            <a:prstGeom prst="roundRect">
              <a:avLst>
                <a:gd name="adj" fmla="val 16667"/>
              </a:avLst>
            </a:prstGeom>
            <a:solidFill>
              <a:srgbClr val="4DACF3"/>
            </a:solidFill>
            <a:ln w="0">
              <a:noFill/>
              <a:prstDash/>
            </a:ln>
          </p:spPr>
          <p:txBody>
            <a:bodyPr vert="horz" wrap="square" lIns="90170" tIns="45085" rIns="90170" bIns="45085" anchor="ctr">
              <a:noAutofit/>
            </a:bodyPr>
            <a:lstStyle/>
            <a:p>
              <a:pPr algn="ctr"/>
              <a:r>
                <a:rPr lang="en-US" altLang="ko-KR" sz="1000">
                  <a:solidFill>
                    <a:schemeClr val="bg1"/>
                  </a:solidFill>
                  <a:latin typeface="Malgun Gothic"/>
                  <a:ea typeface="Malgun Gothic"/>
                </a:rPr>
                <a:t>7. </a:t>
              </a:r>
              <a:r>
                <a:rPr lang="ko-KR" altLang="en-US" sz="1000">
                  <a:solidFill>
                    <a:schemeClr val="bg1"/>
                  </a:solidFill>
                  <a:latin typeface="Malgun Gothic"/>
                  <a:ea typeface="Malgun Gothic"/>
                </a:rPr>
                <a:t>조정근무시작일시</a:t>
              </a:r>
              <a:endParaRPr lang="en-US" altLang="ko-KR" sz="1000">
                <a:solidFill>
                  <a:schemeClr val="bg1"/>
                </a:solidFill>
                <a:latin typeface="Malgun Gothic"/>
                <a:ea typeface="Malgun Gothic"/>
              </a:endParaRPr>
            </a:p>
            <a:p>
              <a:pPr algn="ctr"/>
              <a:r>
                <a:rPr lang="ko-KR" altLang="en-US" sz="1000">
                  <a:solidFill>
                    <a:schemeClr val="bg1"/>
                  </a:solidFill>
                  <a:latin typeface="Malgun Gothic"/>
                  <a:ea typeface="Malgun Gothic"/>
                </a:rPr>
                <a:t>입력</a:t>
              </a:r>
              <a:endParaRPr lang="en-US" altLang="ko-KR" sz="1000">
                <a:solidFill>
                  <a:schemeClr val="bg1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95" name="도형 95">
              <a:extLst>
                <a:ext uri="{FF2B5EF4-FFF2-40B4-BE49-F238E27FC236}">
                  <a16:creationId xmlns:a16="http://schemas.microsoft.com/office/drawing/2014/main" id="{05E72D73-7342-BE9D-EF41-5507F43234B8}"/>
                </a:ext>
              </a:extLst>
            </p:cNvPr>
            <p:cNvSpPr>
              <a:spLocks/>
            </p:cNvSpPr>
            <p:nvPr/>
          </p:nvSpPr>
          <p:spPr>
            <a:xfrm>
              <a:off x="7101334" y="2054522"/>
              <a:ext cx="1411151" cy="328114"/>
            </a:xfrm>
            <a:prstGeom prst="roundRect">
              <a:avLst>
                <a:gd name="adj" fmla="val 16667"/>
              </a:avLst>
            </a:prstGeom>
            <a:solidFill>
              <a:srgbClr val="4DACF3"/>
            </a:solidFill>
            <a:ln w="0">
              <a:noFill/>
              <a:prstDash/>
            </a:ln>
          </p:spPr>
          <p:txBody>
            <a:bodyPr vert="horz" wrap="square" lIns="90170" tIns="45085" rIns="90170" bIns="45085" anchor="ctr">
              <a:noAutofit/>
            </a:bodyPr>
            <a:lstStyle/>
            <a:p>
              <a:pPr algn="ctr"/>
              <a:r>
                <a:rPr lang="en-US" altLang="ko-KR" sz="1000">
                  <a:solidFill>
                    <a:schemeClr val="bg1"/>
                  </a:solidFill>
                  <a:latin typeface="Malgun Gothic"/>
                  <a:ea typeface="Malgun Gothic"/>
                </a:rPr>
                <a:t>7. </a:t>
              </a:r>
              <a:r>
                <a:rPr lang="ko-KR" altLang="en-US" sz="1000">
                  <a:solidFill>
                    <a:schemeClr val="bg1"/>
                  </a:solidFill>
                  <a:latin typeface="Malgun Gothic"/>
                  <a:ea typeface="Malgun Gothic"/>
                </a:rPr>
                <a:t>조정근무종료일시 입력</a:t>
              </a:r>
              <a:endParaRPr lang="en-US" altLang="ko-KR" sz="1000">
                <a:solidFill>
                  <a:schemeClr val="bg1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96" name="도형 95">
              <a:extLst>
                <a:ext uri="{FF2B5EF4-FFF2-40B4-BE49-F238E27FC236}">
                  <a16:creationId xmlns:a16="http://schemas.microsoft.com/office/drawing/2014/main" id="{05E72D73-7342-BE9D-EF41-5507F43234B8}"/>
                </a:ext>
              </a:extLst>
            </p:cNvPr>
            <p:cNvSpPr>
              <a:spLocks/>
            </p:cNvSpPr>
            <p:nvPr/>
          </p:nvSpPr>
          <p:spPr>
            <a:xfrm>
              <a:off x="7107430" y="2484900"/>
              <a:ext cx="1411151" cy="328114"/>
            </a:xfrm>
            <a:prstGeom prst="roundRect">
              <a:avLst>
                <a:gd name="adj" fmla="val 16667"/>
              </a:avLst>
            </a:prstGeom>
            <a:solidFill>
              <a:srgbClr val="4DACF3"/>
            </a:solidFill>
            <a:ln w="0">
              <a:noFill/>
              <a:prstDash/>
            </a:ln>
          </p:spPr>
          <p:txBody>
            <a:bodyPr vert="horz" wrap="square" lIns="90170" tIns="45085" rIns="90170" bIns="45085" anchor="ctr">
              <a:noAutofit/>
            </a:bodyPr>
            <a:lstStyle/>
            <a:p>
              <a:pPr algn="ctr"/>
              <a:r>
                <a:rPr lang="en-US" altLang="ko-KR" sz="1000">
                  <a:solidFill>
                    <a:schemeClr val="bg1"/>
                  </a:solidFill>
                  <a:latin typeface="Malgun Gothic"/>
                  <a:ea typeface="Malgun Gothic"/>
                </a:rPr>
                <a:t>7. </a:t>
              </a:r>
              <a:r>
                <a:rPr lang="ko-KR" altLang="en-US" sz="1000">
                  <a:solidFill>
                    <a:schemeClr val="bg1"/>
                  </a:solidFill>
                  <a:latin typeface="Malgun Gothic"/>
                  <a:ea typeface="Malgun Gothic"/>
                </a:rPr>
                <a:t>조정사유 입력</a:t>
              </a:r>
              <a:endParaRPr lang="en-US" altLang="ko-KR" sz="1000">
                <a:solidFill>
                  <a:schemeClr val="bg1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97" name="왼쪽 대괄호 96"/>
            <p:cNvSpPr/>
            <p:nvPr/>
          </p:nvSpPr>
          <p:spPr>
            <a:xfrm>
              <a:off x="7000646" y="1762966"/>
              <a:ext cx="109726" cy="936343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오른쪽 대괄호 97"/>
            <p:cNvSpPr/>
            <p:nvPr/>
          </p:nvSpPr>
          <p:spPr>
            <a:xfrm>
              <a:off x="8514894" y="1762963"/>
              <a:ext cx="117042" cy="95097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" name="Shape 45"/>
          <p:cNvCxnSpPr>
            <a:stCxn id="15" idx="3"/>
            <a:endCxn id="96" idx="2"/>
          </p:cNvCxnSpPr>
          <p:nvPr/>
        </p:nvCxnSpPr>
        <p:spPr>
          <a:xfrm flipV="1">
            <a:off x="8002857" y="3105591"/>
            <a:ext cx="66178" cy="3457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90">
            <a:extLst>
              <a:ext uri="{FF2B5EF4-FFF2-40B4-BE49-F238E27FC236}">
                <a16:creationId xmlns:a16="http://schemas.microsoft.com/office/drawing/2014/main" id="{D6EED367-34A2-A357-3CA5-EAB01157098C}"/>
              </a:ext>
            </a:extLst>
          </p:cNvPr>
          <p:cNvCxnSpPr>
            <a:cxnSpLocks/>
            <a:stCxn id="93" idx="0"/>
            <a:endCxn id="54" idx="2"/>
          </p:cNvCxnSpPr>
          <p:nvPr/>
        </p:nvCxnSpPr>
        <p:spPr>
          <a:xfrm flipH="1" flipV="1">
            <a:off x="8059779" y="1730961"/>
            <a:ext cx="4378" cy="17844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도형 95">
            <a:extLst>
              <a:ext uri="{FF2B5EF4-FFF2-40B4-BE49-F238E27FC236}">
                <a16:creationId xmlns:a16="http://schemas.microsoft.com/office/drawing/2014/main" id="{2CACE659-11EF-FA03-7A8B-C67A984A6FC4}"/>
              </a:ext>
            </a:extLst>
          </p:cNvPr>
          <p:cNvSpPr>
            <a:spLocks/>
          </p:cNvSpPr>
          <p:nvPr/>
        </p:nvSpPr>
        <p:spPr>
          <a:xfrm>
            <a:off x="7511973" y="1396316"/>
            <a:ext cx="1095612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Malgun Gothic"/>
                <a:ea typeface="Malgun Gothic"/>
              </a:rPr>
              <a:t>8. </a:t>
            </a:r>
            <a:r>
              <a:rPr lang="ko-KR" altLang="en-US" sz="1000">
                <a:solidFill>
                  <a:schemeClr val="bg1"/>
                </a:solidFill>
                <a:latin typeface="Malgun Gothic"/>
                <a:ea typeface="Malgun Gothic"/>
              </a:rPr>
              <a:t>관리자 승인</a:t>
            </a:r>
            <a:endParaRPr lang="en-US" altLang="ko-KR" sz="10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75" name="도형 95">
            <a:extLst>
              <a:ext uri="{FF2B5EF4-FFF2-40B4-BE49-F238E27FC236}">
                <a16:creationId xmlns:a16="http://schemas.microsoft.com/office/drawing/2014/main" id="{2CACE659-11EF-FA03-7A8B-C67A984A6FC4}"/>
              </a:ext>
            </a:extLst>
          </p:cNvPr>
          <p:cNvSpPr>
            <a:spLocks/>
          </p:cNvSpPr>
          <p:nvPr/>
        </p:nvSpPr>
        <p:spPr>
          <a:xfrm>
            <a:off x="5139023" y="4110111"/>
            <a:ext cx="1095612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Malgun Gothic"/>
                <a:ea typeface="Malgun Gothic"/>
              </a:rPr>
              <a:t>5. </a:t>
            </a:r>
            <a:r>
              <a:rPr lang="ko-KR" altLang="en-US" sz="1000">
                <a:solidFill>
                  <a:schemeClr val="bg1"/>
                </a:solidFill>
                <a:latin typeface="Malgun Gothic"/>
                <a:ea typeface="Malgun Gothic"/>
              </a:rPr>
              <a:t>삭제하기</a:t>
            </a:r>
            <a:endParaRPr lang="en-US" altLang="ko-KR" sz="10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92" name="도형 82">
            <a:extLst>
              <a:ext uri="{FF2B5EF4-FFF2-40B4-BE49-F238E27FC236}">
                <a16:creationId xmlns:a16="http://schemas.microsoft.com/office/drawing/2014/main" id="{06E3DFCC-AADD-3A10-BCD8-7EC5004803EE}"/>
              </a:ext>
            </a:extLst>
          </p:cNvPr>
          <p:cNvSpPr>
            <a:spLocks/>
          </p:cNvSpPr>
          <p:nvPr/>
        </p:nvSpPr>
        <p:spPr>
          <a:xfrm>
            <a:off x="6315933" y="3702919"/>
            <a:ext cx="1335646" cy="952192"/>
          </a:xfrm>
          <a:prstGeom prst="star12">
            <a:avLst/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b="0" strike="noStrike" cap="none" err="1">
                <a:latin typeface="맑은 고딕" charset="0"/>
                <a:ea typeface="맑은 고딕" charset="0"/>
              </a:rPr>
              <a:t>삭제시</a:t>
            </a:r>
            <a:r>
              <a:rPr lang="ko-KR" altLang="en-US" sz="900" b="0" strike="noStrike" cap="none">
                <a:latin typeface="맑은 고딕" charset="0"/>
                <a:ea typeface="맑은 고딕" charset="0"/>
              </a:rPr>
              <a:t> </a:t>
            </a:r>
            <a:br>
              <a:rPr lang="en-US" altLang="ko-KR" sz="900" b="0" strike="noStrike" cap="none">
                <a:latin typeface="맑은 고딕" charset="0"/>
                <a:ea typeface="맑은 고딕" charset="0"/>
              </a:rPr>
            </a:br>
            <a:r>
              <a:rPr lang="ko-KR" altLang="en-US" sz="900" b="0" strike="noStrike" cap="none">
                <a:latin typeface="맑은 고딕" charset="0"/>
                <a:ea typeface="맑은 고딕" charset="0"/>
              </a:rPr>
              <a:t>확인 </a:t>
            </a:r>
            <a:r>
              <a:rPr lang="ko-KR" altLang="en-US" sz="900" b="0" strike="noStrike" cap="none" err="1">
                <a:latin typeface="맑은 고딕" charset="0"/>
                <a:ea typeface="맑은 고딕" charset="0"/>
              </a:rPr>
              <a:t>알림창</a:t>
            </a:r>
            <a:r>
              <a:rPr lang="ko-KR" altLang="en-US" sz="900" b="0" strike="noStrike" cap="none">
                <a:latin typeface="맑은 고딕" charset="0"/>
                <a:ea typeface="맑은 고딕" charset="0"/>
              </a:rPr>
              <a:t> 띄우기</a:t>
            </a:r>
          </a:p>
        </p:txBody>
      </p:sp>
      <p:sp>
        <p:nvSpPr>
          <p:cNvPr id="2" name="도형 95">
            <a:extLst>
              <a:ext uri="{FF2B5EF4-FFF2-40B4-BE49-F238E27FC236}">
                <a16:creationId xmlns:a16="http://schemas.microsoft.com/office/drawing/2014/main" id="{D033E7B1-6FF2-4F2C-B4D2-AA186886F1F5}"/>
              </a:ext>
            </a:extLst>
          </p:cNvPr>
          <p:cNvSpPr>
            <a:spLocks/>
          </p:cNvSpPr>
          <p:nvPr/>
        </p:nvSpPr>
        <p:spPr>
          <a:xfrm>
            <a:off x="1776127" y="5553222"/>
            <a:ext cx="1431001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Malgun Gothic"/>
                <a:ea typeface="Malgun Gothic"/>
              </a:rPr>
              <a:t>3. </a:t>
            </a:r>
            <a:r>
              <a:rPr lang="ko-KR" altLang="en-US" sz="1000">
                <a:solidFill>
                  <a:schemeClr val="bg1"/>
                </a:solidFill>
                <a:latin typeface="Malgun Gothic"/>
                <a:ea typeface="Malgun Gothic"/>
              </a:rPr>
              <a:t>근태그룹설정하기(관리자)</a:t>
            </a:r>
            <a:endParaRPr lang="ko-KR">
              <a:solidFill>
                <a:schemeClr val="bg1"/>
              </a:solidFill>
              <a:latin typeface="맑은 고딕"/>
              <a:ea typeface="맑은 고딕" panose="020B0503020000020004" pitchFamily="34" charset="-127"/>
            </a:endParaRPr>
          </a:p>
        </p:txBody>
      </p:sp>
      <p:cxnSp>
        <p:nvCxnSpPr>
          <p:cNvPr id="9" name="도형 90">
            <a:extLst>
              <a:ext uri="{FF2B5EF4-FFF2-40B4-BE49-F238E27FC236}">
                <a16:creationId xmlns:a16="http://schemas.microsoft.com/office/drawing/2014/main" id="{C964F209-0E7B-9FEE-9277-6FEBD2D4E911}"/>
              </a:ext>
            </a:extLst>
          </p:cNvPr>
          <p:cNvCxnSpPr>
            <a:cxnSpLocks/>
          </p:cNvCxnSpPr>
          <p:nvPr/>
        </p:nvCxnSpPr>
        <p:spPr>
          <a:xfrm>
            <a:off x="1458005" y="3031532"/>
            <a:ext cx="318889" cy="2709284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도형 95">
            <a:extLst>
              <a:ext uri="{FF2B5EF4-FFF2-40B4-BE49-F238E27FC236}">
                <a16:creationId xmlns:a16="http://schemas.microsoft.com/office/drawing/2014/main" id="{B3D45434-EA58-A48C-6C28-740EBAF034DD}"/>
              </a:ext>
            </a:extLst>
          </p:cNvPr>
          <p:cNvSpPr>
            <a:spLocks/>
          </p:cNvSpPr>
          <p:nvPr/>
        </p:nvSpPr>
        <p:spPr>
          <a:xfrm>
            <a:off x="3499043" y="5549974"/>
            <a:ext cx="133769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Malgun Gothic"/>
                <a:ea typeface="Malgun Gothic"/>
              </a:rPr>
              <a:t>4. 추가하기</a:t>
            </a:r>
            <a:endParaRPr lang="ko-KR">
              <a:solidFill>
                <a:schemeClr val="bg1"/>
              </a:solidFill>
              <a:latin typeface="맑은 고딕"/>
              <a:ea typeface="맑은 고딕" panose="020B0503020000020004" pitchFamily="34" charset="-127"/>
            </a:endParaRPr>
          </a:p>
        </p:txBody>
      </p:sp>
      <p:sp>
        <p:nvSpPr>
          <p:cNvPr id="13" name="도형 95">
            <a:extLst>
              <a:ext uri="{FF2B5EF4-FFF2-40B4-BE49-F238E27FC236}">
                <a16:creationId xmlns:a16="http://schemas.microsoft.com/office/drawing/2014/main" id="{C2E82A2B-DCFB-C5A1-55FC-2DE86DFC5A89}"/>
              </a:ext>
            </a:extLst>
          </p:cNvPr>
          <p:cNvSpPr>
            <a:spLocks/>
          </p:cNvSpPr>
          <p:nvPr/>
        </p:nvSpPr>
        <p:spPr>
          <a:xfrm>
            <a:off x="3499043" y="5936806"/>
            <a:ext cx="133769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Malgun Gothic"/>
                <a:ea typeface="Malgun Gothic"/>
              </a:rPr>
              <a:t>4. 수정하기</a:t>
            </a:r>
          </a:p>
        </p:txBody>
      </p:sp>
      <p:sp>
        <p:nvSpPr>
          <p:cNvPr id="14" name="도형 95">
            <a:extLst>
              <a:ext uri="{FF2B5EF4-FFF2-40B4-BE49-F238E27FC236}">
                <a16:creationId xmlns:a16="http://schemas.microsoft.com/office/drawing/2014/main" id="{024C77C2-F3A6-E47E-B791-CB2BC62B220F}"/>
              </a:ext>
            </a:extLst>
          </p:cNvPr>
          <p:cNvSpPr>
            <a:spLocks/>
          </p:cNvSpPr>
          <p:nvPr/>
        </p:nvSpPr>
        <p:spPr>
          <a:xfrm>
            <a:off x="3501842" y="6329857"/>
            <a:ext cx="133769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Malgun Gothic"/>
                <a:ea typeface="Malgun Gothic"/>
              </a:rPr>
              <a:t>4. 삭제하기</a:t>
            </a:r>
          </a:p>
        </p:txBody>
      </p:sp>
      <p:cxnSp>
        <p:nvCxnSpPr>
          <p:cNvPr id="16" name="도형 90">
            <a:extLst>
              <a:ext uri="{FF2B5EF4-FFF2-40B4-BE49-F238E27FC236}">
                <a16:creationId xmlns:a16="http://schemas.microsoft.com/office/drawing/2014/main" id="{286D3A2F-4B42-98AF-9BB6-82014619B90F}"/>
              </a:ext>
            </a:extLst>
          </p:cNvPr>
          <p:cNvCxnSpPr>
            <a:cxnSpLocks/>
          </p:cNvCxnSpPr>
          <p:nvPr/>
        </p:nvCxnSpPr>
        <p:spPr>
          <a:xfrm>
            <a:off x="4834623" y="3872902"/>
            <a:ext cx="302344" cy="8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90">
            <a:extLst>
              <a:ext uri="{FF2B5EF4-FFF2-40B4-BE49-F238E27FC236}">
                <a16:creationId xmlns:a16="http://schemas.microsoft.com/office/drawing/2014/main" id="{0968FD08-FD23-FAFE-7325-5A6475E72B5D}"/>
              </a:ext>
            </a:extLst>
          </p:cNvPr>
          <p:cNvCxnSpPr>
            <a:cxnSpLocks/>
          </p:cNvCxnSpPr>
          <p:nvPr/>
        </p:nvCxnSpPr>
        <p:spPr>
          <a:xfrm>
            <a:off x="4834623" y="3879433"/>
            <a:ext cx="315407" cy="380466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90">
            <a:extLst>
              <a:ext uri="{FF2B5EF4-FFF2-40B4-BE49-F238E27FC236}">
                <a16:creationId xmlns:a16="http://schemas.microsoft.com/office/drawing/2014/main" id="{6650D7C5-A735-F2B2-10F2-7F35BC1A79F6}"/>
              </a:ext>
            </a:extLst>
          </p:cNvPr>
          <p:cNvCxnSpPr>
            <a:cxnSpLocks/>
          </p:cNvCxnSpPr>
          <p:nvPr/>
        </p:nvCxnSpPr>
        <p:spPr>
          <a:xfrm>
            <a:off x="3183147" y="5703450"/>
            <a:ext cx="315827" cy="2406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90">
            <a:extLst>
              <a:ext uri="{FF2B5EF4-FFF2-40B4-BE49-F238E27FC236}">
                <a16:creationId xmlns:a16="http://schemas.microsoft.com/office/drawing/2014/main" id="{3F54A264-0643-F2DE-5476-319D10184286}"/>
              </a:ext>
            </a:extLst>
          </p:cNvPr>
          <p:cNvCxnSpPr>
            <a:cxnSpLocks/>
          </p:cNvCxnSpPr>
          <p:nvPr/>
        </p:nvCxnSpPr>
        <p:spPr>
          <a:xfrm>
            <a:off x="3174983" y="5687120"/>
            <a:ext cx="323991" cy="394294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90">
            <a:extLst>
              <a:ext uri="{FF2B5EF4-FFF2-40B4-BE49-F238E27FC236}">
                <a16:creationId xmlns:a16="http://schemas.microsoft.com/office/drawing/2014/main" id="{5A12C045-EE4F-416F-66E1-9CE4A0C45327}"/>
              </a:ext>
            </a:extLst>
          </p:cNvPr>
          <p:cNvCxnSpPr>
            <a:cxnSpLocks/>
          </p:cNvCxnSpPr>
          <p:nvPr/>
        </p:nvCxnSpPr>
        <p:spPr>
          <a:xfrm>
            <a:off x="3207640" y="5727942"/>
            <a:ext cx="307663" cy="753521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95">
            <a:extLst>
              <a:ext uri="{FF2B5EF4-FFF2-40B4-BE49-F238E27FC236}">
                <a16:creationId xmlns:a16="http://schemas.microsoft.com/office/drawing/2014/main" id="{F1E4B95C-0113-5869-A41D-E8AB389ADF3D}"/>
              </a:ext>
            </a:extLst>
          </p:cNvPr>
          <p:cNvSpPr>
            <a:spLocks/>
          </p:cNvSpPr>
          <p:nvPr/>
        </p:nvSpPr>
        <p:spPr>
          <a:xfrm>
            <a:off x="5363661" y="4986375"/>
            <a:ext cx="133769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Malgun Gothic"/>
                <a:ea typeface="Malgun Gothic"/>
              </a:rPr>
              <a:t>5. </a:t>
            </a:r>
            <a:r>
              <a:rPr lang="ko-KR" altLang="en-US" sz="1000" err="1">
                <a:solidFill>
                  <a:schemeClr val="bg1"/>
                </a:solidFill>
                <a:latin typeface="Malgun Gothic"/>
                <a:ea typeface="Malgun Gothic"/>
              </a:rPr>
              <a:t>그룹명</a:t>
            </a:r>
            <a:endParaRPr lang="ko-KR" err="1">
              <a:solidFill>
                <a:schemeClr val="bg1"/>
              </a:solidFill>
              <a:latin typeface="맑은 고딕"/>
              <a:ea typeface="맑은 고딕" panose="020B0503020000020004" pitchFamily="34" charset="-127"/>
            </a:endParaRPr>
          </a:p>
        </p:txBody>
      </p:sp>
      <p:sp>
        <p:nvSpPr>
          <p:cNvPr id="22" name="도형 95">
            <a:extLst>
              <a:ext uri="{FF2B5EF4-FFF2-40B4-BE49-F238E27FC236}">
                <a16:creationId xmlns:a16="http://schemas.microsoft.com/office/drawing/2014/main" id="{541435AB-CEAA-7EE6-F4F3-DDE21DE8789B}"/>
              </a:ext>
            </a:extLst>
          </p:cNvPr>
          <p:cNvSpPr>
            <a:spLocks/>
          </p:cNvSpPr>
          <p:nvPr/>
        </p:nvSpPr>
        <p:spPr>
          <a:xfrm>
            <a:off x="5363661" y="5345603"/>
            <a:ext cx="133769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Malgun Gothic"/>
                <a:ea typeface="Malgun Gothic"/>
              </a:rPr>
              <a:t>5. 근무시작시간</a:t>
            </a:r>
            <a:endParaRPr lang="ko-KR" err="1">
              <a:solidFill>
                <a:schemeClr val="bg1"/>
              </a:solidFill>
              <a:latin typeface="맑은 고딕"/>
              <a:ea typeface="맑은 고딕" panose="020B0503020000020004" pitchFamily="34" charset="-127"/>
            </a:endParaRPr>
          </a:p>
        </p:txBody>
      </p:sp>
      <p:sp>
        <p:nvSpPr>
          <p:cNvPr id="23" name="도형 95">
            <a:extLst>
              <a:ext uri="{FF2B5EF4-FFF2-40B4-BE49-F238E27FC236}">
                <a16:creationId xmlns:a16="http://schemas.microsoft.com/office/drawing/2014/main" id="{6C7E75B0-B9EC-1046-6768-85FBE392B976}"/>
              </a:ext>
            </a:extLst>
          </p:cNvPr>
          <p:cNvSpPr>
            <a:spLocks/>
          </p:cNvSpPr>
          <p:nvPr/>
        </p:nvSpPr>
        <p:spPr>
          <a:xfrm>
            <a:off x="5363661" y="5696667"/>
            <a:ext cx="133769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Malgun Gothic"/>
                <a:ea typeface="Malgun Gothic"/>
              </a:rPr>
              <a:t>5. 근무종료시간</a:t>
            </a:r>
            <a:endParaRPr lang="ko-KR" err="1">
              <a:solidFill>
                <a:schemeClr val="bg1"/>
              </a:solidFill>
              <a:latin typeface="맑은 고딕"/>
              <a:ea typeface="맑은 고딕" panose="020B0503020000020004" pitchFamily="34" charset="-127"/>
            </a:endParaRPr>
          </a:p>
        </p:txBody>
      </p:sp>
      <p:sp>
        <p:nvSpPr>
          <p:cNvPr id="24" name="도형 95">
            <a:extLst>
              <a:ext uri="{FF2B5EF4-FFF2-40B4-BE49-F238E27FC236}">
                <a16:creationId xmlns:a16="http://schemas.microsoft.com/office/drawing/2014/main" id="{D30A96A9-FC72-4215-E044-4F308945CC8D}"/>
              </a:ext>
            </a:extLst>
          </p:cNvPr>
          <p:cNvSpPr>
            <a:spLocks/>
          </p:cNvSpPr>
          <p:nvPr/>
        </p:nvSpPr>
        <p:spPr>
          <a:xfrm>
            <a:off x="5363661" y="6055896"/>
            <a:ext cx="133769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Malgun Gothic"/>
                <a:ea typeface="Malgun Gothic"/>
              </a:rPr>
              <a:t>5. 휴식시작시간</a:t>
            </a:r>
            <a:endParaRPr lang="ko-KR" err="1">
              <a:solidFill>
                <a:schemeClr val="bg1"/>
              </a:solidFill>
              <a:latin typeface="맑은 고딕"/>
              <a:ea typeface="맑은 고딕" panose="020B0503020000020004" pitchFamily="34" charset="-127"/>
            </a:endParaRPr>
          </a:p>
        </p:txBody>
      </p:sp>
      <p:sp>
        <p:nvSpPr>
          <p:cNvPr id="25" name="도형 95">
            <a:extLst>
              <a:ext uri="{FF2B5EF4-FFF2-40B4-BE49-F238E27FC236}">
                <a16:creationId xmlns:a16="http://schemas.microsoft.com/office/drawing/2014/main" id="{D0B13CFC-BA6E-8770-1383-76C14929B5FB}"/>
              </a:ext>
            </a:extLst>
          </p:cNvPr>
          <p:cNvSpPr>
            <a:spLocks/>
          </p:cNvSpPr>
          <p:nvPr/>
        </p:nvSpPr>
        <p:spPr>
          <a:xfrm>
            <a:off x="5363661" y="6423288"/>
            <a:ext cx="133769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Malgun Gothic"/>
                <a:ea typeface="Malgun Gothic"/>
              </a:rPr>
              <a:t>5. 휴식종료시간</a:t>
            </a:r>
            <a:endParaRPr lang="ko-KR" sz="10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27" name="왼쪽 대괄호 26">
            <a:extLst>
              <a:ext uri="{FF2B5EF4-FFF2-40B4-BE49-F238E27FC236}">
                <a16:creationId xmlns:a16="http://schemas.microsoft.com/office/drawing/2014/main" id="{C46663FF-8B06-2663-6D76-CA147F68125D}"/>
              </a:ext>
            </a:extLst>
          </p:cNvPr>
          <p:cNvSpPr/>
          <p:nvPr/>
        </p:nvSpPr>
        <p:spPr>
          <a:xfrm>
            <a:off x="5212021" y="5097252"/>
            <a:ext cx="152006" cy="152943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대괄호 28">
            <a:extLst>
              <a:ext uri="{FF2B5EF4-FFF2-40B4-BE49-F238E27FC236}">
                <a16:creationId xmlns:a16="http://schemas.microsoft.com/office/drawing/2014/main" id="{B3ECBB35-CD96-E2D5-2B50-D2A97928AB1F}"/>
              </a:ext>
            </a:extLst>
          </p:cNvPr>
          <p:cNvSpPr/>
          <p:nvPr/>
        </p:nvSpPr>
        <p:spPr>
          <a:xfrm>
            <a:off x="6699067" y="5101214"/>
            <a:ext cx="185022" cy="152880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도형 90">
            <a:extLst>
              <a:ext uri="{FF2B5EF4-FFF2-40B4-BE49-F238E27FC236}">
                <a16:creationId xmlns:a16="http://schemas.microsoft.com/office/drawing/2014/main" id="{D657FA41-87D0-D0B4-06F1-7DB70E294FFC}"/>
              </a:ext>
            </a:extLst>
          </p:cNvPr>
          <p:cNvCxnSpPr>
            <a:cxnSpLocks/>
          </p:cNvCxnSpPr>
          <p:nvPr/>
        </p:nvCxnSpPr>
        <p:spPr>
          <a:xfrm flipV="1">
            <a:off x="4824844" y="5735389"/>
            <a:ext cx="391130" cy="7727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767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" y="0"/>
          <a:ext cx="9143999" cy="55721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04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단위 프로세스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HR</a:t>
                      </a: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20230621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이수진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도형 94">
            <a:extLst>
              <a:ext uri="{FF2B5EF4-FFF2-40B4-BE49-F238E27FC236}">
                <a16:creationId xmlns:a16="http://schemas.microsoft.com/office/drawing/2014/main" id="{2B714534-95E0-66D2-4AD9-134BCDC8D7DB}"/>
              </a:ext>
            </a:extLst>
          </p:cNvPr>
          <p:cNvSpPr>
            <a:spLocks/>
          </p:cNvSpPr>
          <p:nvPr/>
        </p:nvSpPr>
        <p:spPr>
          <a:xfrm>
            <a:off x="430399" y="1498137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1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HR관리</a:t>
            </a:r>
            <a:endParaRPr lang="ko-KR" altLang="en-US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77">
            <a:extLst>
              <a:ext uri="{FF2B5EF4-FFF2-40B4-BE49-F238E27FC236}">
                <a16:creationId xmlns:a16="http://schemas.microsoft.com/office/drawing/2014/main" id="{2A4A3841-B1E9-2260-DF1A-D9184EA1C595}"/>
              </a:ext>
            </a:extLst>
          </p:cNvPr>
          <p:cNvSpPr>
            <a:spLocks/>
          </p:cNvSpPr>
          <p:nvPr/>
        </p:nvSpPr>
        <p:spPr>
          <a:xfrm>
            <a:off x="2658323" y="925805"/>
            <a:ext cx="3821218" cy="465401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사용자</a:t>
            </a:r>
            <a:endParaRPr lang="ko-KR" altLang="en-US" b="1" strike="noStrike" cap="none">
              <a:solidFill>
                <a:schemeClr val="bg1"/>
              </a:solidFill>
              <a:latin typeface="Arial"/>
              <a:ea typeface="맑은 고딕" charset="0"/>
              <a:cs typeface="Arial"/>
            </a:endParaRPr>
          </a:p>
        </p:txBody>
      </p:sp>
      <p:sp>
        <p:nvSpPr>
          <p:cNvPr id="44" name="도형 94">
            <a:extLst>
              <a:ext uri="{FF2B5EF4-FFF2-40B4-BE49-F238E27FC236}">
                <a16:creationId xmlns:a16="http://schemas.microsoft.com/office/drawing/2014/main" id="{9D51646D-33A2-CD0B-5461-AFAFFFE12630}"/>
              </a:ext>
            </a:extLst>
          </p:cNvPr>
          <p:cNvSpPr>
            <a:spLocks/>
          </p:cNvSpPr>
          <p:nvPr/>
        </p:nvSpPr>
        <p:spPr>
          <a:xfrm>
            <a:off x="436633" y="2071326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2. </a:t>
            </a: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휴가관리</a:t>
            </a:r>
            <a:endParaRPr lang="en-US" altLang="ko-KR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5" name="도형 94">
            <a:extLst>
              <a:ext uri="{FF2B5EF4-FFF2-40B4-BE49-F238E27FC236}">
                <a16:creationId xmlns:a16="http://schemas.microsoft.com/office/drawing/2014/main" id="{9D51646D-33A2-CD0B-5461-AFAFFFE12630}"/>
              </a:ext>
            </a:extLst>
          </p:cNvPr>
          <p:cNvSpPr>
            <a:spLocks/>
          </p:cNvSpPr>
          <p:nvPr/>
        </p:nvSpPr>
        <p:spPr>
          <a:xfrm>
            <a:off x="2275274" y="1906487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3. </a:t>
            </a: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휴가신청목록</a:t>
            </a:r>
            <a:endParaRPr lang="en-US" altLang="ko-KR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1" name="도형 94">
            <a:extLst>
              <a:ext uri="{FF2B5EF4-FFF2-40B4-BE49-F238E27FC236}">
                <a16:creationId xmlns:a16="http://schemas.microsoft.com/office/drawing/2014/main" id="{9D51646D-33A2-CD0B-5461-AFAFFFE12630}"/>
              </a:ext>
            </a:extLst>
          </p:cNvPr>
          <p:cNvSpPr>
            <a:spLocks/>
          </p:cNvSpPr>
          <p:nvPr/>
        </p:nvSpPr>
        <p:spPr>
          <a:xfrm>
            <a:off x="2282336" y="2289634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3. </a:t>
            </a: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신청하기</a:t>
            </a:r>
            <a:endParaRPr lang="en-US" altLang="ko-KR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2" name="도형 90">
            <a:extLst>
              <a:ext uri="{FF2B5EF4-FFF2-40B4-BE49-F238E27FC236}">
                <a16:creationId xmlns:a16="http://schemas.microsoft.com/office/drawing/2014/main" id="{35AA9C4A-86CE-CF5A-7D62-ED28E6877DEE}"/>
              </a:ext>
            </a:extLst>
          </p:cNvPr>
          <p:cNvCxnSpPr>
            <a:cxnSpLocks/>
            <a:stCxn id="44" idx="3"/>
            <a:endCxn id="36" idx="1"/>
          </p:cNvCxnSpPr>
          <p:nvPr/>
        </p:nvCxnSpPr>
        <p:spPr>
          <a:xfrm flipV="1">
            <a:off x="1612653" y="1672224"/>
            <a:ext cx="670195" cy="56642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도형 90">
            <a:extLst>
              <a:ext uri="{FF2B5EF4-FFF2-40B4-BE49-F238E27FC236}">
                <a16:creationId xmlns:a16="http://schemas.microsoft.com/office/drawing/2014/main" id="{35AA9C4A-86CE-CF5A-7D62-ED28E6877DEE}"/>
              </a:ext>
            </a:extLst>
          </p:cNvPr>
          <p:cNvCxnSpPr>
            <a:cxnSpLocks/>
            <a:stCxn id="44" idx="3"/>
            <a:endCxn id="75" idx="1"/>
          </p:cNvCxnSpPr>
          <p:nvPr/>
        </p:nvCxnSpPr>
        <p:spPr>
          <a:xfrm flipV="1">
            <a:off x="1612653" y="2073810"/>
            <a:ext cx="662621" cy="164839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도형 90">
            <a:extLst>
              <a:ext uri="{FF2B5EF4-FFF2-40B4-BE49-F238E27FC236}">
                <a16:creationId xmlns:a16="http://schemas.microsoft.com/office/drawing/2014/main" id="{35AA9C4A-86CE-CF5A-7D62-ED28E6877DEE}"/>
              </a:ext>
            </a:extLst>
          </p:cNvPr>
          <p:cNvCxnSpPr>
            <a:cxnSpLocks/>
            <a:stCxn id="44" idx="3"/>
            <a:endCxn id="101" idx="1"/>
          </p:cNvCxnSpPr>
          <p:nvPr/>
        </p:nvCxnSpPr>
        <p:spPr>
          <a:xfrm>
            <a:off x="1612653" y="2238649"/>
            <a:ext cx="669683" cy="218308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도형 95">
            <a:extLst>
              <a:ext uri="{FF2B5EF4-FFF2-40B4-BE49-F238E27FC236}">
                <a16:creationId xmlns:a16="http://schemas.microsoft.com/office/drawing/2014/main" id="{2CACE659-11EF-FA03-7A8B-C67A984A6FC4}"/>
              </a:ext>
            </a:extLst>
          </p:cNvPr>
          <p:cNvSpPr>
            <a:spLocks/>
          </p:cNvSpPr>
          <p:nvPr/>
        </p:nvSpPr>
        <p:spPr>
          <a:xfrm>
            <a:off x="4099841" y="2050875"/>
            <a:ext cx="1332774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Malgun Gothic"/>
                <a:ea typeface="Malgun Gothic"/>
              </a:rPr>
              <a:t>4. </a:t>
            </a:r>
            <a:r>
              <a:rPr lang="ko-KR" altLang="en-US" sz="1000">
                <a:solidFill>
                  <a:schemeClr val="bg1"/>
                </a:solidFill>
                <a:latin typeface="Malgun Gothic"/>
                <a:ea typeface="Malgun Gothic"/>
              </a:rPr>
              <a:t>휴가항목 입력</a:t>
            </a:r>
            <a:endParaRPr lang="en-US" altLang="ko-KR" sz="10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118" name="도형 95">
            <a:extLst>
              <a:ext uri="{FF2B5EF4-FFF2-40B4-BE49-F238E27FC236}">
                <a16:creationId xmlns:a16="http://schemas.microsoft.com/office/drawing/2014/main" id="{2CACE659-11EF-FA03-7A8B-C67A984A6FC4}"/>
              </a:ext>
            </a:extLst>
          </p:cNvPr>
          <p:cNvSpPr>
            <a:spLocks/>
          </p:cNvSpPr>
          <p:nvPr/>
        </p:nvSpPr>
        <p:spPr>
          <a:xfrm>
            <a:off x="4099841" y="2442997"/>
            <a:ext cx="1332774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Malgun Gothic"/>
                <a:ea typeface="Malgun Gothic"/>
              </a:rPr>
              <a:t>4. </a:t>
            </a:r>
            <a:r>
              <a:rPr lang="ko-KR" altLang="en-US" sz="1000">
                <a:solidFill>
                  <a:schemeClr val="bg1"/>
                </a:solidFill>
                <a:latin typeface="Malgun Gothic"/>
                <a:ea typeface="Malgun Gothic"/>
              </a:rPr>
              <a:t>신청일자 입력</a:t>
            </a:r>
            <a:endParaRPr lang="en-US" altLang="ko-KR" sz="10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119" name="도형 95">
            <a:extLst>
              <a:ext uri="{FF2B5EF4-FFF2-40B4-BE49-F238E27FC236}">
                <a16:creationId xmlns:a16="http://schemas.microsoft.com/office/drawing/2014/main" id="{2CACE659-11EF-FA03-7A8B-C67A984A6FC4}"/>
              </a:ext>
            </a:extLst>
          </p:cNvPr>
          <p:cNvSpPr>
            <a:spLocks/>
          </p:cNvSpPr>
          <p:nvPr/>
        </p:nvSpPr>
        <p:spPr>
          <a:xfrm>
            <a:off x="4099841" y="2826494"/>
            <a:ext cx="1332774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Malgun Gothic"/>
                <a:ea typeface="Malgun Gothic"/>
              </a:rPr>
              <a:t>4. </a:t>
            </a:r>
            <a:r>
              <a:rPr lang="ko-KR" altLang="en-US" sz="1000" err="1">
                <a:solidFill>
                  <a:schemeClr val="bg1"/>
                </a:solidFill>
                <a:latin typeface="Malgun Gothic"/>
                <a:ea typeface="Malgun Gothic"/>
              </a:rPr>
              <a:t>시작일시</a:t>
            </a:r>
            <a:r>
              <a:rPr lang="ko-KR" altLang="en-US" sz="1000">
                <a:solidFill>
                  <a:schemeClr val="bg1"/>
                </a:solidFill>
                <a:latin typeface="Malgun Gothic"/>
                <a:ea typeface="Malgun Gothic"/>
              </a:rPr>
              <a:t> 입력</a:t>
            </a:r>
            <a:endParaRPr lang="en-US" altLang="ko-KR" sz="10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120" name="도형 95">
            <a:extLst>
              <a:ext uri="{FF2B5EF4-FFF2-40B4-BE49-F238E27FC236}">
                <a16:creationId xmlns:a16="http://schemas.microsoft.com/office/drawing/2014/main" id="{2CACE659-11EF-FA03-7A8B-C67A984A6FC4}"/>
              </a:ext>
            </a:extLst>
          </p:cNvPr>
          <p:cNvSpPr>
            <a:spLocks/>
          </p:cNvSpPr>
          <p:nvPr/>
        </p:nvSpPr>
        <p:spPr>
          <a:xfrm>
            <a:off x="4105592" y="3215741"/>
            <a:ext cx="1332774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Malgun Gothic"/>
                <a:ea typeface="Malgun Gothic"/>
              </a:rPr>
              <a:t>4. </a:t>
            </a:r>
            <a:r>
              <a:rPr lang="ko-KR" altLang="en-US" sz="1000" err="1">
                <a:solidFill>
                  <a:schemeClr val="bg1"/>
                </a:solidFill>
                <a:latin typeface="Malgun Gothic"/>
                <a:ea typeface="Malgun Gothic"/>
              </a:rPr>
              <a:t>종료일시</a:t>
            </a:r>
            <a:r>
              <a:rPr lang="ko-KR" altLang="en-US" sz="1000">
                <a:solidFill>
                  <a:schemeClr val="bg1"/>
                </a:solidFill>
                <a:latin typeface="Malgun Gothic"/>
                <a:ea typeface="Malgun Gothic"/>
              </a:rPr>
              <a:t> 입력</a:t>
            </a:r>
            <a:endParaRPr lang="en-US" altLang="ko-KR" sz="10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121" name="도형 95">
            <a:extLst>
              <a:ext uri="{FF2B5EF4-FFF2-40B4-BE49-F238E27FC236}">
                <a16:creationId xmlns:a16="http://schemas.microsoft.com/office/drawing/2014/main" id="{2CACE659-11EF-FA03-7A8B-C67A984A6FC4}"/>
              </a:ext>
            </a:extLst>
          </p:cNvPr>
          <p:cNvSpPr>
            <a:spLocks/>
          </p:cNvSpPr>
          <p:nvPr/>
        </p:nvSpPr>
        <p:spPr>
          <a:xfrm>
            <a:off x="4105592" y="3606029"/>
            <a:ext cx="1332774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Malgun Gothic"/>
                <a:ea typeface="Malgun Gothic"/>
              </a:rPr>
              <a:t>4. </a:t>
            </a:r>
            <a:r>
              <a:rPr lang="ko-KR" altLang="en-US" sz="1000">
                <a:solidFill>
                  <a:schemeClr val="bg1"/>
                </a:solidFill>
                <a:latin typeface="Malgun Gothic"/>
                <a:ea typeface="Malgun Gothic"/>
              </a:rPr>
              <a:t>신청사유 입력</a:t>
            </a:r>
            <a:endParaRPr lang="en-US" altLang="ko-KR" sz="10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cxnSp>
        <p:nvCxnSpPr>
          <p:cNvPr id="133" name="도형 90">
            <a:extLst>
              <a:ext uri="{FF2B5EF4-FFF2-40B4-BE49-F238E27FC236}">
                <a16:creationId xmlns:a16="http://schemas.microsoft.com/office/drawing/2014/main" id="{D6EED367-34A2-A357-3CA5-EAB01157098C}"/>
              </a:ext>
            </a:extLst>
          </p:cNvPr>
          <p:cNvCxnSpPr>
            <a:cxnSpLocks/>
            <a:stCxn id="101" idx="3"/>
            <a:endCxn id="49" idx="1"/>
          </p:cNvCxnSpPr>
          <p:nvPr/>
        </p:nvCxnSpPr>
        <p:spPr>
          <a:xfrm>
            <a:off x="3458356" y="2456957"/>
            <a:ext cx="484527" cy="7440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90">
            <a:extLst>
              <a:ext uri="{FF2B5EF4-FFF2-40B4-BE49-F238E27FC236}">
                <a16:creationId xmlns:a16="http://schemas.microsoft.com/office/drawing/2014/main" id="{35AA9C4A-86CE-CF5A-7D62-ED28E6877DEE}"/>
              </a:ext>
            </a:extLst>
          </p:cNvPr>
          <p:cNvCxnSpPr>
            <a:cxnSpLocks/>
            <a:stCxn id="52" idx="2"/>
            <a:endCxn id="44" idx="0"/>
          </p:cNvCxnSpPr>
          <p:nvPr/>
        </p:nvCxnSpPr>
        <p:spPr>
          <a:xfrm>
            <a:off x="1018409" y="1832782"/>
            <a:ext cx="6234" cy="238544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왼쪽 대괄호 48"/>
          <p:cNvSpPr/>
          <p:nvPr/>
        </p:nvSpPr>
        <p:spPr>
          <a:xfrm>
            <a:off x="3942883" y="2202454"/>
            <a:ext cx="153629" cy="199707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대괄호 57"/>
          <p:cNvSpPr/>
          <p:nvPr/>
        </p:nvSpPr>
        <p:spPr>
          <a:xfrm>
            <a:off x="5435184" y="2209770"/>
            <a:ext cx="160945" cy="200438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도형 82">
            <a:extLst>
              <a:ext uri="{FF2B5EF4-FFF2-40B4-BE49-F238E27FC236}">
                <a16:creationId xmlns:a16="http://schemas.microsoft.com/office/drawing/2014/main" id="{06E3DFCC-AADD-3A10-BCD8-7EC5004803EE}"/>
              </a:ext>
            </a:extLst>
          </p:cNvPr>
          <p:cNvSpPr>
            <a:spLocks/>
          </p:cNvSpPr>
          <p:nvPr/>
        </p:nvSpPr>
        <p:spPr>
          <a:xfrm>
            <a:off x="5393112" y="3385104"/>
            <a:ext cx="1227146" cy="814416"/>
          </a:xfrm>
          <a:prstGeom prst="star12">
            <a:avLst/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b="0" strike="noStrike" cap="none">
                <a:latin typeface="맑은 고딕" charset="0"/>
                <a:ea typeface="맑은 고딕" charset="0"/>
              </a:rPr>
              <a:t>빈칸</a:t>
            </a:r>
            <a:endParaRPr lang="en-US" altLang="ko-KR" sz="900" b="0" strike="noStrike" cap="none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>
                <a:latin typeface="맑은 고딕" charset="0"/>
                <a:ea typeface="맑은 고딕" charset="0"/>
              </a:rPr>
              <a:t>제출불가</a:t>
            </a:r>
            <a:endParaRPr lang="ko-KR" altLang="en-US" sz="900" b="0" strike="noStrike" cap="none">
              <a:latin typeface="맑은 고딕" charset="0"/>
              <a:ea typeface="맑은 고딕" charset="0"/>
            </a:endParaRPr>
          </a:p>
        </p:txBody>
      </p:sp>
      <p:sp>
        <p:nvSpPr>
          <p:cNvPr id="70" name="도형 94">
            <a:extLst>
              <a:ext uri="{FF2B5EF4-FFF2-40B4-BE49-F238E27FC236}">
                <a16:creationId xmlns:a16="http://schemas.microsoft.com/office/drawing/2014/main" id="{9D51646D-33A2-CD0B-5461-AFAFFFE12630}"/>
              </a:ext>
            </a:extLst>
          </p:cNvPr>
          <p:cNvSpPr>
            <a:spLocks/>
          </p:cNvSpPr>
          <p:nvPr/>
        </p:nvSpPr>
        <p:spPr>
          <a:xfrm>
            <a:off x="4102855" y="1639443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휴가상세내역</a:t>
            </a:r>
            <a:endParaRPr lang="en-US" altLang="ko-KR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1" name="도형 90">
            <a:extLst>
              <a:ext uri="{FF2B5EF4-FFF2-40B4-BE49-F238E27FC236}">
                <a16:creationId xmlns:a16="http://schemas.microsoft.com/office/drawing/2014/main" id="{35AA9C4A-86CE-CF5A-7D62-ED28E6877DEE}"/>
              </a:ext>
            </a:extLst>
          </p:cNvPr>
          <p:cNvCxnSpPr>
            <a:cxnSpLocks/>
            <a:stCxn id="75" idx="3"/>
            <a:endCxn id="70" idx="1"/>
          </p:cNvCxnSpPr>
          <p:nvPr/>
        </p:nvCxnSpPr>
        <p:spPr>
          <a:xfrm flipV="1">
            <a:off x="3451294" y="1806766"/>
            <a:ext cx="651561" cy="267044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도형 90">
            <a:extLst>
              <a:ext uri="{FF2B5EF4-FFF2-40B4-BE49-F238E27FC236}">
                <a16:creationId xmlns:a16="http://schemas.microsoft.com/office/drawing/2014/main" id="{35AA9C4A-86CE-CF5A-7D62-ED28E6877DEE}"/>
              </a:ext>
            </a:extLst>
          </p:cNvPr>
          <p:cNvCxnSpPr>
            <a:cxnSpLocks/>
            <a:stCxn id="58" idx="2"/>
            <a:endCxn id="83" idx="1"/>
          </p:cNvCxnSpPr>
          <p:nvPr/>
        </p:nvCxnSpPr>
        <p:spPr>
          <a:xfrm flipV="1">
            <a:off x="5596129" y="3211500"/>
            <a:ext cx="392841" cy="46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도형 94">
            <a:extLst>
              <a:ext uri="{FF2B5EF4-FFF2-40B4-BE49-F238E27FC236}">
                <a16:creationId xmlns:a16="http://schemas.microsoft.com/office/drawing/2014/main" id="{9D51646D-33A2-CD0B-5461-AFAFFFE12630}"/>
              </a:ext>
            </a:extLst>
          </p:cNvPr>
          <p:cNvSpPr>
            <a:spLocks/>
          </p:cNvSpPr>
          <p:nvPr/>
        </p:nvSpPr>
        <p:spPr>
          <a:xfrm>
            <a:off x="5988970" y="3044177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5. </a:t>
            </a: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휴가신청</a:t>
            </a:r>
            <a:endParaRPr lang="en-US" altLang="ko-KR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6" name="도형 90">
            <a:extLst>
              <a:ext uri="{FF2B5EF4-FFF2-40B4-BE49-F238E27FC236}">
                <a16:creationId xmlns:a16="http://schemas.microsoft.com/office/drawing/2014/main" id="{35AA9C4A-86CE-CF5A-7D62-ED28E6877DEE}"/>
              </a:ext>
            </a:extLst>
          </p:cNvPr>
          <p:cNvCxnSpPr>
            <a:cxnSpLocks/>
            <a:stCxn id="83" idx="3"/>
            <a:endCxn id="92" idx="1"/>
          </p:cNvCxnSpPr>
          <p:nvPr/>
        </p:nvCxnSpPr>
        <p:spPr>
          <a:xfrm>
            <a:off x="7164990" y="3211500"/>
            <a:ext cx="338218" cy="8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94">
            <a:extLst>
              <a:ext uri="{FF2B5EF4-FFF2-40B4-BE49-F238E27FC236}">
                <a16:creationId xmlns:a16="http://schemas.microsoft.com/office/drawing/2014/main" id="{9D51646D-33A2-CD0B-5461-AFAFFFE12630}"/>
              </a:ext>
            </a:extLst>
          </p:cNvPr>
          <p:cNvSpPr>
            <a:spLocks/>
          </p:cNvSpPr>
          <p:nvPr/>
        </p:nvSpPr>
        <p:spPr>
          <a:xfrm>
            <a:off x="7503208" y="3044185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6. </a:t>
            </a: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관리자 승인</a:t>
            </a:r>
            <a:endParaRPr lang="en-US" altLang="ko-KR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95">
            <a:extLst>
              <a:ext uri="{FF2B5EF4-FFF2-40B4-BE49-F238E27FC236}">
                <a16:creationId xmlns:a16="http://schemas.microsoft.com/office/drawing/2014/main" id="{2CACE659-11EF-FA03-7A8B-C67A984A6FC4}"/>
              </a:ext>
            </a:extLst>
          </p:cNvPr>
          <p:cNvSpPr>
            <a:spLocks/>
          </p:cNvSpPr>
          <p:nvPr/>
        </p:nvSpPr>
        <p:spPr>
          <a:xfrm>
            <a:off x="4097058" y="4025095"/>
            <a:ext cx="1332774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Malgun Gothic"/>
                <a:ea typeface="Malgun Gothic"/>
              </a:rPr>
              <a:t>4-1. </a:t>
            </a:r>
            <a:r>
              <a:rPr lang="ko-KR" altLang="en-US" sz="1000">
                <a:solidFill>
                  <a:schemeClr val="bg1"/>
                </a:solidFill>
                <a:latin typeface="Malgun Gothic"/>
                <a:ea typeface="Malgun Gothic"/>
              </a:rPr>
              <a:t>파일첨부</a:t>
            </a:r>
            <a:endParaRPr lang="en-US" altLang="ko-KR" sz="10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32" name="도형 94">
            <a:extLst>
              <a:ext uri="{FF2B5EF4-FFF2-40B4-BE49-F238E27FC236}">
                <a16:creationId xmlns:a16="http://schemas.microsoft.com/office/drawing/2014/main" id="{9D51646D-33A2-CD0B-5461-AFAFFFE12630}"/>
              </a:ext>
            </a:extLst>
          </p:cNvPr>
          <p:cNvSpPr>
            <a:spLocks/>
          </p:cNvSpPr>
          <p:nvPr/>
        </p:nvSpPr>
        <p:spPr>
          <a:xfrm>
            <a:off x="5842653" y="1638223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5. </a:t>
            </a: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삭제하기</a:t>
            </a:r>
            <a:endParaRPr lang="en-US" altLang="ko-KR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90">
            <a:extLst>
              <a:ext uri="{FF2B5EF4-FFF2-40B4-BE49-F238E27FC236}">
                <a16:creationId xmlns:a16="http://schemas.microsoft.com/office/drawing/2014/main" id="{35AA9C4A-86CE-CF5A-7D62-ED28E6877DEE}"/>
              </a:ext>
            </a:extLst>
          </p:cNvPr>
          <p:cNvCxnSpPr>
            <a:cxnSpLocks/>
            <a:stCxn id="70" idx="3"/>
            <a:endCxn id="32" idx="1"/>
          </p:cNvCxnSpPr>
          <p:nvPr/>
        </p:nvCxnSpPr>
        <p:spPr>
          <a:xfrm flipV="1">
            <a:off x="5278875" y="1805546"/>
            <a:ext cx="563778" cy="122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도형 94">
            <a:extLst>
              <a:ext uri="{FF2B5EF4-FFF2-40B4-BE49-F238E27FC236}">
                <a16:creationId xmlns:a16="http://schemas.microsoft.com/office/drawing/2014/main" id="{9D51646D-33A2-CD0B-5461-AFAFFFE12630}"/>
              </a:ext>
            </a:extLst>
          </p:cNvPr>
          <p:cNvSpPr>
            <a:spLocks/>
          </p:cNvSpPr>
          <p:nvPr/>
        </p:nvSpPr>
        <p:spPr>
          <a:xfrm>
            <a:off x="2280943" y="4705357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3. </a:t>
            </a:r>
            <a:r>
              <a:rPr lang="ko-KR" altLang="en-US" sz="1000" err="1">
                <a:solidFill>
                  <a:schemeClr val="bg1"/>
                </a:solidFill>
                <a:latin typeface="맑은 고딕"/>
                <a:ea typeface="맑은 고딕"/>
              </a:rPr>
              <a:t>근속연수별</a:t>
            </a: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endParaRPr lang="en-US" altLang="ko-KR" sz="1000">
              <a:solidFill>
                <a:schemeClr val="bg1"/>
              </a:solidFill>
              <a:latin typeface="맑은 고딕"/>
              <a:ea typeface="맑은 고딕"/>
            </a:endParaRPr>
          </a:p>
          <a:p>
            <a:pPr algn="ctr" eaLnBrk="0"/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휴가일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(</a:t>
            </a: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관리자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)</a:t>
            </a:r>
          </a:p>
        </p:txBody>
      </p:sp>
      <p:sp>
        <p:nvSpPr>
          <p:cNvPr id="36" name="도형 94">
            <a:extLst>
              <a:ext uri="{FF2B5EF4-FFF2-40B4-BE49-F238E27FC236}">
                <a16:creationId xmlns:a16="http://schemas.microsoft.com/office/drawing/2014/main" id="{9D51646D-33A2-CD0B-5461-AFAFFFE12630}"/>
              </a:ext>
            </a:extLst>
          </p:cNvPr>
          <p:cNvSpPr>
            <a:spLocks/>
          </p:cNvSpPr>
          <p:nvPr/>
        </p:nvSpPr>
        <p:spPr>
          <a:xfrm>
            <a:off x="2282848" y="1504901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3. </a:t>
            </a: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휴가현황</a:t>
            </a:r>
            <a:endParaRPr lang="en-US" altLang="ko-KR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8" name="도형 90">
            <a:extLst>
              <a:ext uri="{FF2B5EF4-FFF2-40B4-BE49-F238E27FC236}">
                <a16:creationId xmlns:a16="http://schemas.microsoft.com/office/drawing/2014/main" id="{35AA9C4A-86CE-CF5A-7D62-ED28E6877DEE}"/>
              </a:ext>
            </a:extLst>
          </p:cNvPr>
          <p:cNvCxnSpPr>
            <a:cxnSpLocks/>
            <a:stCxn id="44" idx="3"/>
            <a:endCxn id="35" idx="1"/>
          </p:cNvCxnSpPr>
          <p:nvPr/>
        </p:nvCxnSpPr>
        <p:spPr>
          <a:xfrm>
            <a:off x="1612653" y="2238649"/>
            <a:ext cx="668290" cy="2634031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도형 94">
            <a:extLst>
              <a:ext uri="{FF2B5EF4-FFF2-40B4-BE49-F238E27FC236}">
                <a16:creationId xmlns:a16="http://schemas.microsoft.com/office/drawing/2014/main" id="{9D51646D-33A2-CD0B-5461-AFAFFFE12630}"/>
              </a:ext>
            </a:extLst>
          </p:cNvPr>
          <p:cNvSpPr>
            <a:spLocks/>
          </p:cNvSpPr>
          <p:nvPr/>
        </p:nvSpPr>
        <p:spPr>
          <a:xfrm>
            <a:off x="4113289" y="4443085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추가하기</a:t>
            </a:r>
            <a:endParaRPr lang="en-US" altLang="ko-KR" sz="10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2" name="도형 94">
            <a:extLst>
              <a:ext uri="{FF2B5EF4-FFF2-40B4-BE49-F238E27FC236}">
                <a16:creationId xmlns:a16="http://schemas.microsoft.com/office/drawing/2014/main" id="{9D51646D-33A2-CD0B-5461-AFAFFFE12630}"/>
              </a:ext>
            </a:extLst>
          </p:cNvPr>
          <p:cNvSpPr>
            <a:spLocks/>
          </p:cNvSpPr>
          <p:nvPr/>
        </p:nvSpPr>
        <p:spPr>
          <a:xfrm>
            <a:off x="4116833" y="4803630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수정하기</a:t>
            </a:r>
            <a:endParaRPr lang="en-US" altLang="ko-KR" sz="10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3" name="도형 94">
            <a:extLst>
              <a:ext uri="{FF2B5EF4-FFF2-40B4-BE49-F238E27FC236}">
                <a16:creationId xmlns:a16="http://schemas.microsoft.com/office/drawing/2014/main" id="{9D51646D-33A2-CD0B-5461-AFAFFFE12630}"/>
              </a:ext>
            </a:extLst>
          </p:cNvPr>
          <p:cNvSpPr>
            <a:spLocks/>
          </p:cNvSpPr>
          <p:nvPr/>
        </p:nvSpPr>
        <p:spPr>
          <a:xfrm>
            <a:off x="4109744" y="5162331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삭제하기</a:t>
            </a:r>
            <a:endParaRPr lang="en-US" altLang="ko-KR" sz="10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45" name="도형 90">
            <a:extLst>
              <a:ext uri="{FF2B5EF4-FFF2-40B4-BE49-F238E27FC236}">
                <a16:creationId xmlns:a16="http://schemas.microsoft.com/office/drawing/2014/main" id="{D6EED367-34A2-A357-3CA5-EAB01157098C}"/>
              </a:ext>
            </a:extLst>
          </p:cNvPr>
          <p:cNvCxnSpPr>
            <a:cxnSpLocks/>
            <a:stCxn id="35" idx="3"/>
            <a:endCxn id="41" idx="1"/>
          </p:cNvCxnSpPr>
          <p:nvPr/>
        </p:nvCxnSpPr>
        <p:spPr>
          <a:xfrm flipV="1">
            <a:off x="3456963" y="4610408"/>
            <a:ext cx="656326" cy="262272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도형 90">
            <a:extLst>
              <a:ext uri="{FF2B5EF4-FFF2-40B4-BE49-F238E27FC236}">
                <a16:creationId xmlns:a16="http://schemas.microsoft.com/office/drawing/2014/main" id="{D6EED367-34A2-A357-3CA5-EAB01157098C}"/>
              </a:ext>
            </a:extLst>
          </p:cNvPr>
          <p:cNvCxnSpPr>
            <a:cxnSpLocks/>
            <a:stCxn id="35" idx="3"/>
            <a:endCxn id="42" idx="1"/>
          </p:cNvCxnSpPr>
          <p:nvPr/>
        </p:nvCxnSpPr>
        <p:spPr>
          <a:xfrm>
            <a:off x="3456963" y="4872680"/>
            <a:ext cx="659870" cy="98273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90">
            <a:extLst>
              <a:ext uri="{FF2B5EF4-FFF2-40B4-BE49-F238E27FC236}">
                <a16:creationId xmlns:a16="http://schemas.microsoft.com/office/drawing/2014/main" id="{D6EED367-34A2-A357-3CA5-EAB01157098C}"/>
              </a:ext>
            </a:extLst>
          </p:cNvPr>
          <p:cNvCxnSpPr>
            <a:cxnSpLocks/>
            <a:stCxn id="35" idx="3"/>
            <a:endCxn id="43" idx="1"/>
          </p:cNvCxnSpPr>
          <p:nvPr/>
        </p:nvCxnSpPr>
        <p:spPr>
          <a:xfrm>
            <a:off x="3456963" y="4872680"/>
            <a:ext cx="652781" cy="456974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도형 95">
            <a:extLst>
              <a:ext uri="{FF2B5EF4-FFF2-40B4-BE49-F238E27FC236}">
                <a16:creationId xmlns:a16="http://schemas.microsoft.com/office/drawing/2014/main" id="{2CACE659-11EF-FA03-7A8B-C67A984A6FC4}"/>
              </a:ext>
            </a:extLst>
          </p:cNvPr>
          <p:cNvSpPr>
            <a:spLocks/>
          </p:cNvSpPr>
          <p:nvPr/>
        </p:nvSpPr>
        <p:spPr>
          <a:xfrm>
            <a:off x="5825859" y="4627502"/>
            <a:ext cx="1332774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Malgun Gothic"/>
                <a:ea typeface="Malgun Gothic"/>
              </a:rPr>
              <a:t>5. </a:t>
            </a:r>
            <a:r>
              <a:rPr lang="ko-KR" altLang="en-US" sz="1000">
                <a:solidFill>
                  <a:schemeClr val="bg1"/>
                </a:solidFill>
                <a:latin typeface="Malgun Gothic"/>
                <a:ea typeface="Malgun Gothic"/>
              </a:rPr>
              <a:t>근속연수 입력</a:t>
            </a:r>
            <a:endParaRPr lang="en-US" altLang="ko-KR" sz="10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60" name="도형 95">
            <a:extLst>
              <a:ext uri="{FF2B5EF4-FFF2-40B4-BE49-F238E27FC236}">
                <a16:creationId xmlns:a16="http://schemas.microsoft.com/office/drawing/2014/main" id="{2CACE659-11EF-FA03-7A8B-C67A984A6FC4}"/>
              </a:ext>
            </a:extLst>
          </p:cNvPr>
          <p:cNvSpPr>
            <a:spLocks/>
          </p:cNvSpPr>
          <p:nvPr/>
        </p:nvSpPr>
        <p:spPr>
          <a:xfrm>
            <a:off x="5829402" y="5003185"/>
            <a:ext cx="1332774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Malgun Gothic"/>
                <a:ea typeface="Malgun Gothic"/>
              </a:rPr>
              <a:t>5. </a:t>
            </a:r>
            <a:r>
              <a:rPr lang="ko-KR" altLang="en-US" sz="1000">
                <a:solidFill>
                  <a:schemeClr val="bg1"/>
                </a:solidFill>
                <a:latin typeface="Malgun Gothic"/>
                <a:ea typeface="Malgun Gothic"/>
              </a:rPr>
              <a:t>휴가일수 입력</a:t>
            </a:r>
            <a:endParaRPr lang="en-US" altLang="ko-KR" sz="10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cxnSp>
        <p:nvCxnSpPr>
          <p:cNvPr id="61" name="도형 90">
            <a:extLst>
              <a:ext uri="{FF2B5EF4-FFF2-40B4-BE49-F238E27FC236}">
                <a16:creationId xmlns:a16="http://schemas.microsoft.com/office/drawing/2014/main" id="{35AA9C4A-86CE-CF5A-7D62-ED28E6877DEE}"/>
              </a:ext>
            </a:extLst>
          </p:cNvPr>
          <p:cNvCxnSpPr>
            <a:cxnSpLocks/>
            <a:stCxn id="41" idx="3"/>
            <a:endCxn id="64" idx="1"/>
          </p:cNvCxnSpPr>
          <p:nvPr/>
        </p:nvCxnSpPr>
        <p:spPr>
          <a:xfrm>
            <a:off x="5289309" y="4610408"/>
            <a:ext cx="454019" cy="384107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왼쪽 대괄호 63"/>
          <p:cNvSpPr/>
          <p:nvPr/>
        </p:nvSpPr>
        <p:spPr>
          <a:xfrm>
            <a:off x="5743328" y="4704654"/>
            <a:ext cx="72682" cy="57972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오른쪽 대괄호 66"/>
          <p:cNvSpPr/>
          <p:nvPr/>
        </p:nvSpPr>
        <p:spPr>
          <a:xfrm>
            <a:off x="7150571" y="4690704"/>
            <a:ext cx="90201" cy="55114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도형 94">
            <a:extLst>
              <a:ext uri="{FF2B5EF4-FFF2-40B4-BE49-F238E27FC236}">
                <a16:creationId xmlns:a16="http://schemas.microsoft.com/office/drawing/2014/main" id="{9D51646D-33A2-CD0B-5461-AFAFFFE12630}"/>
              </a:ext>
            </a:extLst>
          </p:cNvPr>
          <p:cNvSpPr>
            <a:spLocks/>
          </p:cNvSpPr>
          <p:nvPr/>
        </p:nvSpPr>
        <p:spPr>
          <a:xfrm>
            <a:off x="2284486" y="5921012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3. </a:t>
            </a: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공통휴일관리</a:t>
            </a:r>
            <a:endParaRPr lang="en-US" altLang="ko-KR" sz="1000">
              <a:solidFill>
                <a:schemeClr val="bg1"/>
              </a:solidFill>
              <a:latin typeface="맑은 고딕"/>
              <a:ea typeface="맑은 고딕"/>
            </a:endParaRPr>
          </a:p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(</a:t>
            </a: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관리자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)</a:t>
            </a:r>
          </a:p>
        </p:txBody>
      </p:sp>
      <p:cxnSp>
        <p:nvCxnSpPr>
          <p:cNvPr id="80" name="도형 90">
            <a:extLst>
              <a:ext uri="{FF2B5EF4-FFF2-40B4-BE49-F238E27FC236}">
                <a16:creationId xmlns:a16="http://schemas.microsoft.com/office/drawing/2014/main" id="{35AA9C4A-86CE-CF5A-7D62-ED28E6877DEE}"/>
              </a:ext>
            </a:extLst>
          </p:cNvPr>
          <p:cNvCxnSpPr>
            <a:cxnSpLocks/>
            <a:stCxn id="44" idx="3"/>
            <a:endCxn id="78" idx="1"/>
          </p:cNvCxnSpPr>
          <p:nvPr/>
        </p:nvCxnSpPr>
        <p:spPr>
          <a:xfrm>
            <a:off x="1612653" y="2238649"/>
            <a:ext cx="671833" cy="3849686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도형 94">
            <a:extLst>
              <a:ext uri="{FF2B5EF4-FFF2-40B4-BE49-F238E27FC236}">
                <a16:creationId xmlns:a16="http://schemas.microsoft.com/office/drawing/2014/main" id="{9D51646D-33A2-CD0B-5461-AFAFFFE12630}"/>
              </a:ext>
            </a:extLst>
          </p:cNvPr>
          <p:cNvSpPr>
            <a:spLocks/>
          </p:cNvSpPr>
          <p:nvPr/>
        </p:nvSpPr>
        <p:spPr>
          <a:xfrm>
            <a:off x="4145186" y="5591433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추가하기</a:t>
            </a:r>
            <a:endParaRPr lang="en-US" altLang="ko-KR" sz="10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8" name="도형 94">
            <a:extLst>
              <a:ext uri="{FF2B5EF4-FFF2-40B4-BE49-F238E27FC236}">
                <a16:creationId xmlns:a16="http://schemas.microsoft.com/office/drawing/2014/main" id="{9D51646D-33A2-CD0B-5461-AFAFFFE12630}"/>
              </a:ext>
            </a:extLst>
          </p:cNvPr>
          <p:cNvSpPr>
            <a:spLocks/>
          </p:cNvSpPr>
          <p:nvPr/>
        </p:nvSpPr>
        <p:spPr>
          <a:xfrm>
            <a:off x="4148730" y="5967115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수정하기</a:t>
            </a:r>
            <a:endParaRPr lang="en-US" altLang="ko-KR" sz="10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9" name="도형 94">
            <a:extLst>
              <a:ext uri="{FF2B5EF4-FFF2-40B4-BE49-F238E27FC236}">
                <a16:creationId xmlns:a16="http://schemas.microsoft.com/office/drawing/2014/main" id="{9D51646D-33A2-CD0B-5461-AFAFFFE12630}"/>
              </a:ext>
            </a:extLst>
          </p:cNvPr>
          <p:cNvSpPr>
            <a:spLocks/>
          </p:cNvSpPr>
          <p:nvPr/>
        </p:nvSpPr>
        <p:spPr>
          <a:xfrm>
            <a:off x="4141641" y="6331945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삭제하기</a:t>
            </a:r>
            <a:endParaRPr lang="en-US" altLang="ko-KR" sz="10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90" name="도형 90">
            <a:extLst>
              <a:ext uri="{FF2B5EF4-FFF2-40B4-BE49-F238E27FC236}">
                <a16:creationId xmlns:a16="http://schemas.microsoft.com/office/drawing/2014/main" id="{D6EED367-34A2-A357-3CA5-EAB01157098C}"/>
              </a:ext>
            </a:extLst>
          </p:cNvPr>
          <p:cNvCxnSpPr>
            <a:cxnSpLocks/>
            <a:stCxn id="78" idx="3"/>
            <a:endCxn id="87" idx="1"/>
          </p:cNvCxnSpPr>
          <p:nvPr/>
        </p:nvCxnSpPr>
        <p:spPr>
          <a:xfrm flipV="1">
            <a:off x="3460506" y="5758756"/>
            <a:ext cx="684680" cy="329579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도형 90">
            <a:extLst>
              <a:ext uri="{FF2B5EF4-FFF2-40B4-BE49-F238E27FC236}">
                <a16:creationId xmlns:a16="http://schemas.microsoft.com/office/drawing/2014/main" id="{D6EED367-34A2-A357-3CA5-EAB01157098C}"/>
              </a:ext>
            </a:extLst>
          </p:cNvPr>
          <p:cNvCxnSpPr>
            <a:cxnSpLocks/>
            <a:stCxn id="78" idx="3"/>
            <a:endCxn id="88" idx="1"/>
          </p:cNvCxnSpPr>
          <p:nvPr/>
        </p:nvCxnSpPr>
        <p:spPr>
          <a:xfrm>
            <a:off x="3460506" y="6088335"/>
            <a:ext cx="688224" cy="46103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도형 90">
            <a:extLst>
              <a:ext uri="{FF2B5EF4-FFF2-40B4-BE49-F238E27FC236}">
                <a16:creationId xmlns:a16="http://schemas.microsoft.com/office/drawing/2014/main" id="{D6EED367-34A2-A357-3CA5-EAB01157098C}"/>
              </a:ext>
            </a:extLst>
          </p:cNvPr>
          <p:cNvCxnSpPr>
            <a:cxnSpLocks/>
            <a:stCxn id="78" idx="3"/>
            <a:endCxn id="89" idx="1"/>
          </p:cNvCxnSpPr>
          <p:nvPr/>
        </p:nvCxnSpPr>
        <p:spPr>
          <a:xfrm>
            <a:off x="3460506" y="6088335"/>
            <a:ext cx="681135" cy="410933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도형 95">
            <a:extLst>
              <a:ext uri="{FF2B5EF4-FFF2-40B4-BE49-F238E27FC236}">
                <a16:creationId xmlns:a16="http://schemas.microsoft.com/office/drawing/2014/main" id="{2CACE659-11EF-FA03-7A8B-C67A984A6FC4}"/>
              </a:ext>
            </a:extLst>
          </p:cNvPr>
          <p:cNvSpPr>
            <a:spLocks/>
          </p:cNvSpPr>
          <p:nvPr/>
        </p:nvSpPr>
        <p:spPr>
          <a:xfrm>
            <a:off x="5815226" y="5573792"/>
            <a:ext cx="1332774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Malgun Gothic"/>
                <a:ea typeface="Malgun Gothic"/>
              </a:rPr>
              <a:t>5. </a:t>
            </a:r>
            <a:r>
              <a:rPr lang="ko-KR" altLang="en-US" sz="1000" err="1">
                <a:solidFill>
                  <a:schemeClr val="bg1"/>
                </a:solidFill>
                <a:latin typeface="Malgun Gothic"/>
                <a:ea typeface="Malgun Gothic"/>
              </a:rPr>
              <a:t>휴일명</a:t>
            </a:r>
            <a:r>
              <a:rPr lang="ko-KR" altLang="en-US" sz="1000">
                <a:solidFill>
                  <a:schemeClr val="bg1"/>
                </a:solidFill>
                <a:latin typeface="Malgun Gothic"/>
                <a:ea typeface="Malgun Gothic"/>
              </a:rPr>
              <a:t> 입력</a:t>
            </a:r>
            <a:endParaRPr lang="en-US" altLang="ko-KR" sz="10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128" name="도형 95">
            <a:extLst>
              <a:ext uri="{FF2B5EF4-FFF2-40B4-BE49-F238E27FC236}">
                <a16:creationId xmlns:a16="http://schemas.microsoft.com/office/drawing/2014/main" id="{2CACE659-11EF-FA03-7A8B-C67A984A6FC4}"/>
              </a:ext>
            </a:extLst>
          </p:cNvPr>
          <p:cNvSpPr>
            <a:spLocks/>
          </p:cNvSpPr>
          <p:nvPr/>
        </p:nvSpPr>
        <p:spPr>
          <a:xfrm>
            <a:off x="5818769" y="5938842"/>
            <a:ext cx="1332774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Malgun Gothic"/>
                <a:ea typeface="Malgun Gothic"/>
              </a:rPr>
              <a:t>5. </a:t>
            </a:r>
            <a:r>
              <a:rPr lang="ko-KR" altLang="en-US" sz="1000">
                <a:solidFill>
                  <a:schemeClr val="bg1"/>
                </a:solidFill>
                <a:latin typeface="Malgun Gothic"/>
                <a:ea typeface="Malgun Gothic"/>
              </a:rPr>
              <a:t>휴일일자 입력</a:t>
            </a:r>
            <a:endParaRPr lang="en-US" altLang="ko-KR" sz="10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129" name="왼쪽 대괄호 128"/>
          <p:cNvSpPr/>
          <p:nvPr/>
        </p:nvSpPr>
        <p:spPr>
          <a:xfrm>
            <a:off x="5752214" y="5650943"/>
            <a:ext cx="85060" cy="91997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오른쪽 대괄호 129"/>
          <p:cNvSpPr/>
          <p:nvPr/>
        </p:nvSpPr>
        <p:spPr>
          <a:xfrm>
            <a:off x="7139938" y="5636994"/>
            <a:ext cx="68936" cy="91266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도형 90">
            <a:extLst>
              <a:ext uri="{FF2B5EF4-FFF2-40B4-BE49-F238E27FC236}">
                <a16:creationId xmlns:a16="http://schemas.microsoft.com/office/drawing/2014/main" id="{35AA9C4A-86CE-CF5A-7D62-ED28E6877DEE}"/>
              </a:ext>
            </a:extLst>
          </p:cNvPr>
          <p:cNvCxnSpPr>
            <a:cxnSpLocks/>
            <a:stCxn id="87" idx="3"/>
            <a:endCxn id="129" idx="1"/>
          </p:cNvCxnSpPr>
          <p:nvPr/>
        </p:nvCxnSpPr>
        <p:spPr>
          <a:xfrm>
            <a:off x="5321206" y="5758756"/>
            <a:ext cx="431008" cy="352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도형 95">
            <a:extLst>
              <a:ext uri="{FF2B5EF4-FFF2-40B4-BE49-F238E27FC236}">
                <a16:creationId xmlns:a16="http://schemas.microsoft.com/office/drawing/2014/main" id="{2CACE659-11EF-FA03-7A8B-C67A984A6FC4}"/>
              </a:ext>
            </a:extLst>
          </p:cNvPr>
          <p:cNvSpPr>
            <a:spLocks/>
          </p:cNvSpPr>
          <p:nvPr/>
        </p:nvSpPr>
        <p:spPr>
          <a:xfrm>
            <a:off x="5822313" y="6300062"/>
            <a:ext cx="1332774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Malgun Gothic"/>
                <a:ea typeface="Malgun Gothic"/>
              </a:rPr>
              <a:t>5. </a:t>
            </a:r>
            <a:r>
              <a:rPr lang="ko-KR" altLang="en-US" sz="1000">
                <a:solidFill>
                  <a:schemeClr val="bg1"/>
                </a:solidFill>
                <a:latin typeface="Malgun Gothic"/>
                <a:ea typeface="Malgun Gothic"/>
              </a:rPr>
              <a:t>휴일여부 입력</a:t>
            </a:r>
            <a:endParaRPr lang="en-US" altLang="ko-KR" sz="10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45930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" y="0"/>
          <a:ext cx="9143999" cy="55721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04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단위 프로세스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투두리스트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20230621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이수진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도형 94">
            <a:extLst>
              <a:ext uri="{FF2B5EF4-FFF2-40B4-BE49-F238E27FC236}">
                <a16:creationId xmlns:a16="http://schemas.microsoft.com/office/drawing/2014/main" id="{2B714534-95E0-66D2-4AD9-134BCDC8D7DB}"/>
              </a:ext>
            </a:extLst>
          </p:cNvPr>
          <p:cNvSpPr>
            <a:spLocks/>
          </p:cNvSpPr>
          <p:nvPr/>
        </p:nvSpPr>
        <p:spPr>
          <a:xfrm>
            <a:off x="1491078" y="2079189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1. </a:t>
            </a:r>
            <a:r>
              <a:rPr lang="ko-KR" altLang="en-US" sz="1000" b="0" strike="noStrike" cap="none" err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투두리스트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77">
            <a:extLst>
              <a:ext uri="{FF2B5EF4-FFF2-40B4-BE49-F238E27FC236}">
                <a16:creationId xmlns:a16="http://schemas.microsoft.com/office/drawing/2014/main" id="{2A4A3841-B1E9-2260-DF1A-D9184EA1C595}"/>
              </a:ext>
            </a:extLst>
          </p:cNvPr>
          <p:cNvSpPr>
            <a:spLocks/>
          </p:cNvSpPr>
          <p:nvPr/>
        </p:nvSpPr>
        <p:spPr>
          <a:xfrm>
            <a:off x="2658323" y="925805"/>
            <a:ext cx="3821218" cy="465401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사용자</a:t>
            </a:r>
            <a:endParaRPr lang="ko-KR" altLang="en-US" b="1" strike="noStrike" cap="none">
              <a:solidFill>
                <a:schemeClr val="bg1"/>
              </a:solidFill>
              <a:latin typeface="Arial"/>
              <a:ea typeface="맑은 고딕" charset="0"/>
              <a:cs typeface="Arial"/>
            </a:endParaRPr>
          </a:p>
        </p:txBody>
      </p:sp>
      <p:sp>
        <p:nvSpPr>
          <p:cNvPr id="7" name="도형 94">
            <a:extLst>
              <a:ext uri="{FF2B5EF4-FFF2-40B4-BE49-F238E27FC236}">
                <a16:creationId xmlns:a16="http://schemas.microsoft.com/office/drawing/2014/main" id="{9D51646D-33A2-CD0B-5461-AFAFFFE12630}"/>
              </a:ext>
            </a:extLst>
          </p:cNvPr>
          <p:cNvSpPr>
            <a:spLocks/>
          </p:cNvSpPr>
          <p:nvPr/>
        </p:nvSpPr>
        <p:spPr>
          <a:xfrm>
            <a:off x="3244590" y="3153037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2. </a:t>
            </a: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추가</a:t>
            </a:r>
            <a:endParaRPr lang="en-US" altLang="ko-KR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1" name="도형 90">
            <a:extLst>
              <a:ext uri="{FF2B5EF4-FFF2-40B4-BE49-F238E27FC236}">
                <a16:creationId xmlns:a16="http://schemas.microsoft.com/office/drawing/2014/main" id="{D6EED367-34A2-A357-3CA5-EAB01157098C}"/>
              </a:ext>
            </a:extLst>
          </p:cNvPr>
          <p:cNvCxnSpPr>
            <a:cxnSpLocks/>
            <a:stCxn id="52" idx="3"/>
            <a:endCxn id="7" idx="1"/>
          </p:cNvCxnSpPr>
          <p:nvPr/>
        </p:nvCxnSpPr>
        <p:spPr>
          <a:xfrm>
            <a:off x="2667098" y="2246512"/>
            <a:ext cx="577492" cy="1073848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94">
            <a:extLst>
              <a:ext uri="{FF2B5EF4-FFF2-40B4-BE49-F238E27FC236}">
                <a16:creationId xmlns:a16="http://schemas.microsoft.com/office/drawing/2014/main" id="{9D51646D-33A2-CD0B-5461-AFAFFFE12630}"/>
              </a:ext>
            </a:extLst>
          </p:cNvPr>
          <p:cNvSpPr>
            <a:spLocks/>
          </p:cNvSpPr>
          <p:nvPr/>
        </p:nvSpPr>
        <p:spPr>
          <a:xfrm>
            <a:off x="5049007" y="3157914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3. </a:t>
            </a: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제목 입력</a:t>
            </a:r>
            <a:endParaRPr lang="en-US" altLang="ko-KR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94">
            <a:extLst>
              <a:ext uri="{FF2B5EF4-FFF2-40B4-BE49-F238E27FC236}">
                <a16:creationId xmlns:a16="http://schemas.microsoft.com/office/drawing/2014/main" id="{9D51646D-33A2-CD0B-5461-AFAFFFE12630}"/>
              </a:ext>
            </a:extLst>
          </p:cNvPr>
          <p:cNvSpPr>
            <a:spLocks/>
          </p:cNvSpPr>
          <p:nvPr/>
        </p:nvSpPr>
        <p:spPr>
          <a:xfrm>
            <a:off x="5047788" y="4407595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3. </a:t>
            </a:r>
            <a:r>
              <a:rPr lang="ko-KR" altLang="en-US" sz="1000">
                <a:solidFill>
                  <a:schemeClr val="bg1"/>
                </a:solidFill>
              </a:rPr>
              <a:t>내용 입력</a:t>
            </a:r>
            <a:endParaRPr lang="en-US" altLang="ko-KR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94">
            <a:extLst>
              <a:ext uri="{FF2B5EF4-FFF2-40B4-BE49-F238E27FC236}">
                <a16:creationId xmlns:a16="http://schemas.microsoft.com/office/drawing/2014/main" id="{9D51646D-33A2-CD0B-5461-AFAFFFE12630}"/>
              </a:ext>
            </a:extLst>
          </p:cNvPr>
          <p:cNvSpPr>
            <a:spLocks/>
          </p:cNvSpPr>
          <p:nvPr/>
        </p:nvSpPr>
        <p:spPr>
          <a:xfrm>
            <a:off x="5046570" y="3989410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3. </a:t>
            </a:r>
            <a:r>
              <a:rPr lang="ko-KR" altLang="en-US" sz="1000">
                <a:solidFill>
                  <a:schemeClr val="bg1"/>
                </a:solidFill>
              </a:rPr>
              <a:t>상태 입력</a:t>
            </a:r>
            <a:endParaRPr lang="en-US" altLang="ko-KR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94">
            <a:extLst>
              <a:ext uri="{FF2B5EF4-FFF2-40B4-BE49-F238E27FC236}">
                <a16:creationId xmlns:a16="http://schemas.microsoft.com/office/drawing/2014/main" id="{9D51646D-33A2-CD0B-5461-AFAFFFE12630}"/>
              </a:ext>
            </a:extLst>
          </p:cNvPr>
          <p:cNvSpPr>
            <a:spLocks/>
          </p:cNvSpPr>
          <p:nvPr/>
        </p:nvSpPr>
        <p:spPr>
          <a:xfrm>
            <a:off x="5045351" y="3571227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3. </a:t>
            </a:r>
            <a:r>
              <a:rPr lang="ko-KR" altLang="en-US" sz="1000">
                <a:solidFill>
                  <a:schemeClr val="bg1"/>
                </a:solidFill>
              </a:rPr>
              <a:t>태그 입력</a:t>
            </a:r>
            <a:endParaRPr lang="en-US" altLang="ko-KR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94">
            <a:extLst>
              <a:ext uri="{FF2B5EF4-FFF2-40B4-BE49-F238E27FC236}">
                <a16:creationId xmlns:a16="http://schemas.microsoft.com/office/drawing/2014/main" id="{2B714534-95E0-66D2-4AD9-134BCDC8D7DB}"/>
              </a:ext>
            </a:extLst>
          </p:cNvPr>
          <p:cNvSpPr>
            <a:spLocks/>
          </p:cNvSpPr>
          <p:nvPr/>
        </p:nvSpPr>
        <p:spPr>
          <a:xfrm>
            <a:off x="3267452" y="2085285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2.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상세</a:t>
            </a:r>
            <a:r>
              <a:rPr lang="ko-KR" altLang="en-US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보기</a:t>
            </a:r>
            <a:endParaRPr lang="en-US" altLang="ko-KR" sz="1000" b="0" strike="noStrike" cap="none">
              <a:solidFill>
                <a:schemeClr val="bg1"/>
              </a:solidFill>
              <a:latin typeface="Arial"/>
              <a:ea typeface="Arial" charset="0"/>
              <a:cs typeface="Arial"/>
            </a:endParaRPr>
          </a:p>
        </p:txBody>
      </p:sp>
      <p:cxnSp>
        <p:nvCxnSpPr>
          <p:cNvPr id="32" name="도형 90">
            <a:extLst>
              <a:ext uri="{FF2B5EF4-FFF2-40B4-BE49-F238E27FC236}">
                <a16:creationId xmlns:a16="http://schemas.microsoft.com/office/drawing/2014/main" id="{D6EED367-34A2-A357-3CA5-EAB01157098C}"/>
              </a:ext>
            </a:extLst>
          </p:cNvPr>
          <p:cNvCxnSpPr>
            <a:cxnSpLocks/>
            <a:stCxn id="52" idx="3"/>
            <a:endCxn id="30" idx="1"/>
          </p:cNvCxnSpPr>
          <p:nvPr/>
        </p:nvCxnSpPr>
        <p:spPr>
          <a:xfrm>
            <a:off x="2667098" y="2246512"/>
            <a:ext cx="600354" cy="6096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도형 94">
            <a:extLst>
              <a:ext uri="{FF2B5EF4-FFF2-40B4-BE49-F238E27FC236}">
                <a16:creationId xmlns:a16="http://schemas.microsoft.com/office/drawing/2014/main" id="{2B714534-95E0-66D2-4AD9-134BCDC8D7DB}"/>
              </a:ext>
            </a:extLst>
          </p:cNvPr>
          <p:cNvSpPr>
            <a:spLocks/>
          </p:cNvSpPr>
          <p:nvPr/>
        </p:nvSpPr>
        <p:spPr>
          <a:xfrm>
            <a:off x="5058457" y="2084066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3.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수정하기</a:t>
            </a:r>
            <a:endParaRPr lang="en-US" altLang="ko-KR" sz="1000" b="0" strike="noStrike" cap="none">
              <a:solidFill>
                <a:schemeClr val="bg1"/>
              </a:solidFill>
              <a:latin typeface="Arial"/>
              <a:ea typeface="Arial" charset="0"/>
              <a:cs typeface="Arial"/>
            </a:endParaRPr>
          </a:p>
        </p:txBody>
      </p:sp>
      <p:sp>
        <p:nvSpPr>
          <p:cNvPr id="36" name="도형 94">
            <a:extLst>
              <a:ext uri="{FF2B5EF4-FFF2-40B4-BE49-F238E27FC236}">
                <a16:creationId xmlns:a16="http://schemas.microsoft.com/office/drawing/2014/main" id="{2B714534-95E0-66D2-4AD9-134BCDC8D7DB}"/>
              </a:ext>
            </a:extLst>
          </p:cNvPr>
          <p:cNvSpPr>
            <a:spLocks/>
          </p:cNvSpPr>
          <p:nvPr/>
        </p:nvSpPr>
        <p:spPr>
          <a:xfrm>
            <a:off x="5071869" y="2514443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3.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삭제하기</a:t>
            </a:r>
            <a:endParaRPr lang="en-US" altLang="ko-KR" sz="1000" b="0" strike="noStrike" cap="none">
              <a:solidFill>
                <a:schemeClr val="bg1"/>
              </a:solidFill>
              <a:latin typeface="Arial"/>
              <a:ea typeface="Arial" charset="0"/>
              <a:cs typeface="Arial"/>
            </a:endParaRPr>
          </a:p>
        </p:txBody>
      </p:sp>
      <p:cxnSp>
        <p:nvCxnSpPr>
          <p:cNvPr id="37" name="도형 90">
            <a:extLst>
              <a:ext uri="{FF2B5EF4-FFF2-40B4-BE49-F238E27FC236}">
                <a16:creationId xmlns:a16="http://schemas.microsoft.com/office/drawing/2014/main" id="{D6EED367-34A2-A357-3CA5-EAB01157098C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 flipV="1">
            <a:off x="4443472" y="2251389"/>
            <a:ext cx="614985" cy="1219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90">
            <a:extLst>
              <a:ext uri="{FF2B5EF4-FFF2-40B4-BE49-F238E27FC236}">
                <a16:creationId xmlns:a16="http://schemas.microsoft.com/office/drawing/2014/main" id="{D6EED367-34A2-A357-3CA5-EAB01157098C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>
            <a:off x="4443472" y="2252608"/>
            <a:ext cx="628397" cy="429158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82">
            <a:extLst>
              <a:ext uri="{FF2B5EF4-FFF2-40B4-BE49-F238E27FC236}">
                <a16:creationId xmlns:a16="http://schemas.microsoft.com/office/drawing/2014/main" id="{06E3DFCC-AADD-3A10-BCD8-7EC5004803EE}"/>
              </a:ext>
            </a:extLst>
          </p:cNvPr>
          <p:cNvSpPr>
            <a:spLocks/>
          </p:cNvSpPr>
          <p:nvPr/>
        </p:nvSpPr>
        <p:spPr>
          <a:xfrm>
            <a:off x="6337984" y="2222604"/>
            <a:ext cx="1335646" cy="952192"/>
          </a:xfrm>
          <a:prstGeom prst="star12">
            <a:avLst/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b="0" strike="noStrike" cap="none" err="1">
                <a:latin typeface="맑은 고딕" charset="0"/>
                <a:ea typeface="맑은 고딕" charset="0"/>
              </a:rPr>
              <a:t>삭제시</a:t>
            </a:r>
            <a:r>
              <a:rPr lang="ko-KR" altLang="en-US" sz="900" b="0" strike="noStrike" cap="none">
                <a:latin typeface="맑은 고딕" charset="0"/>
                <a:ea typeface="맑은 고딕" charset="0"/>
              </a:rPr>
              <a:t> </a:t>
            </a:r>
            <a:br>
              <a:rPr lang="en-US" altLang="ko-KR" sz="900" b="0" strike="noStrike" cap="none">
                <a:latin typeface="맑은 고딕" charset="0"/>
                <a:ea typeface="맑은 고딕" charset="0"/>
              </a:rPr>
            </a:br>
            <a:r>
              <a:rPr lang="ko-KR" altLang="en-US" sz="900" b="0" strike="noStrike" cap="none">
                <a:latin typeface="맑은 고딕" charset="0"/>
                <a:ea typeface="맑은 고딕" charset="0"/>
              </a:rPr>
              <a:t>확인 </a:t>
            </a:r>
            <a:r>
              <a:rPr lang="ko-KR" altLang="en-US" sz="900" b="0" strike="noStrike" cap="none" err="1">
                <a:latin typeface="맑은 고딕" charset="0"/>
                <a:ea typeface="맑은 고딕" charset="0"/>
              </a:rPr>
              <a:t>알림창</a:t>
            </a:r>
            <a:r>
              <a:rPr lang="ko-KR" altLang="en-US" sz="900" b="0" strike="noStrike" cap="none">
                <a:latin typeface="맑은 고딕" charset="0"/>
                <a:ea typeface="맑은 고딕" charset="0"/>
              </a:rPr>
              <a:t> 띄우기</a:t>
            </a:r>
          </a:p>
        </p:txBody>
      </p:sp>
      <p:sp>
        <p:nvSpPr>
          <p:cNvPr id="26" name="왼쪽 대괄호 25"/>
          <p:cNvSpPr/>
          <p:nvPr/>
        </p:nvSpPr>
        <p:spPr>
          <a:xfrm>
            <a:off x="4893869" y="3284525"/>
            <a:ext cx="160935" cy="132405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도형 90">
            <a:extLst>
              <a:ext uri="{FF2B5EF4-FFF2-40B4-BE49-F238E27FC236}">
                <a16:creationId xmlns:a16="http://schemas.microsoft.com/office/drawing/2014/main" id="{D6EED367-34A2-A357-3CA5-EAB01157098C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>
            <a:off x="4420610" y="3320360"/>
            <a:ext cx="473259" cy="626191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오른쪽 대괄호 32"/>
          <p:cNvSpPr/>
          <p:nvPr/>
        </p:nvSpPr>
        <p:spPr>
          <a:xfrm>
            <a:off x="6217922" y="3277210"/>
            <a:ext cx="160932" cy="132405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" y="0"/>
          <a:ext cx="9143999" cy="55721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04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단위 프로세스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투표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설문관리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20230621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이수진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도형 94">
            <a:extLst>
              <a:ext uri="{FF2B5EF4-FFF2-40B4-BE49-F238E27FC236}">
                <a16:creationId xmlns:a16="http://schemas.microsoft.com/office/drawing/2014/main" id="{2B714534-95E0-66D2-4AD9-134BCDC8D7DB}"/>
              </a:ext>
            </a:extLst>
          </p:cNvPr>
          <p:cNvSpPr>
            <a:spLocks/>
          </p:cNvSpPr>
          <p:nvPr/>
        </p:nvSpPr>
        <p:spPr>
          <a:xfrm>
            <a:off x="364544" y="2291337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solidFill>
                  <a:schemeClr val="bg1"/>
                </a:solidFill>
                <a:latin typeface="Arial"/>
                <a:ea typeface="맑은 고딕" charset="0"/>
                <a:cs typeface="Arial"/>
              </a:rPr>
              <a:t>1. </a:t>
            </a:r>
            <a:r>
              <a:rPr lang="ko-KR" altLang="en-US" sz="1000">
                <a:solidFill>
                  <a:schemeClr val="bg1"/>
                </a:solidFill>
                <a:latin typeface="Arial"/>
                <a:ea typeface="맑은 고딕" charset="0"/>
                <a:cs typeface="Arial"/>
              </a:rPr>
              <a:t>투표</a:t>
            </a:r>
            <a:r>
              <a:rPr lang="en-US" altLang="ko-KR" sz="1000">
                <a:solidFill>
                  <a:schemeClr val="bg1"/>
                </a:solidFill>
                <a:latin typeface="Arial"/>
                <a:ea typeface="맑은 고딕" charset="0"/>
                <a:cs typeface="Arial"/>
              </a:rPr>
              <a:t>/</a:t>
            </a:r>
            <a:r>
              <a:rPr lang="ko-KR" altLang="en-US" sz="1000">
                <a:solidFill>
                  <a:schemeClr val="bg1"/>
                </a:solidFill>
                <a:latin typeface="Arial"/>
                <a:ea typeface="맑은 고딕" charset="0"/>
                <a:cs typeface="Arial"/>
              </a:rPr>
              <a:t>설문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77">
            <a:extLst>
              <a:ext uri="{FF2B5EF4-FFF2-40B4-BE49-F238E27FC236}">
                <a16:creationId xmlns:a16="http://schemas.microsoft.com/office/drawing/2014/main" id="{2A4A3841-B1E9-2260-DF1A-D9184EA1C595}"/>
              </a:ext>
            </a:extLst>
          </p:cNvPr>
          <p:cNvSpPr>
            <a:spLocks/>
          </p:cNvSpPr>
          <p:nvPr/>
        </p:nvSpPr>
        <p:spPr>
          <a:xfrm>
            <a:off x="2658323" y="925805"/>
            <a:ext cx="3821218" cy="465401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사용자</a:t>
            </a:r>
            <a:r>
              <a:rPr lang="en-US" altLang="ko-KR" b="1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/</a:t>
            </a:r>
            <a:r>
              <a:rPr lang="ko-KR" altLang="en-US" b="1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관리자</a:t>
            </a:r>
            <a:endParaRPr lang="ko-KR" altLang="en-US" b="1" strike="noStrike" cap="none">
              <a:solidFill>
                <a:schemeClr val="bg1"/>
              </a:solidFill>
              <a:latin typeface="Arial"/>
              <a:ea typeface="맑은 고딕" charset="0"/>
              <a:cs typeface="Arial"/>
            </a:endParaRPr>
          </a:p>
        </p:txBody>
      </p:sp>
      <p:sp>
        <p:nvSpPr>
          <p:cNvPr id="30" name="도형 94">
            <a:extLst>
              <a:ext uri="{FF2B5EF4-FFF2-40B4-BE49-F238E27FC236}">
                <a16:creationId xmlns:a16="http://schemas.microsoft.com/office/drawing/2014/main" id="{2B714534-95E0-66D2-4AD9-134BCDC8D7DB}"/>
              </a:ext>
            </a:extLst>
          </p:cNvPr>
          <p:cNvSpPr>
            <a:spLocks/>
          </p:cNvSpPr>
          <p:nvPr/>
        </p:nvSpPr>
        <p:spPr>
          <a:xfrm>
            <a:off x="2126286" y="2290119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2.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투표</a:t>
            </a: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/</a:t>
            </a:r>
            <a:r>
              <a:rPr lang="ko-KR" altLang="en-US" sz="1000" b="0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설문</a:t>
            </a:r>
            <a:endParaRPr lang="en-US" altLang="ko-KR" sz="1000" b="0" strike="noStrike" cap="none">
              <a:solidFill>
                <a:schemeClr val="bg1"/>
              </a:solidFill>
              <a:latin typeface="Arial"/>
              <a:ea typeface="Arial" charset="0"/>
              <a:cs typeface="Arial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목록</a:t>
            </a:r>
            <a:endParaRPr lang="en-US" altLang="ko-KR" sz="1000" b="0" strike="noStrike" cap="none">
              <a:solidFill>
                <a:schemeClr val="bg1"/>
              </a:solidFill>
              <a:latin typeface="Arial"/>
              <a:ea typeface="Arial" charset="0"/>
              <a:cs typeface="Arial"/>
            </a:endParaRPr>
          </a:p>
        </p:txBody>
      </p:sp>
      <p:sp>
        <p:nvSpPr>
          <p:cNvPr id="35" name="도형 94">
            <a:extLst>
              <a:ext uri="{FF2B5EF4-FFF2-40B4-BE49-F238E27FC236}">
                <a16:creationId xmlns:a16="http://schemas.microsoft.com/office/drawing/2014/main" id="{2B714534-95E0-66D2-4AD9-134BCDC8D7DB}"/>
              </a:ext>
            </a:extLst>
          </p:cNvPr>
          <p:cNvSpPr>
            <a:spLocks/>
          </p:cNvSpPr>
          <p:nvPr/>
        </p:nvSpPr>
        <p:spPr>
          <a:xfrm>
            <a:off x="3814876" y="2288900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3.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투표</a:t>
            </a: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/</a:t>
            </a:r>
            <a:r>
              <a:rPr lang="ko-KR" altLang="en-US" sz="1000" b="0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설문</a:t>
            </a:r>
            <a:endParaRPr lang="en-US" altLang="ko-KR" sz="1000">
              <a:solidFill>
                <a:schemeClr val="bg1"/>
              </a:solidFill>
              <a:latin typeface="Arial"/>
              <a:ea typeface="Arial" charset="0"/>
              <a:cs typeface="Arial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등록하기</a:t>
            </a:r>
            <a:endParaRPr lang="en-US" altLang="ko-KR" sz="1000" b="0" strike="noStrike" cap="none">
              <a:solidFill>
                <a:schemeClr val="bg1"/>
              </a:solidFill>
              <a:latin typeface="Arial"/>
              <a:ea typeface="Arial" charset="0"/>
              <a:cs typeface="Arial"/>
            </a:endParaRPr>
          </a:p>
        </p:txBody>
      </p:sp>
      <p:sp>
        <p:nvSpPr>
          <p:cNvPr id="36" name="도형 94">
            <a:extLst>
              <a:ext uri="{FF2B5EF4-FFF2-40B4-BE49-F238E27FC236}">
                <a16:creationId xmlns:a16="http://schemas.microsoft.com/office/drawing/2014/main" id="{2B714534-95E0-66D2-4AD9-134BCDC8D7DB}"/>
              </a:ext>
            </a:extLst>
          </p:cNvPr>
          <p:cNvSpPr>
            <a:spLocks/>
          </p:cNvSpPr>
          <p:nvPr/>
        </p:nvSpPr>
        <p:spPr>
          <a:xfrm>
            <a:off x="3820974" y="4657757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3. </a:t>
            </a:r>
            <a:r>
              <a:rPr lang="ko-KR" altLang="en-US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투표</a:t>
            </a:r>
            <a:r>
              <a:rPr lang="en-US" altLang="ko-KR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/</a:t>
            </a:r>
            <a:r>
              <a:rPr lang="ko-KR" altLang="en-US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설문</a:t>
            </a:r>
            <a:endParaRPr lang="en-US" altLang="ko-KR" sz="1000">
              <a:solidFill>
                <a:schemeClr val="bg1"/>
              </a:solidFill>
              <a:latin typeface="Arial"/>
              <a:ea typeface="Arial" charset="0"/>
              <a:cs typeface="Arial"/>
            </a:endParaRPr>
          </a:p>
          <a:p>
            <a:pPr algn="ctr" eaLnBrk="0"/>
            <a:r>
              <a:rPr lang="ko-KR" altLang="en-US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상세보기</a:t>
            </a:r>
            <a:endParaRPr lang="en-US" altLang="ko-KR" sz="1000">
              <a:solidFill>
                <a:schemeClr val="bg1"/>
              </a:solidFill>
              <a:latin typeface="Arial"/>
              <a:ea typeface="Arial" charset="0"/>
              <a:cs typeface="Arial"/>
            </a:endParaRPr>
          </a:p>
        </p:txBody>
      </p:sp>
      <p:cxnSp>
        <p:nvCxnSpPr>
          <p:cNvPr id="37" name="도형 90">
            <a:extLst>
              <a:ext uri="{FF2B5EF4-FFF2-40B4-BE49-F238E27FC236}">
                <a16:creationId xmlns:a16="http://schemas.microsoft.com/office/drawing/2014/main" id="{D6EED367-34A2-A357-3CA5-EAB01157098C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 flipV="1">
            <a:off x="3302306" y="2456223"/>
            <a:ext cx="512570" cy="1219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도형 90">
            <a:extLst>
              <a:ext uri="{FF2B5EF4-FFF2-40B4-BE49-F238E27FC236}">
                <a16:creationId xmlns:a16="http://schemas.microsoft.com/office/drawing/2014/main" id="{D6EED367-34A2-A357-3CA5-EAB01157098C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>
            <a:off x="3302306" y="2457442"/>
            <a:ext cx="518668" cy="2367638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도형 94">
            <a:extLst>
              <a:ext uri="{FF2B5EF4-FFF2-40B4-BE49-F238E27FC236}">
                <a16:creationId xmlns:a16="http://schemas.microsoft.com/office/drawing/2014/main" id="{2B714534-95E0-66D2-4AD9-134BCDC8D7DB}"/>
              </a:ext>
            </a:extLst>
          </p:cNvPr>
          <p:cNvSpPr>
            <a:spLocks/>
          </p:cNvSpPr>
          <p:nvPr/>
        </p:nvSpPr>
        <p:spPr>
          <a:xfrm>
            <a:off x="5663188" y="5058864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4. </a:t>
            </a:r>
            <a:r>
              <a:rPr lang="ko-KR" altLang="en-US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투표</a:t>
            </a:r>
            <a:r>
              <a:rPr lang="en-US" altLang="ko-KR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/</a:t>
            </a:r>
            <a:r>
              <a:rPr lang="ko-KR" altLang="en-US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설문</a:t>
            </a:r>
            <a:endParaRPr lang="en-US" altLang="ko-KR" sz="1000">
              <a:solidFill>
                <a:schemeClr val="bg1"/>
              </a:solidFill>
              <a:latin typeface="Arial"/>
              <a:ea typeface="Arial" charset="0"/>
              <a:cs typeface="Arial"/>
            </a:endParaRPr>
          </a:p>
          <a:p>
            <a:pPr algn="ctr" eaLnBrk="0"/>
            <a:r>
              <a:rPr lang="ko-KR" altLang="en-US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수정하기</a:t>
            </a:r>
            <a:endParaRPr lang="en-US" altLang="ko-KR" sz="1000">
              <a:solidFill>
                <a:schemeClr val="bg1"/>
              </a:solidFill>
              <a:latin typeface="Arial"/>
              <a:ea typeface="Arial" charset="0"/>
              <a:cs typeface="Arial"/>
            </a:endParaRPr>
          </a:p>
        </p:txBody>
      </p:sp>
      <p:sp>
        <p:nvSpPr>
          <p:cNvPr id="118" name="도형 94">
            <a:extLst>
              <a:ext uri="{FF2B5EF4-FFF2-40B4-BE49-F238E27FC236}">
                <a16:creationId xmlns:a16="http://schemas.microsoft.com/office/drawing/2014/main" id="{2B714534-95E0-66D2-4AD9-134BCDC8D7DB}"/>
              </a:ext>
            </a:extLst>
          </p:cNvPr>
          <p:cNvSpPr>
            <a:spLocks/>
          </p:cNvSpPr>
          <p:nvPr/>
        </p:nvSpPr>
        <p:spPr>
          <a:xfrm>
            <a:off x="5669284" y="5459987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4. </a:t>
            </a:r>
            <a:r>
              <a:rPr lang="ko-KR" altLang="en-US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투표</a:t>
            </a:r>
            <a:r>
              <a:rPr lang="en-US" altLang="ko-KR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/</a:t>
            </a:r>
            <a:r>
              <a:rPr lang="ko-KR" altLang="en-US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설문</a:t>
            </a:r>
            <a:endParaRPr lang="en-US" altLang="ko-KR" sz="1000">
              <a:solidFill>
                <a:schemeClr val="bg1"/>
              </a:solidFill>
              <a:latin typeface="Arial"/>
              <a:ea typeface="Arial" charset="0"/>
              <a:cs typeface="Arial"/>
            </a:endParaRPr>
          </a:p>
          <a:p>
            <a:pPr algn="ctr" eaLnBrk="0"/>
            <a:r>
              <a:rPr lang="ko-KR" altLang="en-US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삭제하기</a:t>
            </a:r>
            <a:endParaRPr lang="en-US" altLang="ko-KR" sz="1000">
              <a:solidFill>
                <a:schemeClr val="bg1"/>
              </a:solidFill>
              <a:latin typeface="Arial"/>
              <a:ea typeface="Arial" charset="0"/>
              <a:cs typeface="Arial"/>
            </a:endParaRPr>
          </a:p>
        </p:txBody>
      </p:sp>
      <p:cxnSp>
        <p:nvCxnSpPr>
          <p:cNvPr id="119" name="도형 90">
            <a:extLst>
              <a:ext uri="{FF2B5EF4-FFF2-40B4-BE49-F238E27FC236}">
                <a16:creationId xmlns:a16="http://schemas.microsoft.com/office/drawing/2014/main" id="{D6EED367-34A2-A357-3CA5-EAB01157098C}"/>
              </a:ext>
            </a:extLst>
          </p:cNvPr>
          <p:cNvCxnSpPr>
            <a:cxnSpLocks/>
            <a:stCxn id="36" idx="3"/>
            <a:endCxn id="117" idx="1"/>
          </p:cNvCxnSpPr>
          <p:nvPr/>
        </p:nvCxnSpPr>
        <p:spPr>
          <a:xfrm>
            <a:off x="4996994" y="4825080"/>
            <a:ext cx="666194" cy="401107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도형 90">
            <a:extLst>
              <a:ext uri="{FF2B5EF4-FFF2-40B4-BE49-F238E27FC236}">
                <a16:creationId xmlns:a16="http://schemas.microsoft.com/office/drawing/2014/main" id="{D6EED367-34A2-A357-3CA5-EAB01157098C}"/>
              </a:ext>
            </a:extLst>
          </p:cNvPr>
          <p:cNvCxnSpPr>
            <a:cxnSpLocks/>
            <a:stCxn id="36" idx="3"/>
            <a:endCxn id="118" idx="1"/>
          </p:cNvCxnSpPr>
          <p:nvPr/>
        </p:nvCxnSpPr>
        <p:spPr>
          <a:xfrm>
            <a:off x="4996994" y="4825080"/>
            <a:ext cx="672290" cy="80223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도형 90">
            <a:extLst>
              <a:ext uri="{FF2B5EF4-FFF2-40B4-BE49-F238E27FC236}">
                <a16:creationId xmlns:a16="http://schemas.microsoft.com/office/drawing/2014/main" id="{D6EED367-34A2-A357-3CA5-EAB01157098C}"/>
              </a:ext>
            </a:extLst>
          </p:cNvPr>
          <p:cNvCxnSpPr>
            <a:cxnSpLocks/>
            <a:stCxn id="36" idx="3"/>
            <a:endCxn id="128" idx="1"/>
          </p:cNvCxnSpPr>
          <p:nvPr/>
        </p:nvCxnSpPr>
        <p:spPr>
          <a:xfrm flipV="1">
            <a:off x="4996994" y="4822628"/>
            <a:ext cx="664974" cy="2452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도형 94">
            <a:extLst>
              <a:ext uri="{FF2B5EF4-FFF2-40B4-BE49-F238E27FC236}">
                <a16:creationId xmlns:a16="http://schemas.microsoft.com/office/drawing/2014/main" id="{2B714534-95E0-66D2-4AD9-134BCDC8D7DB}"/>
              </a:ext>
            </a:extLst>
          </p:cNvPr>
          <p:cNvSpPr>
            <a:spLocks/>
          </p:cNvSpPr>
          <p:nvPr/>
        </p:nvSpPr>
        <p:spPr>
          <a:xfrm>
            <a:off x="5661968" y="4655305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4. </a:t>
            </a:r>
            <a:r>
              <a:rPr lang="ko-KR" altLang="en-US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투표</a:t>
            </a:r>
            <a:r>
              <a:rPr lang="en-US" altLang="ko-KR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/</a:t>
            </a:r>
            <a:r>
              <a:rPr lang="ko-KR" altLang="en-US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설문</a:t>
            </a:r>
            <a:endParaRPr lang="en-US" altLang="ko-KR" sz="1000">
              <a:solidFill>
                <a:schemeClr val="bg1"/>
              </a:solidFill>
              <a:latin typeface="Arial"/>
              <a:ea typeface="Arial" charset="0"/>
              <a:cs typeface="Arial"/>
            </a:endParaRPr>
          </a:p>
          <a:p>
            <a:pPr algn="ctr" eaLnBrk="0"/>
            <a:r>
              <a:rPr lang="ko-KR" altLang="en-US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결과보기</a:t>
            </a:r>
            <a:endParaRPr lang="en-US" altLang="ko-KR" sz="1000">
              <a:solidFill>
                <a:schemeClr val="bg1"/>
              </a:solidFill>
              <a:latin typeface="Arial"/>
              <a:ea typeface="Arial" charset="0"/>
              <a:cs typeface="Arial"/>
            </a:endParaRPr>
          </a:p>
        </p:txBody>
      </p:sp>
      <p:sp>
        <p:nvSpPr>
          <p:cNvPr id="130" name="도형 94">
            <a:extLst>
              <a:ext uri="{FF2B5EF4-FFF2-40B4-BE49-F238E27FC236}">
                <a16:creationId xmlns:a16="http://schemas.microsoft.com/office/drawing/2014/main" id="{2B714534-95E0-66D2-4AD9-134BCDC8D7DB}"/>
              </a:ext>
            </a:extLst>
          </p:cNvPr>
          <p:cNvSpPr>
            <a:spLocks/>
          </p:cNvSpPr>
          <p:nvPr/>
        </p:nvSpPr>
        <p:spPr>
          <a:xfrm>
            <a:off x="5660748" y="1647575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4. </a:t>
            </a:r>
            <a:r>
              <a:rPr lang="ko-KR" altLang="en-US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제목 입력</a:t>
            </a:r>
            <a:endParaRPr lang="en-US" altLang="ko-KR" sz="1000">
              <a:solidFill>
                <a:schemeClr val="bg1"/>
              </a:solidFill>
              <a:latin typeface="Arial"/>
              <a:ea typeface="Arial" charset="0"/>
              <a:cs typeface="Arial"/>
            </a:endParaRPr>
          </a:p>
        </p:txBody>
      </p:sp>
      <p:sp>
        <p:nvSpPr>
          <p:cNvPr id="131" name="도형 94">
            <a:extLst>
              <a:ext uri="{FF2B5EF4-FFF2-40B4-BE49-F238E27FC236}">
                <a16:creationId xmlns:a16="http://schemas.microsoft.com/office/drawing/2014/main" id="{2B714534-95E0-66D2-4AD9-134BCDC8D7DB}"/>
              </a:ext>
            </a:extLst>
          </p:cNvPr>
          <p:cNvSpPr>
            <a:spLocks/>
          </p:cNvSpPr>
          <p:nvPr/>
        </p:nvSpPr>
        <p:spPr>
          <a:xfrm>
            <a:off x="5659529" y="2034062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4. </a:t>
            </a:r>
            <a:r>
              <a:rPr lang="ko-KR" altLang="en-US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내용 입력</a:t>
            </a:r>
            <a:endParaRPr lang="en-US" altLang="ko-KR" sz="1000">
              <a:solidFill>
                <a:schemeClr val="bg1"/>
              </a:solidFill>
              <a:latin typeface="Arial"/>
              <a:ea typeface="Arial" charset="0"/>
              <a:cs typeface="Arial"/>
            </a:endParaRPr>
          </a:p>
        </p:txBody>
      </p:sp>
      <p:sp>
        <p:nvSpPr>
          <p:cNvPr id="132" name="도형 94">
            <a:extLst>
              <a:ext uri="{FF2B5EF4-FFF2-40B4-BE49-F238E27FC236}">
                <a16:creationId xmlns:a16="http://schemas.microsoft.com/office/drawing/2014/main" id="{2B714534-95E0-66D2-4AD9-134BCDC8D7DB}"/>
              </a:ext>
            </a:extLst>
          </p:cNvPr>
          <p:cNvSpPr>
            <a:spLocks/>
          </p:cNvSpPr>
          <p:nvPr/>
        </p:nvSpPr>
        <p:spPr>
          <a:xfrm>
            <a:off x="5658309" y="2800928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4. </a:t>
            </a:r>
            <a:r>
              <a:rPr lang="ko-KR" altLang="en-US" sz="1000" err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시작일시</a:t>
            </a:r>
            <a:r>
              <a:rPr lang="ko-KR" altLang="en-US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 입력</a:t>
            </a:r>
            <a:endParaRPr lang="en-US" altLang="ko-KR" sz="1000">
              <a:solidFill>
                <a:schemeClr val="bg1"/>
              </a:solidFill>
              <a:latin typeface="Arial"/>
              <a:ea typeface="Arial" charset="0"/>
              <a:cs typeface="Arial"/>
            </a:endParaRPr>
          </a:p>
        </p:txBody>
      </p:sp>
      <p:sp>
        <p:nvSpPr>
          <p:cNvPr id="133" name="도형 94">
            <a:extLst>
              <a:ext uri="{FF2B5EF4-FFF2-40B4-BE49-F238E27FC236}">
                <a16:creationId xmlns:a16="http://schemas.microsoft.com/office/drawing/2014/main" id="{2B714534-95E0-66D2-4AD9-134BCDC8D7DB}"/>
              </a:ext>
            </a:extLst>
          </p:cNvPr>
          <p:cNvSpPr>
            <a:spLocks/>
          </p:cNvSpPr>
          <p:nvPr/>
        </p:nvSpPr>
        <p:spPr>
          <a:xfrm>
            <a:off x="5671720" y="3194730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4. </a:t>
            </a:r>
            <a:r>
              <a:rPr lang="ko-KR" altLang="en-US" sz="1000" err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종료일시</a:t>
            </a:r>
            <a:r>
              <a:rPr lang="ko-KR" altLang="en-US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 입력</a:t>
            </a:r>
            <a:endParaRPr lang="en-US" altLang="ko-KR" sz="1000">
              <a:solidFill>
                <a:schemeClr val="bg1"/>
              </a:solidFill>
              <a:latin typeface="Arial"/>
              <a:ea typeface="Arial" charset="0"/>
              <a:cs typeface="Arial"/>
            </a:endParaRPr>
          </a:p>
        </p:txBody>
      </p:sp>
      <p:sp>
        <p:nvSpPr>
          <p:cNvPr id="134" name="도형 94">
            <a:extLst>
              <a:ext uri="{FF2B5EF4-FFF2-40B4-BE49-F238E27FC236}">
                <a16:creationId xmlns:a16="http://schemas.microsoft.com/office/drawing/2014/main" id="{2B714534-95E0-66D2-4AD9-134BCDC8D7DB}"/>
              </a:ext>
            </a:extLst>
          </p:cNvPr>
          <p:cNvSpPr>
            <a:spLocks/>
          </p:cNvSpPr>
          <p:nvPr/>
        </p:nvSpPr>
        <p:spPr>
          <a:xfrm>
            <a:off x="5670501" y="3581216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4. </a:t>
            </a:r>
            <a:r>
              <a:rPr lang="ko-KR" altLang="en-US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기명여부 입력</a:t>
            </a:r>
            <a:endParaRPr lang="en-US" altLang="ko-KR" sz="1000">
              <a:solidFill>
                <a:schemeClr val="bg1"/>
              </a:solidFill>
              <a:latin typeface="Arial"/>
              <a:ea typeface="Arial" charset="0"/>
              <a:cs typeface="Arial"/>
            </a:endParaRPr>
          </a:p>
        </p:txBody>
      </p:sp>
      <p:sp>
        <p:nvSpPr>
          <p:cNvPr id="135" name="도형 94">
            <a:extLst>
              <a:ext uri="{FF2B5EF4-FFF2-40B4-BE49-F238E27FC236}">
                <a16:creationId xmlns:a16="http://schemas.microsoft.com/office/drawing/2014/main" id="{2B714534-95E0-66D2-4AD9-134BCDC8D7DB}"/>
              </a:ext>
            </a:extLst>
          </p:cNvPr>
          <p:cNvSpPr>
            <a:spLocks/>
          </p:cNvSpPr>
          <p:nvPr/>
        </p:nvSpPr>
        <p:spPr>
          <a:xfrm>
            <a:off x="5669290" y="3960387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4. </a:t>
            </a:r>
            <a:r>
              <a:rPr lang="ko-KR" altLang="en-US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다중선택여부 입력</a:t>
            </a:r>
            <a:endParaRPr lang="en-US" altLang="ko-KR" sz="1000">
              <a:solidFill>
                <a:schemeClr val="bg1"/>
              </a:solidFill>
              <a:latin typeface="Arial"/>
              <a:ea typeface="Arial" charset="0"/>
              <a:cs typeface="Arial"/>
            </a:endParaRPr>
          </a:p>
        </p:txBody>
      </p:sp>
      <p:cxnSp>
        <p:nvCxnSpPr>
          <p:cNvPr id="136" name="도형 90">
            <a:extLst>
              <a:ext uri="{FF2B5EF4-FFF2-40B4-BE49-F238E27FC236}">
                <a16:creationId xmlns:a16="http://schemas.microsoft.com/office/drawing/2014/main" id="{D6EED367-34A2-A357-3CA5-EAB01157098C}"/>
              </a:ext>
            </a:extLst>
          </p:cNvPr>
          <p:cNvCxnSpPr>
            <a:cxnSpLocks/>
            <a:stCxn id="35" idx="3"/>
            <a:endCxn id="176" idx="1"/>
          </p:cNvCxnSpPr>
          <p:nvPr/>
        </p:nvCxnSpPr>
        <p:spPr>
          <a:xfrm>
            <a:off x="4990896" y="2456223"/>
            <a:ext cx="532079" cy="521062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도형 82">
            <a:extLst>
              <a:ext uri="{FF2B5EF4-FFF2-40B4-BE49-F238E27FC236}">
                <a16:creationId xmlns:a16="http://schemas.microsoft.com/office/drawing/2014/main" id="{06E3DFCC-AADD-3A10-BCD8-7EC5004803EE}"/>
              </a:ext>
            </a:extLst>
          </p:cNvPr>
          <p:cNvSpPr>
            <a:spLocks/>
          </p:cNvSpPr>
          <p:nvPr/>
        </p:nvSpPr>
        <p:spPr>
          <a:xfrm>
            <a:off x="7334075" y="4813404"/>
            <a:ext cx="1539254" cy="1119225"/>
          </a:xfrm>
          <a:prstGeom prst="star12">
            <a:avLst/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b="0" strike="noStrike" cap="none">
                <a:latin typeface="맑은 고딕" charset="0"/>
                <a:ea typeface="맑은 고딕" charset="0"/>
              </a:rPr>
              <a:t>투표</a:t>
            </a:r>
            <a:r>
              <a:rPr lang="en-US" altLang="ko-KR" sz="900" b="0" strike="noStrike" cap="none">
                <a:latin typeface="맑은 고딕" charset="0"/>
                <a:ea typeface="맑은 고딕" charset="0"/>
              </a:rPr>
              <a:t>/</a:t>
            </a:r>
            <a:r>
              <a:rPr lang="ko-KR" altLang="en-US" sz="900" b="0" strike="noStrike" cap="none">
                <a:latin typeface="맑은 고딕" charset="0"/>
                <a:ea typeface="맑은 고딕" charset="0"/>
              </a:rPr>
              <a:t>설문에 참여한 사람이 없는 경우에만 수정가능</a:t>
            </a:r>
          </a:p>
        </p:txBody>
      </p:sp>
      <p:sp>
        <p:nvSpPr>
          <p:cNvPr id="164" name="도형 82">
            <a:extLst>
              <a:ext uri="{FF2B5EF4-FFF2-40B4-BE49-F238E27FC236}">
                <a16:creationId xmlns:a16="http://schemas.microsoft.com/office/drawing/2014/main" id="{06E3DFCC-AADD-3A10-BCD8-7EC5004803EE}"/>
              </a:ext>
            </a:extLst>
          </p:cNvPr>
          <p:cNvSpPr>
            <a:spLocks/>
          </p:cNvSpPr>
          <p:nvPr/>
        </p:nvSpPr>
        <p:spPr>
          <a:xfrm>
            <a:off x="6645228" y="4109926"/>
            <a:ext cx="1335646" cy="952192"/>
          </a:xfrm>
          <a:prstGeom prst="star12">
            <a:avLst/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b="0" strike="noStrike" cap="none">
                <a:latin typeface="맑은 고딕" charset="0"/>
                <a:ea typeface="맑은 고딕" charset="0"/>
              </a:rPr>
              <a:t>투표</a:t>
            </a:r>
            <a:r>
              <a:rPr lang="en-US" altLang="ko-KR" sz="900" b="0" strike="noStrike" cap="none">
                <a:latin typeface="맑은 고딕" charset="0"/>
                <a:ea typeface="맑은 고딕" charset="0"/>
              </a:rPr>
              <a:t>/</a:t>
            </a:r>
            <a:r>
              <a:rPr lang="ko-KR" altLang="en-US" sz="900" b="0" strike="noStrike" cap="none">
                <a:latin typeface="맑은 고딕" charset="0"/>
                <a:ea typeface="맑은 고딕" charset="0"/>
              </a:rPr>
              <a:t>설문에 참여한 경우에만 결과보기 가능</a:t>
            </a:r>
          </a:p>
        </p:txBody>
      </p:sp>
      <p:sp>
        <p:nvSpPr>
          <p:cNvPr id="165" name="도형 82">
            <a:extLst>
              <a:ext uri="{FF2B5EF4-FFF2-40B4-BE49-F238E27FC236}">
                <a16:creationId xmlns:a16="http://schemas.microsoft.com/office/drawing/2014/main" id="{06E3DFCC-AADD-3A10-BCD8-7EC5004803EE}"/>
              </a:ext>
            </a:extLst>
          </p:cNvPr>
          <p:cNvSpPr>
            <a:spLocks/>
          </p:cNvSpPr>
          <p:nvPr/>
        </p:nvSpPr>
        <p:spPr>
          <a:xfrm>
            <a:off x="6323367" y="5624172"/>
            <a:ext cx="1539254" cy="1119225"/>
          </a:xfrm>
          <a:prstGeom prst="star12">
            <a:avLst/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b="0" strike="noStrike" cap="none">
                <a:latin typeface="맑은 고딕" charset="0"/>
                <a:ea typeface="맑은 고딕" charset="0"/>
              </a:rPr>
              <a:t>투표</a:t>
            </a:r>
            <a:r>
              <a:rPr lang="en-US" altLang="ko-KR" sz="900" b="0" strike="noStrike" cap="none">
                <a:latin typeface="맑은 고딕" charset="0"/>
                <a:ea typeface="맑은 고딕" charset="0"/>
              </a:rPr>
              <a:t>/</a:t>
            </a:r>
            <a:r>
              <a:rPr lang="ko-KR" altLang="en-US" sz="900" b="0" strike="noStrike" cap="none">
                <a:latin typeface="맑은 고딕" charset="0"/>
                <a:ea typeface="맑은 고딕" charset="0"/>
              </a:rPr>
              <a:t>설문에 참여한 사람이 있는 경우 </a:t>
            </a:r>
            <a:r>
              <a:rPr lang="ko-KR" altLang="en-US" sz="900" b="0" strike="noStrike" cap="none" err="1">
                <a:latin typeface="맑은 고딕" charset="0"/>
                <a:ea typeface="맑은 고딕" charset="0"/>
              </a:rPr>
              <a:t>삭제시</a:t>
            </a:r>
            <a:r>
              <a:rPr lang="ko-KR" altLang="en-US" sz="900" b="0" strike="noStrike" cap="none">
                <a:latin typeface="맑은 고딕" charset="0"/>
                <a:ea typeface="맑은 고딕" charset="0"/>
              </a:rPr>
              <a:t> </a:t>
            </a:r>
            <a:r>
              <a:rPr lang="ko-KR" altLang="en-US" sz="900" b="0" strike="noStrike" cap="none" err="1">
                <a:latin typeface="맑은 고딕" charset="0"/>
                <a:ea typeface="맑은 고딕" charset="0"/>
              </a:rPr>
              <a:t>경고알림</a:t>
            </a:r>
            <a:endParaRPr lang="ko-KR" altLang="en-US" sz="900" b="0" strike="noStrike" cap="none">
              <a:latin typeface="맑은 고딕" charset="0"/>
              <a:ea typeface="맑은 고딕" charset="0"/>
            </a:endParaRPr>
          </a:p>
        </p:txBody>
      </p:sp>
      <p:cxnSp>
        <p:nvCxnSpPr>
          <p:cNvPr id="166" name="도형 90">
            <a:extLst>
              <a:ext uri="{FF2B5EF4-FFF2-40B4-BE49-F238E27FC236}">
                <a16:creationId xmlns:a16="http://schemas.microsoft.com/office/drawing/2014/main" id="{D6EED367-34A2-A357-3CA5-EAB01157098C}"/>
              </a:ext>
            </a:extLst>
          </p:cNvPr>
          <p:cNvCxnSpPr>
            <a:cxnSpLocks/>
            <a:stCxn id="52" idx="3"/>
            <a:endCxn id="30" idx="1"/>
          </p:cNvCxnSpPr>
          <p:nvPr/>
        </p:nvCxnSpPr>
        <p:spPr>
          <a:xfrm flipV="1">
            <a:off x="1540564" y="2457442"/>
            <a:ext cx="585722" cy="1218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왼쪽 대괄호 175"/>
          <p:cNvSpPr/>
          <p:nvPr/>
        </p:nvSpPr>
        <p:spPr>
          <a:xfrm>
            <a:off x="5522975" y="1792221"/>
            <a:ext cx="131674" cy="237012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오른쪽 대괄호 177"/>
          <p:cNvSpPr/>
          <p:nvPr/>
        </p:nvSpPr>
        <p:spPr>
          <a:xfrm>
            <a:off x="8134501" y="1741014"/>
            <a:ext cx="131675" cy="235549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도형 82">
            <a:extLst>
              <a:ext uri="{FF2B5EF4-FFF2-40B4-BE49-F238E27FC236}">
                <a16:creationId xmlns:a16="http://schemas.microsoft.com/office/drawing/2014/main" id="{06E3DFCC-AADD-3A10-BCD8-7EC5004803EE}"/>
              </a:ext>
            </a:extLst>
          </p:cNvPr>
          <p:cNvSpPr>
            <a:spLocks/>
          </p:cNvSpPr>
          <p:nvPr/>
        </p:nvSpPr>
        <p:spPr>
          <a:xfrm>
            <a:off x="6592803" y="1548398"/>
            <a:ext cx="1227146" cy="814416"/>
          </a:xfrm>
          <a:prstGeom prst="star12">
            <a:avLst/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b="0" strike="noStrike" cap="none">
                <a:latin typeface="맑은 고딕" charset="0"/>
                <a:ea typeface="맑은 고딕" charset="0"/>
              </a:rPr>
              <a:t>빈칸</a:t>
            </a:r>
            <a:endParaRPr lang="en-US" altLang="ko-KR" sz="900" b="0" strike="noStrike" cap="none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>
                <a:latin typeface="맑은 고딕" charset="0"/>
                <a:ea typeface="맑은 고딕" charset="0"/>
              </a:rPr>
              <a:t>제출불가</a:t>
            </a:r>
            <a:endParaRPr lang="ko-KR" altLang="en-US" sz="900" b="0" strike="noStrike" cap="none">
              <a:latin typeface="맑은 고딕" charset="0"/>
              <a:ea typeface="맑은 고딕" charset="0"/>
            </a:endParaRPr>
          </a:p>
        </p:txBody>
      </p:sp>
      <p:sp>
        <p:nvSpPr>
          <p:cNvPr id="31" name="도형 94">
            <a:extLst>
              <a:ext uri="{FF2B5EF4-FFF2-40B4-BE49-F238E27FC236}">
                <a16:creationId xmlns:a16="http://schemas.microsoft.com/office/drawing/2014/main" id="{2B714534-95E0-66D2-4AD9-134BCDC8D7DB}"/>
              </a:ext>
            </a:extLst>
          </p:cNvPr>
          <p:cNvSpPr>
            <a:spLocks/>
          </p:cNvSpPr>
          <p:nvPr/>
        </p:nvSpPr>
        <p:spPr>
          <a:xfrm>
            <a:off x="5650995" y="2413232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4. </a:t>
            </a:r>
            <a:r>
              <a:rPr lang="ko-KR" altLang="en-US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항목</a:t>
            </a:r>
            <a:endParaRPr lang="en-US" altLang="ko-KR" sz="1000">
              <a:solidFill>
                <a:schemeClr val="bg1"/>
              </a:solidFill>
              <a:latin typeface="Arial"/>
              <a:ea typeface="Arial" charset="0"/>
              <a:cs typeface="Arial"/>
            </a:endParaRPr>
          </a:p>
        </p:txBody>
      </p:sp>
      <p:sp>
        <p:nvSpPr>
          <p:cNvPr id="34" name="도형 94">
            <a:extLst>
              <a:ext uri="{FF2B5EF4-FFF2-40B4-BE49-F238E27FC236}">
                <a16:creationId xmlns:a16="http://schemas.microsoft.com/office/drawing/2014/main" id="{2B714534-95E0-66D2-4AD9-134BCDC8D7DB}"/>
              </a:ext>
            </a:extLst>
          </p:cNvPr>
          <p:cNvSpPr>
            <a:spLocks/>
          </p:cNvSpPr>
          <p:nvPr/>
        </p:nvSpPr>
        <p:spPr>
          <a:xfrm>
            <a:off x="7017720" y="2412013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4-1. </a:t>
            </a:r>
            <a:r>
              <a:rPr lang="ko-KR" altLang="en-US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항목내용</a:t>
            </a:r>
            <a:endParaRPr lang="en-US" altLang="ko-KR" sz="1000">
              <a:solidFill>
                <a:schemeClr val="bg1"/>
              </a:solidFill>
              <a:latin typeface="Arial"/>
              <a:ea typeface="Arial" charset="0"/>
              <a:cs typeface="Arial"/>
            </a:endParaRPr>
          </a:p>
        </p:txBody>
      </p:sp>
      <p:cxnSp>
        <p:nvCxnSpPr>
          <p:cNvPr id="38" name="도형 90">
            <a:extLst>
              <a:ext uri="{FF2B5EF4-FFF2-40B4-BE49-F238E27FC236}">
                <a16:creationId xmlns:a16="http://schemas.microsoft.com/office/drawing/2014/main" id="{D6EED367-34A2-A357-3CA5-EAB01157098C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 flipV="1">
            <a:off x="6827015" y="2579336"/>
            <a:ext cx="190705" cy="1219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도형 94">
            <a:extLst>
              <a:ext uri="{FF2B5EF4-FFF2-40B4-BE49-F238E27FC236}">
                <a16:creationId xmlns:a16="http://schemas.microsoft.com/office/drawing/2014/main" id="{2B714534-95E0-66D2-4AD9-134BCDC8D7DB}"/>
              </a:ext>
            </a:extLst>
          </p:cNvPr>
          <p:cNvSpPr>
            <a:spLocks/>
          </p:cNvSpPr>
          <p:nvPr/>
        </p:nvSpPr>
        <p:spPr>
          <a:xfrm>
            <a:off x="7016502" y="2820445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4-1. </a:t>
            </a:r>
            <a:r>
              <a:rPr lang="ko-KR" altLang="en-US" sz="100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첨부파일</a:t>
            </a:r>
            <a:endParaRPr lang="en-US" altLang="ko-KR" sz="1000">
              <a:solidFill>
                <a:schemeClr val="bg1"/>
              </a:solidFill>
              <a:latin typeface="Arial"/>
              <a:ea typeface="Arial" charset="0"/>
              <a:cs typeface="Arial"/>
            </a:endParaRPr>
          </a:p>
        </p:txBody>
      </p:sp>
      <p:cxnSp>
        <p:nvCxnSpPr>
          <p:cNvPr id="42" name="도형 90">
            <a:extLst>
              <a:ext uri="{FF2B5EF4-FFF2-40B4-BE49-F238E27FC236}">
                <a16:creationId xmlns:a16="http://schemas.microsoft.com/office/drawing/2014/main" id="{D6EED367-34A2-A357-3CA5-EAB01157098C}"/>
              </a:ext>
            </a:extLst>
          </p:cNvPr>
          <p:cNvCxnSpPr>
            <a:cxnSpLocks/>
            <a:stCxn id="31" idx="3"/>
            <a:endCxn id="41" idx="1"/>
          </p:cNvCxnSpPr>
          <p:nvPr/>
        </p:nvCxnSpPr>
        <p:spPr>
          <a:xfrm>
            <a:off x="6827015" y="2580555"/>
            <a:ext cx="189487" cy="407213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540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42208"/>
              </p:ext>
            </p:extLst>
          </p:nvPr>
        </p:nvGraphicFramePr>
        <p:xfrm>
          <a:off x="1" y="0"/>
          <a:ext cx="9143999" cy="55721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04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단위 프로세스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1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</a:rPr>
                        <a:t>주소록 관리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20230621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전지혜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도형 77">
            <a:extLst>
              <a:ext uri="{FF2B5EF4-FFF2-40B4-BE49-F238E27FC236}">
                <a16:creationId xmlns:a16="http://schemas.microsoft.com/office/drawing/2014/main" id="{2A4A3841-B1E9-2260-DF1A-D9184EA1C595}"/>
              </a:ext>
            </a:extLst>
          </p:cNvPr>
          <p:cNvSpPr>
            <a:spLocks/>
          </p:cNvSpPr>
          <p:nvPr/>
        </p:nvSpPr>
        <p:spPr>
          <a:xfrm>
            <a:off x="2658323" y="925805"/>
            <a:ext cx="3821218" cy="465401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사용자</a:t>
            </a:r>
            <a:endParaRPr lang="ko-KR" altLang="en-US" b="1" strike="noStrike" cap="none">
              <a:solidFill>
                <a:schemeClr val="bg1"/>
              </a:solidFill>
              <a:latin typeface="Arial"/>
              <a:ea typeface="맑은 고딕" charset="0"/>
              <a:cs typeface="Arial"/>
            </a:endParaRPr>
          </a:p>
        </p:txBody>
      </p:sp>
      <p:pic>
        <p:nvPicPr>
          <p:cNvPr id="18" name="그림 18" descr="도표이(가) 표시된 사진&#10;&#10;자동 생성된 설명">
            <a:extLst>
              <a:ext uri="{FF2B5EF4-FFF2-40B4-BE49-F238E27FC236}">
                <a16:creationId xmlns:a16="http://schemas.microsoft.com/office/drawing/2014/main" id="{049A4774-5772-9E90-23B3-DAB356C16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49" y="1858099"/>
            <a:ext cx="8772441" cy="360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83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58615"/>
              </p:ext>
            </p:extLst>
          </p:nvPr>
        </p:nvGraphicFramePr>
        <p:xfrm>
          <a:off x="1" y="0"/>
          <a:ext cx="9143999" cy="55721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04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단위 프로세스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1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</a:rPr>
                        <a:t>시설 관리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20230621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전지혜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도형 77">
            <a:extLst>
              <a:ext uri="{FF2B5EF4-FFF2-40B4-BE49-F238E27FC236}">
                <a16:creationId xmlns:a16="http://schemas.microsoft.com/office/drawing/2014/main" id="{2A4A3841-B1E9-2260-DF1A-D9184EA1C595}"/>
              </a:ext>
            </a:extLst>
          </p:cNvPr>
          <p:cNvSpPr>
            <a:spLocks/>
          </p:cNvSpPr>
          <p:nvPr/>
        </p:nvSpPr>
        <p:spPr>
          <a:xfrm>
            <a:off x="2658323" y="925805"/>
            <a:ext cx="3821218" cy="465401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Arial"/>
                <a:ea typeface="맑은 고딕" charset="0"/>
                <a:cs typeface="Arial"/>
              </a:rPr>
              <a:t>시설관리</a:t>
            </a:r>
            <a:endParaRPr lang="ko-KR" altLang="en-US" b="1" strike="noStrike" cap="none">
              <a:solidFill>
                <a:schemeClr val="bg1"/>
              </a:solidFill>
              <a:latin typeface="Arial"/>
              <a:ea typeface="맑은 고딕" charset="0"/>
              <a:cs typeface="Arial"/>
            </a:endParaRPr>
          </a:p>
        </p:txBody>
      </p:sp>
      <p:pic>
        <p:nvPicPr>
          <p:cNvPr id="2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E5914667-A096-B201-A542-285C94D8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4" y="2044840"/>
            <a:ext cx="8515495" cy="347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17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596798"/>
              </p:ext>
            </p:extLst>
          </p:nvPr>
        </p:nvGraphicFramePr>
        <p:xfrm>
          <a:off x="1" y="0"/>
          <a:ext cx="9143999" cy="55721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04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단위 프로세스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1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</a:rPr>
                        <a:t>시설예약 관리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20230621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전지혜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도형 77">
            <a:extLst>
              <a:ext uri="{FF2B5EF4-FFF2-40B4-BE49-F238E27FC236}">
                <a16:creationId xmlns:a16="http://schemas.microsoft.com/office/drawing/2014/main" id="{2A4A3841-B1E9-2260-DF1A-D9184EA1C595}"/>
              </a:ext>
            </a:extLst>
          </p:cNvPr>
          <p:cNvSpPr>
            <a:spLocks/>
          </p:cNvSpPr>
          <p:nvPr/>
        </p:nvSpPr>
        <p:spPr>
          <a:xfrm>
            <a:off x="2658323" y="925805"/>
            <a:ext cx="3821218" cy="465401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사용자</a:t>
            </a:r>
            <a:endParaRPr lang="ko-KR" altLang="en-US" b="1" strike="noStrike" cap="none">
              <a:solidFill>
                <a:schemeClr val="bg1"/>
              </a:solidFill>
              <a:latin typeface="Arial"/>
              <a:ea typeface="맑은 고딕" charset="0"/>
              <a:cs typeface="Arial"/>
            </a:endParaRPr>
          </a:p>
        </p:txBody>
      </p:sp>
      <p:pic>
        <p:nvPicPr>
          <p:cNvPr id="2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ED048367-5F97-11BA-1689-56BD58EE5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26" y="2213770"/>
            <a:ext cx="8340607" cy="305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1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848962"/>
              </p:ext>
            </p:extLst>
          </p:nvPr>
        </p:nvGraphicFramePr>
        <p:xfrm>
          <a:off x="1" y="0"/>
          <a:ext cx="9143999" cy="55721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04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단위 프로세스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 화면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20230621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신국현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도형 77">
            <a:extLst>
              <a:ext uri="{FF2B5EF4-FFF2-40B4-BE49-F238E27FC236}">
                <a16:creationId xmlns:a16="http://schemas.microsoft.com/office/drawing/2014/main" id="{83695B2A-2208-25CB-3AB0-E9156D9659DC}"/>
              </a:ext>
            </a:extLst>
          </p:cNvPr>
          <p:cNvSpPr>
            <a:spLocks/>
          </p:cNvSpPr>
          <p:nvPr/>
        </p:nvSpPr>
        <p:spPr>
          <a:xfrm>
            <a:off x="2658323" y="925805"/>
            <a:ext cx="3821218" cy="465401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noStrike" cap="none">
                <a:solidFill>
                  <a:schemeClr val="bg1"/>
                </a:solidFill>
                <a:latin typeface="Arial" charset="0"/>
                <a:ea typeface="Arial" charset="0"/>
              </a:rPr>
              <a:t>사용자 </a:t>
            </a:r>
            <a:endParaRPr lang="ko-KR" altLang="en-US" b="1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78">
            <a:extLst>
              <a:ext uri="{FF2B5EF4-FFF2-40B4-BE49-F238E27FC236}">
                <a16:creationId xmlns:a16="http://schemas.microsoft.com/office/drawing/2014/main" id="{D0EE1EFA-97BE-B97D-A3FC-3F35F217DFF3}"/>
              </a:ext>
            </a:extLst>
          </p:cNvPr>
          <p:cNvSpPr>
            <a:spLocks/>
          </p:cNvSpPr>
          <p:nvPr/>
        </p:nvSpPr>
        <p:spPr>
          <a:xfrm>
            <a:off x="6874299" y="2231813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solidFill>
                  <a:schemeClr val="bg1"/>
                </a:solidFill>
                <a:latin typeface="Arial" charset="0"/>
                <a:ea typeface="맑은 고딕" charset="0"/>
              </a:rPr>
              <a:t>3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. 메인화면 출력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79">
            <a:extLst>
              <a:ext uri="{FF2B5EF4-FFF2-40B4-BE49-F238E27FC236}">
                <a16:creationId xmlns:a16="http://schemas.microsoft.com/office/drawing/2014/main" id="{37E11C7B-58ED-7373-7636-AB6C9FBB158F}"/>
              </a:ext>
            </a:extLst>
          </p:cNvPr>
          <p:cNvSpPr>
            <a:spLocks/>
          </p:cNvSpPr>
          <p:nvPr/>
        </p:nvSpPr>
        <p:spPr>
          <a:xfrm>
            <a:off x="4733714" y="2642023"/>
            <a:ext cx="1544955" cy="832485"/>
          </a:xfrm>
          <a:prstGeom prst="star12">
            <a:avLst/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>
                <a:latin typeface="맑은 고딕" charset="0"/>
                <a:ea typeface="맑은 고딕" charset="0"/>
              </a:rPr>
              <a:t>아이디 / </a:t>
            </a:r>
            <a:endParaRPr lang="ko-KR" altLang="en-US" sz="900" b="0" strike="noStrike" cap="none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>
                <a:latin typeface="맑은 고딕" charset="0"/>
                <a:ea typeface="맑은 고딕" charset="0"/>
              </a:rPr>
              <a:t>비밀번호 </a:t>
            </a:r>
            <a:endParaRPr lang="ko-KR" altLang="en-US" sz="900" b="0" strike="noStrike" cap="none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>
                <a:latin typeface="맑은 고딕" charset="0"/>
                <a:ea typeface="맑은 고딕" charset="0"/>
              </a:rPr>
              <a:t>오류시 </a:t>
            </a:r>
            <a:endParaRPr lang="ko-KR" altLang="en-US" sz="900" b="0" strike="noStrike" cap="none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>
                <a:latin typeface="맑은 고딕" charset="0"/>
                <a:ea typeface="맑은 고딕" charset="0"/>
              </a:rPr>
              <a:t>경고창 출력</a:t>
            </a:r>
            <a:endParaRPr lang="ko-KR" altLang="en-US" sz="900" b="0" strike="noStrike" cap="none">
              <a:latin typeface="맑은 고딕" charset="0"/>
              <a:ea typeface="맑은 고딕" charset="0"/>
            </a:endParaRPr>
          </a:p>
        </p:txBody>
      </p:sp>
      <p:sp>
        <p:nvSpPr>
          <p:cNvPr id="18" name="도형 81">
            <a:extLst>
              <a:ext uri="{FF2B5EF4-FFF2-40B4-BE49-F238E27FC236}">
                <a16:creationId xmlns:a16="http://schemas.microsoft.com/office/drawing/2014/main" id="{0FA0EC49-D397-4F42-D987-AD8910E1BF46}"/>
              </a:ext>
            </a:extLst>
          </p:cNvPr>
          <p:cNvSpPr>
            <a:spLocks/>
          </p:cNvSpPr>
          <p:nvPr/>
        </p:nvSpPr>
        <p:spPr>
          <a:xfrm>
            <a:off x="658919" y="3672628"/>
            <a:ext cx="144970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. 아이디 찾기 선택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82">
            <a:extLst>
              <a:ext uri="{FF2B5EF4-FFF2-40B4-BE49-F238E27FC236}">
                <a16:creationId xmlns:a16="http://schemas.microsoft.com/office/drawing/2014/main" id="{06E3DFCC-AADD-3A10-BCD8-7EC5004803EE}"/>
              </a:ext>
            </a:extLst>
          </p:cNvPr>
          <p:cNvSpPr>
            <a:spLocks/>
          </p:cNvSpPr>
          <p:nvPr/>
        </p:nvSpPr>
        <p:spPr>
          <a:xfrm>
            <a:off x="4808644" y="4134273"/>
            <a:ext cx="1511300" cy="807085"/>
          </a:xfrm>
          <a:prstGeom prst="star12">
            <a:avLst/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>
                <a:latin typeface="맑은 고딕" charset="0"/>
                <a:ea typeface="맑은 고딕" charset="0"/>
              </a:rPr>
              <a:t>입력 정보</a:t>
            </a:r>
            <a:endParaRPr lang="ko-KR" altLang="en-US" sz="900" b="0" strike="noStrike" cap="none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>
                <a:latin typeface="맑은 고딕" charset="0"/>
                <a:ea typeface="맑은 고딕" charset="0"/>
              </a:rPr>
              <a:t>오류시 </a:t>
            </a:r>
            <a:endParaRPr lang="ko-KR" altLang="en-US" sz="900" b="0" strike="noStrike" cap="none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>
                <a:latin typeface="맑은 고딕" charset="0"/>
                <a:ea typeface="맑은 고딕" charset="0"/>
              </a:rPr>
              <a:t>경고창 출력</a:t>
            </a:r>
            <a:endParaRPr lang="ko-KR" altLang="en-US" sz="900" b="0" strike="noStrike" cap="none">
              <a:latin typeface="맑은 고딕" charset="0"/>
              <a:ea typeface="맑은 고딕" charset="0"/>
            </a:endParaRPr>
          </a:p>
        </p:txBody>
      </p:sp>
      <p:sp>
        <p:nvSpPr>
          <p:cNvPr id="21" name="도형 83">
            <a:extLst>
              <a:ext uri="{FF2B5EF4-FFF2-40B4-BE49-F238E27FC236}">
                <a16:creationId xmlns:a16="http://schemas.microsoft.com/office/drawing/2014/main" id="{88BE59AB-67EC-3830-3706-000BE4D9D712}"/>
              </a:ext>
            </a:extLst>
          </p:cNvPr>
          <p:cNvSpPr>
            <a:spLocks/>
          </p:cNvSpPr>
          <p:nvPr/>
        </p:nvSpPr>
        <p:spPr>
          <a:xfrm>
            <a:off x="2822999" y="3674533"/>
            <a:ext cx="142176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. 아이디 찾기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 출력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84">
            <a:extLst>
              <a:ext uri="{FF2B5EF4-FFF2-40B4-BE49-F238E27FC236}">
                <a16:creationId xmlns:a16="http://schemas.microsoft.com/office/drawing/2014/main" id="{0E8FE8A4-3B62-1075-59C8-3FAC13E4F4A2}"/>
              </a:ext>
            </a:extLst>
          </p:cNvPr>
          <p:cNvSpPr>
            <a:spLocks/>
          </p:cNvSpPr>
          <p:nvPr/>
        </p:nvSpPr>
        <p:spPr>
          <a:xfrm>
            <a:off x="4897544" y="3672628"/>
            <a:ext cx="142176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. 이름, 전화번호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입력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85">
            <a:extLst>
              <a:ext uri="{FF2B5EF4-FFF2-40B4-BE49-F238E27FC236}">
                <a16:creationId xmlns:a16="http://schemas.microsoft.com/office/drawing/2014/main" id="{4A7762C9-F024-8B1D-5B2A-3374511B0F54}"/>
              </a:ext>
            </a:extLst>
          </p:cNvPr>
          <p:cNvSpPr>
            <a:spLocks/>
          </p:cNvSpPr>
          <p:nvPr/>
        </p:nvSpPr>
        <p:spPr>
          <a:xfrm>
            <a:off x="6959389" y="3668183"/>
            <a:ext cx="148590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 charset="0"/>
                <a:ea typeface="Arial" charset="0"/>
              </a:rPr>
              <a:t>5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. 아이디 일부분 출력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86">
            <a:extLst>
              <a:ext uri="{FF2B5EF4-FFF2-40B4-BE49-F238E27FC236}">
                <a16:creationId xmlns:a16="http://schemas.microsoft.com/office/drawing/2014/main" id="{7B3FE9B2-22E1-6E91-0A90-B69CA4C77AB1}"/>
              </a:ext>
            </a:extLst>
          </p:cNvPr>
          <p:cNvSpPr>
            <a:spLocks/>
          </p:cNvSpPr>
          <p:nvPr/>
        </p:nvSpPr>
        <p:spPr>
          <a:xfrm>
            <a:off x="664634" y="5092488"/>
            <a:ext cx="147828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. 비밀번호 찾기 선택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87">
            <a:extLst>
              <a:ext uri="{FF2B5EF4-FFF2-40B4-BE49-F238E27FC236}">
                <a16:creationId xmlns:a16="http://schemas.microsoft.com/office/drawing/2014/main" id="{F0E541ED-2FFF-E825-1BB3-610A4D022CFB}"/>
              </a:ext>
            </a:extLst>
          </p:cNvPr>
          <p:cNvSpPr>
            <a:spLocks/>
          </p:cNvSpPr>
          <p:nvPr/>
        </p:nvSpPr>
        <p:spPr>
          <a:xfrm>
            <a:off x="2808394" y="5086773"/>
            <a:ext cx="142176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. 비밀번호 찾기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 출력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88">
            <a:extLst>
              <a:ext uri="{FF2B5EF4-FFF2-40B4-BE49-F238E27FC236}">
                <a16:creationId xmlns:a16="http://schemas.microsoft.com/office/drawing/2014/main" id="{A5170DD4-A540-ACB7-5BE6-E8042B6E0F3A}"/>
              </a:ext>
            </a:extLst>
          </p:cNvPr>
          <p:cNvSpPr>
            <a:spLocks/>
          </p:cNvSpPr>
          <p:nvPr/>
        </p:nvSpPr>
        <p:spPr>
          <a:xfrm>
            <a:off x="4886749" y="5092488"/>
            <a:ext cx="142176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. 아이디, 전화번호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입력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89">
            <a:extLst>
              <a:ext uri="{FF2B5EF4-FFF2-40B4-BE49-F238E27FC236}">
                <a16:creationId xmlns:a16="http://schemas.microsoft.com/office/drawing/2014/main" id="{53ADF89D-D986-83B1-6224-65B21DB21647}"/>
              </a:ext>
            </a:extLst>
          </p:cNvPr>
          <p:cNvSpPr>
            <a:spLocks/>
          </p:cNvSpPr>
          <p:nvPr/>
        </p:nvSpPr>
        <p:spPr>
          <a:xfrm>
            <a:off x="6958119" y="5106458"/>
            <a:ext cx="147066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b="0" strike="noStrike" cap="none">
                <a:solidFill>
                  <a:schemeClr val="bg1"/>
                </a:solidFill>
                <a:latin typeface="Arial" charset="0"/>
                <a:ea typeface="Arial" charset="0"/>
              </a:rPr>
              <a:t>5</a:t>
            </a:r>
            <a:r>
              <a:rPr lang="en-US" altLang="ko-KR" sz="95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. 비밀번호 </a:t>
            </a:r>
            <a:endParaRPr lang="ko-KR" altLang="en-US" sz="95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이메일로 전송</a:t>
            </a:r>
            <a:endParaRPr lang="ko-KR" altLang="en-US" sz="95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9" name="도형 90">
            <a:extLst>
              <a:ext uri="{FF2B5EF4-FFF2-40B4-BE49-F238E27FC236}">
                <a16:creationId xmlns:a16="http://schemas.microsoft.com/office/drawing/2014/main" id="{EF080105-2210-41E1-5CD0-DA364F4A253C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1833669" y="2397865"/>
            <a:ext cx="2072640" cy="7303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도형 91">
            <a:extLst>
              <a:ext uri="{FF2B5EF4-FFF2-40B4-BE49-F238E27FC236}">
                <a16:creationId xmlns:a16="http://schemas.microsoft.com/office/drawing/2014/main" id="{52A632AE-B6A4-B3EB-10BA-60F09FBB1F9E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906309" y="2399136"/>
            <a:ext cx="2967990" cy="7937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도형 94">
            <a:extLst>
              <a:ext uri="{FF2B5EF4-FFF2-40B4-BE49-F238E27FC236}">
                <a16:creationId xmlns:a16="http://schemas.microsoft.com/office/drawing/2014/main" id="{2B714534-95E0-66D2-4AD9-134BCDC8D7DB}"/>
              </a:ext>
            </a:extLst>
          </p:cNvPr>
          <p:cNvSpPr>
            <a:spLocks/>
          </p:cNvSpPr>
          <p:nvPr/>
        </p:nvSpPr>
        <p:spPr>
          <a:xfrm>
            <a:off x="1105959" y="2240068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. 로그인 화면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95">
            <a:extLst>
              <a:ext uri="{FF2B5EF4-FFF2-40B4-BE49-F238E27FC236}">
                <a16:creationId xmlns:a16="http://schemas.microsoft.com/office/drawing/2014/main" id="{F3CE3E12-F38B-41F8-7E6E-DB71CECC9D51}"/>
              </a:ext>
            </a:extLst>
          </p:cNvPr>
          <p:cNvSpPr>
            <a:spLocks/>
          </p:cNvSpPr>
          <p:nvPr/>
        </p:nvSpPr>
        <p:spPr>
          <a:xfrm>
            <a:off x="3906309" y="2230860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. 아이디 / 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 입력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6" name="도형 98">
            <a:extLst>
              <a:ext uri="{FF2B5EF4-FFF2-40B4-BE49-F238E27FC236}">
                <a16:creationId xmlns:a16="http://schemas.microsoft.com/office/drawing/2014/main" id="{000142CB-9FC8-C6C9-9ABB-85BDC509187F}"/>
              </a:ext>
            </a:extLst>
          </p:cNvPr>
          <p:cNvCxnSpPr/>
          <p:nvPr/>
        </p:nvCxnSpPr>
        <p:spPr>
          <a:xfrm>
            <a:off x="2107354" y="3825663"/>
            <a:ext cx="688975" cy="254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99">
            <a:extLst>
              <a:ext uri="{FF2B5EF4-FFF2-40B4-BE49-F238E27FC236}">
                <a16:creationId xmlns:a16="http://schemas.microsoft.com/office/drawing/2014/main" id="{CC78F8DF-DE4E-BAB0-9FFF-AFB446753D3D}"/>
              </a:ext>
            </a:extLst>
          </p:cNvPr>
          <p:cNvCxnSpPr/>
          <p:nvPr/>
        </p:nvCxnSpPr>
        <p:spPr>
          <a:xfrm flipV="1">
            <a:off x="4244764" y="3825663"/>
            <a:ext cx="626110" cy="254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100">
            <a:extLst>
              <a:ext uri="{FF2B5EF4-FFF2-40B4-BE49-F238E27FC236}">
                <a16:creationId xmlns:a16="http://schemas.microsoft.com/office/drawing/2014/main" id="{066E441A-D54F-5652-7DDB-238B5CF2C692}"/>
              </a:ext>
            </a:extLst>
          </p:cNvPr>
          <p:cNvCxnSpPr/>
          <p:nvPr/>
        </p:nvCxnSpPr>
        <p:spPr>
          <a:xfrm flipV="1">
            <a:off x="6319944" y="3821218"/>
            <a:ext cx="611505" cy="508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101">
            <a:extLst>
              <a:ext uri="{FF2B5EF4-FFF2-40B4-BE49-F238E27FC236}">
                <a16:creationId xmlns:a16="http://schemas.microsoft.com/office/drawing/2014/main" id="{7F7A709E-633A-4558-AEE2-61F1F1571187}"/>
              </a:ext>
            </a:extLst>
          </p:cNvPr>
          <p:cNvCxnSpPr>
            <a:stCxn id="52" idx="1"/>
            <a:endCxn id="31" idx="1"/>
          </p:cNvCxnSpPr>
          <p:nvPr/>
        </p:nvCxnSpPr>
        <p:spPr>
          <a:xfrm rot="10800000" flipV="1">
            <a:off x="664635" y="2407391"/>
            <a:ext cx="441325" cy="2852420"/>
          </a:xfrm>
          <a:prstGeom prst="bentConnector3">
            <a:avLst>
              <a:gd name="adj1" fmla="val 151799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102">
            <a:extLst>
              <a:ext uri="{FF2B5EF4-FFF2-40B4-BE49-F238E27FC236}">
                <a16:creationId xmlns:a16="http://schemas.microsoft.com/office/drawing/2014/main" id="{C7ACD5F3-6F06-31DA-65F9-365188FBAC5D}"/>
              </a:ext>
            </a:extLst>
          </p:cNvPr>
          <p:cNvCxnSpPr>
            <a:stCxn id="31" idx="3"/>
            <a:endCxn id="44" idx="1"/>
          </p:cNvCxnSpPr>
          <p:nvPr/>
        </p:nvCxnSpPr>
        <p:spPr>
          <a:xfrm flipV="1">
            <a:off x="2142279" y="5253778"/>
            <a:ext cx="666750" cy="635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103">
            <a:extLst>
              <a:ext uri="{FF2B5EF4-FFF2-40B4-BE49-F238E27FC236}">
                <a16:creationId xmlns:a16="http://schemas.microsoft.com/office/drawing/2014/main" id="{267F0D65-9C89-ABA1-CBC4-84746D6A2366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4229524" y="5253778"/>
            <a:ext cx="657860" cy="635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104">
            <a:extLst>
              <a:ext uri="{FF2B5EF4-FFF2-40B4-BE49-F238E27FC236}">
                <a16:creationId xmlns:a16="http://schemas.microsoft.com/office/drawing/2014/main" id="{8A1129E8-C387-F850-537E-0475DDD1CD48}"/>
              </a:ext>
            </a:extLst>
          </p:cNvPr>
          <p:cNvCxnSpPr>
            <a:stCxn id="45" idx="3"/>
            <a:endCxn id="48" idx="1"/>
          </p:cNvCxnSpPr>
          <p:nvPr/>
        </p:nvCxnSpPr>
        <p:spPr>
          <a:xfrm>
            <a:off x="6307879" y="5259493"/>
            <a:ext cx="650875" cy="1397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105">
            <a:extLst>
              <a:ext uri="{FF2B5EF4-FFF2-40B4-BE49-F238E27FC236}">
                <a16:creationId xmlns:a16="http://schemas.microsoft.com/office/drawing/2014/main" id="{34B9528B-AA61-2C5B-C7EC-948AE62C345C}"/>
              </a:ext>
            </a:extLst>
          </p:cNvPr>
          <p:cNvCxnSpPr>
            <a:endCxn id="18" idx="1"/>
          </p:cNvCxnSpPr>
          <p:nvPr/>
        </p:nvCxnSpPr>
        <p:spPr>
          <a:xfrm>
            <a:off x="425239" y="3838363"/>
            <a:ext cx="234315" cy="190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754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019177"/>
              </p:ext>
            </p:extLst>
          </p:nvPr>
        </p:nvGraphicFramePr>
        <p:xfrm>
          <a:off x="1" y="0"/>
          <a:ext cx="9143999" cy="55721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04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단위 프로세스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1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</a:rPr>
                        <a:t>문서 작성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20230621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전지혜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도형 77">
            <a:extLst>
              <a:ext uri="{FF2B5EF4-FFF2-40B4-BE49-F238E27FC236}">
                <a16:creationId xmlns:a16="http://schemas.microsoft.com/office/drawing/2014/main" id="{2A4A3841-B1E9-2260-DF1A-D9184EA1C595}"/>
              </a:ext>
            </a:extLst>
          </p:cNvPr>
          <p:cNvSpPr>
            <a:spLocks/>
          </p:cNvSpPr>
          <p:nvPr/>
        </p:nvSpPr>
        <p:spPr>
          <a:xfrm>
            <a:off x="2658323" y="925805"/>
            <a:ext cx="3821218" cy="465401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사용자</a:t>
            </a:r>
            <a:endParaRPr lang="ko-KR" altLang="en-US" b="1" strike="noStrike" cap="none">
              <a:solidFill>
                <a:schemeClr val="bg1"/>
              </a:solidFill>
              <a:latin typeface="Arial"/>
              <a:ea typeface="맑은 고딕" charset="0"/>
              <a:cs typeface="Arial"/>
            </a:endParaRPr>
          </a:p>
        </p:txBody>
      </p:sp>
      <p:pic>
        <p:nvPicPr>
          <p:cNvPr id="2" name="그림 4" descr="텍스트, 표지판, 시계이(가) 표시된 사진&#10;&#10;자동 생성된 설명">
            <a:extLst>
              <a:ext uri="{FF2B5EF4-FFF2-40B4-BE49-F238E27FC236}">
                <a16:creationId xmlns:a16="http://schemas.microsoft.com/office/drawing/2014/main" id="{DF0DC2A3-A702-1220-8DE5-F4F63059E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74" y="2282913"/>
            <a:ext cx="8528755" cy="167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04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256531"/>
              </p:ext>
            </p:extLst>
          </p:nvPr>
        </p:nvGraphicFramePr>
        <p:xfrm>
          <a:off x="1" y="0"/>
          <a:ext cx="9143999" cy="55721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04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단위 프로세스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1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</a:rPr>
                        <a:t>문서 조회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20230621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전지혜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도형 77">
            <a:extLst>
              <a:ext uri="{FF2B5EF4-FFF2-40B4-BE49-F238E27FC236}">
                <a16:creationId xmlns:a16="http://schemas.microsoft.com/office/drawing/2014/main" id="{2A4A3841-B1E9-2260-DF1A-D9184EA1C595}"/>
              </a:ext>
            </a:extLst>
          </p:cNvPr>
          <p:cNvSpPr>
            <a:spLocks/>
          </p:cNvSpPr>
          <p:nvPr/>
        </p:nvSpPr>
        <p:spPr>
          <a:xfrm>
            <a:off x="2658323" y="925805"/>
            <a:ext cx="3821218" cy="465401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사용자</a:t>
            </a:r>
            <a:endParaRPr lang="ko-KR" altLang="en-US" b="1" strike="noStrike" cap="none">
              <a:solidFill>
                <a:schemeClr val="bg1"/>
              </a:solidFill>
              <a:latin typeface="Arial"/>
              <a:ea typeface="맑은 고딕" charset="0"/>
              <a:cs typeface="Arial"/>
            </a:endParaRPr>
          </a:p>
        </p:txBody>
      </p:sp>
      <p:pic>
        <p:nvPicPr>
          <p:cNvPr id="2" name="그림 4" descr="텍스트, 표지판, 스크린샷이(가) 표시된 사진&#10;&#10;자동 생성된 설명">
            <a:extLst>
              <a:ext uri="{FF2B5EF4-FFF2-40B4-BE49-F238E27FC236}">
                <a16:creationId xmlns:a16="http://schemas.microsoft.com/office/drawing/2014/main" id="{5198F674-D0FB-A7F6-5BB9-9F617225B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4" y="1945282"/>
            <a:ext cx="8105421" cy="391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47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136845"/>
              </p:ext>
            </p:extLst>
          </p:nvPr>
        </p:nvGraphicFramePr>
        <p:xfrm>
          <a:off x="1" y="0"/>
          <a:ext cx="9143999" cy="55721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04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단위 프로세스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1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</a:rPr>
                        <a:t>이메일 전송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20230622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변정민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도형 77">
            <a:extLst>
              <a:ext uri="{FF2B5EF4-FFF2-40B4-BE49-F238E27FC236}">
                <a16:creationId xmlns:a16="http://schemas.microsoft.com/office/drawing/2014/main" id="{61843905-111B-BFAC-8B1F-185AB0C4D6FB}"/>
              </a:ext>
            </a:extLst>
          </p:cNvPr>
          <p:cNvSpPr>
            <a:spLocks/>
          </p:cNvSpPr>
          <p:nvPr/>
        </p:nvSpPr>
        <p:spPr>
          <a:xfrm>
            <a:off x="2658323" y="925805"/>
            <a:ext cx="3821218" cy="465401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사용자</a:t>
            </a:r>
            <a:endParaRPr lang="ko-KR" altLang="en-US" b="1" strike="noStrike" cap="none">
              <a:solidFill>
                <a:schemeClr val="bg1"/>
              </a:solidFill>
              <a:latin typeface="Arial"/>
              <a:ea typeface="맑은 고딕" charset="0"/>
              <a:cs typeface="Arial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A2889F95-AD8F-38E1-13DD-44A2C98FF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02" y="2523258"/>
            <a:ext cx="8666529" cy="294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79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528300"/>
              </p:ext>
            </p:extLst>
          </p:nvPr>
        </p:nvGraphicFramePr>
        <p:xfrm>
          <a:off x="1" y="0"/>
          <a:ext cx="9143999" cy="55721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04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단위 프로세스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1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</a:rPr>
                        <a:t>이메일 휴지통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20230622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변정민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도형 77">
            <a:extLst>
              <a:ext uri="{FF2B5EF4-FFF2-40B4-BE49-F238E27FC236}">
                <a16:creationId xmlns:a16="http://schemas.microsoft.com/office/drawing/2014/main" id="{9BD123E9-19E5-41E3-36AD-C22F8D90B83B}"/>
              </a:ext>
            </a:extLst>
          </p:cNvPr>
          <p:cNvSpPr>
            <a:spLocks/>
          </p:cNvSpPr>
          <p:nvPr/>
        </p:nvSpPr>
        <p:spPr>
          <a:xfrm>
            <a:off x="2658323" y="925805"/>
            <a:ext cx="3821218" cy="465401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사용자</a:t>
            </a:r>
            <a:endParaRPr lang="ko-KR" altLang="en-US" b="1" strike="noStrike" cap="none">
              <a:solidFill>
                <a:schemeClr val="bg1"/>
              </a:solidFill>
              <a:latin typeface="Arial"/>
              <a:ea typeface="맑은 고딕" charset="0"/>
              <a:cs typeface="Arial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14FB241-5945-0BE1-5888-6302F74E9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06" y="2838573"/>
            <a:ext cx="8779140" cy="18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09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462544"/>
              </p:ext>
            </p:extLst>
          </p:nvPr>
        </p:nvGraphicFramePr>
        <p:xfrm>
          <a:off x="1" y="0"/>
          <a:ext cx="9143999" cy="55721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04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단위 프로세스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1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</a:rPr>
                        <a:t>이메일 검색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20230622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변정민</a:t>
                      </a:r>
                      <a:endParaRPr lang="ko-KR" altLang="en-US" sz="1100" b="1" err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도형 77">
            <a:extLst>
              <a:ext uri="{FF2B5EF4-FFF2-40B4-BE49-F238E27FC236}">
                <a16:creationId xmlns:a16="http://schemas.microsoft.com/office/drawing/2014/main" id="{13CA8DF2-E857-68E5-2FA3-A9A0B95044AA}"/>
              </a:ext>
            </a:extLst>
          </p:cNvPr>
          <p:cNvSpPr>
            <a:spLocks/>
          </p:cNvSpPr>
          <p:nvPr/>
        </p:nvSpPr>
        <p:spPr>
          <a:xfrm>
            <a:off x="2658323" y="925805"/>
            <a:ext cx="3821218" cy="465401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사용자</a:t>
            </a:r>
            <a:endParaRPr lang="ko-KR" altLang="en-US" b="1" strike="noStrike" cap="none">
              <a:solidFill>
                <a:schemeClr val="bg1"/>
              </a:solidFill>
              <a:latin typeface="Arial"/>
              <a:ea typeface="맑은 고딕" charset="0"/>
              <a:cs typeface="Arial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B596014-C38A-524B-36DE-09AE0593C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29" y="2316829"/>
            <a:ext cx="8294913" cy="330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57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294870"/>
              </p:ext>
            </p:extLst>
          </p:nvPr>
        </p:nvGraphicFramePr>
        <p:xfrm>
          <a:off x="1" y="0"/>
          <a:ext cx="9143999" cy="55721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04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단위 프로세스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1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</a:rPr>
                        <a:t>메신저 </a:t>
                      </a:r>
                      <a:r>
                        <a:rPr lang="ko-KR" altLang="en-US" sz="1100" b="1" i="0" u="none" strike="noStrike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</a:rPr>
                        <a:t>채팅방</a:t>
                      </a:r>
                      <a:r>
                        <a:rPr lang="ko-KR" altLang="en-US" sz="1100" b="1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</a:rPr>
                        <a:t> 생성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20230622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변정민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2">
            <a:extLst>
              <a:ext uri="{FF2B5EF4-FFF2-40B4-BE49-F238E27FC236}">
                <a16:creationId xmlns:a16="http://schemas.microsoft.com/office/drawing/2014/main" id="{270E79C4-B220-B7A2-8674-711DE35E6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46" y="2954678"/>
            <a:ext cx="8436134" cy="683858"/>
          </a:xfrm>
          <a:prstGeom prst="rect">
            <a:avLst/>
          </a:prstGeom>
        </p:spPr>
      </p:pic>
      <p:sp>
        <p:nvSpPr>
          <p:cNvPr id="5" name="도형 77">
            <a:extLst>
              <a:ext uri="{FF2B5EF4-FFF2-40B4-BE49-F238E27FC236}">
                <a16:creationId xmlns:a16="http://schemas.microsoft.com/office/drawing/2014/main" id="{B1D17366-AA13-254A-D4A3-5C6705B36915}"/>
              </a:ext>
            </a:extLst>
          </p:cNvPr>
          <p:cNvSpPr>
            <a:spLocks/>
          </p:cNvSpPr>
          <p:nvPr/>
        </p:nvSpPr>
        <p:spPr>
          <a:xfrm>
            <a:off x="2658323" y="925805"/>
            <a:ext cx="3821218" cy="465401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사용자</a:t>
            </a:r>
            <a:endParaRPr lang="ko-KR" altLang="en-US" b="1" strike="noStrike" cap="none">
              <a:solidFill>
                <a:schemeClr val="bg1"/>
              </a:solidFill>
              <a:latin typeface="Arial"/>
              <a:ea typeface="맑은 고딕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2487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656957"/>
              </p:ext>
            </p:extLst>
          </p:nvPr>
        </p:nvGraphicFramePr>
        <p:xfrm>
          <a:off x="1" y="0"/>
          <a:ext cx="9143999" cy="55721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04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단위 프로세스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1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</a:rPr>
                        <a:t>메신저 </a:t>
                      </a:r>
                      <a:r>
                        <a:rPr lang="ko-KR" altLang="en-US" sz="1100" b="1" i="0" u="none" strike="noStrike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</a:rPr>
                        <a:t>메세지</a:t>
                      </a:r>
                      <a:r>
                        <a:rPr lang="ko-KR" altLang="en-US" sz="1100" b="1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</a:rPr>
                        <a:t> 전송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20230622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변정민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도형 77">
            <a:extLst>
              <a:ext uri="{FF2B5EF4-FFF2-40B4-BE49-F238E27FC236}">
                <a16:creationId xmlns:a16="http://schemas.microsoft.com/office/drawing/2014/main" id="{C0DA6F53-A971-AAA2-356C-755E355E4180}"/>
              </a:ext>
            </a:extLst>
          </p:cNvPr>
          <p:cNvSpPr>
            <a:spLocks/>
          </p:cNvSpPr>
          <p:nvPr/>
        </p:nvSpPr>
        <p:spPr>
          <a:xfrm>
            <a:off x="2658323" y="925805"/>
            <a:ext cx="3821218" cy="465401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사용자</a:t>
            </a:r>
            <a:endParaRPr lang="ko-KR" altLang="en-US" b="1" strike="noStrike" cap="none">
              <a:solidFill>
                <a:schemeClr val="bg1"/>
              </a:solidFill>
              <a:latin typeface="Arial"/>
              <a:ea typeface="맑은 고딕" charset="0"/>
              <a:cs typeface="Arial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C8B57D3-D1F5-BC49-C17C-00365CD85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51" y="2641061"/>
            <a:ext cx="8722835" cy="262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01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415881"/>
              </p:ext>
            </p:extLst>
          </p:nvPr>
        </p:nvGraphicFramePr>
        <p:xfrm>
          <a:off x="1" y="0"/>
          <a:ext cx="9143999" cy="55721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04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단위 프로세스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1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</a:rPr>
                        <a:t>회사일정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20230622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변정민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2">
            <a:extLst>
              <a:ext uri="{FF2B5EF4-FFF2-40B4-BE49-F238E27FC236}">
                <a16:creationId xmlns:a16="http://schemas.microsoft.com/office/drawing/2014/main" id="{A59BAA47-9014-618A-389F-8517410C6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54" y="2451271"/>
            <a:ext cx="7535856" cy="2793951"/>
          </a:xfrm>
          <a:prstGeom prst="rect">
            <a:avLst/>
          </a:prstGeom>
        </p:spPr>
      </p:pic>
      <p:sp>
        <p:nvSpPr>
          <p:cNvPr id="6" name="도형 77">
            <a:extLst>
              <a:ext uri="{FF2B5EF4-FFF2-40B4-BE49-F238E27FC236}">
                <a16:creationId xmlns:a16="http://schemas.microsoft.com/office/drawing/2014/main" id="{4B9056B8-00AF-AD0A-8875-DC046513B37F}"/>
              </a:ext>
            </a:extLst>
          </p:cNvPr>
          <p:cNvSpPr>
            <a:spLocks/>
          </p:cNvSpPr>
          <p:nvPr/>
        </p:nvSpPr>
        <p:spPr>
          <a:xfrm>
            <a:off x="2658323" y="925805"/>
            <a:ext cx="3821218" cy="465401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사용자</a:t>
            </a:r>
            <a:endParaRPr lang="ko-KR" altLang="en-US" b="1" strike="noStrike" cap="none">
              <a:solidFill>
                <a:schemeClr val="bg1"/>
              </a:solidFill>
              <a:latin typeface="Arial"/>
              <a:ea typeface="맑은 고딕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3991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226617"/>
              </p:ext>
            </p:extLst>
          </p:nvPr>
        </p:nvGraphicFramePr>
        <p:xfrm>
          <a:off x="1" y="0"/>
          <a:ext cx="9143999" cy="55721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04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단위 프로세스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1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</a:rPr>
                        <a:t>부서, 개인 일정관리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20230622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변정민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도형 77">
            <a:extLst>
              <a:ext uri="{FF2B5EF4-FFF2-40B4-BE49-F238E27FC236}">
                <a16:creationId xmlns:a16="http://schemas.microsoft.com/office/drawing/2014/main" id="{3583236A-9198-1E08-D34E-6CDFAC3E4351}"/>
              </a:ext>
            </a:extLst>
          </p:cNvPr>
          <p:cNvSpPr>
            <a:spLocks/>
          </p:cNvSpPr>
          <p:nvPr/>
        </p:nvSpPr>
        <p:spPr>
          <a:xfrm>
            <a:off x="2658323" y="925805"/>
            <a:ext cx="3821218" cy="465401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사용자</a:t>
            </a:r>
            <a:endParaRPr lang="ko-KR" altLang="en-US" b="1" strike="noStrike" cap="none">
              <a:solidFill>
                <a:schemeClr val="bg1"/>
              </a:solidFill>
              <a:latin typeface="Arial"/>
              <a:ea typeface="맑은 고딕" charset="0"/>
              <a:cs typeface="Arial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8716030-79D1-28D0-752F-C07881C15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46" y="2990681"/>
            <a:ext cx="8294914" cy="88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12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85794"/>
              </p:ext>
            </p:extLst>
          </p:nvPr>
        </p:nvGraphicFramePr>
        <p:xfrm>
          <a:off x="1" y="0"/>
          <a:ext cx="9143999" cy="55721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04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단위 프로세스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1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</a:rPr>
                        <a:t>알람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20230622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변정민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도형 77">
            <a:extLst>
              <a:ext uri="{FF2B5EF4-FFF2-40B4-BE49-F238E27FC236}">
                <a16:creationId xmlns:a16="http://schemas.microsoft.com/office/drawing/2014/main" id="{3583236A-9198-1E08-D34E-6CDFAC3E4351}"/>
              </a:ext>
            </a:extLst>
          </p:cNvPr>
          <p:cNvSpPr>
            <a:spLocks/>
          </p:cNvSpPr>
          <p:nvPr/>
        </p:nvSpPr>
        <p:spPr>
          <a:xfrm>
            <a:off x="2658323" y="925805"/>
            <a:ext cx="3821218" cy="465401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사용자</a:t>
            </a:r>
            <a:endParaRPr lang="ko-KR" altLang="en-US" b="1" strike="noStrike" cap="none">
              <a:solidFill>
                <a:schemeClr val="bg1"/>
              </a:solidFill>
              <a:latin typeface="Arial"/>
              <a:ea typeface="맑은 고딕" charset="0"/>
              <a:cs typeface="Arial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063D69A-4532-4C1F-98A2-E2A7FED58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18" y="1893108"/>
            <a:ext cx="7743121" cy="46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146420"/>
              </p:ext>
            </p:extLst>
          </p:nvPr>
        </p:nvGraphicFramePr>
        <p:xfrm>
          <a:off x="1" y="0"/>
          <a:ext cx="9143999" cy="55721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04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단위 프로세스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 페이지 이동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20230621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신국현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도형 77">
            <a:extLst>
              <a:ext uri="{FF2B5EF4-FFF2-40B4-BE49-F238E27FC236}">
                <a16:creationId xmlns:a16="http://schemas.microsoft.com/office/drawing/2014/main" id="{83695B2A-2208-25CB-3AB0-E9156D9659DC}"/>
              </a:ext>
            </a:extLst>
          </p:cNvPr>
          <p:cNvSpPr>
            <a:spLocks/>
          </p:cNvSpPr>
          <p:nvPr/>
        </p:nvSpPr>
        <p:spPr>
          <a:xfrm>
            <a:off x="2658323" y="925805"/>
            <a:ext cx="3821218" cy="465401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noStrike" cap="none">
                <a:solidFill>
                  <a:schemeClr val="bg1"/>
                </a:solidFill>
                <a:latin typeface="Arial" charset="0"/>
                <a:ea typeface="Arial" charset="0"/>
              </a:rPr>
              <a:t>사용자 </a:t>
            </a:r>
            <a:r>
              <a:rPr lang="en-US" altLang="ko-KR" b="1" strike="noStrike" cap="none">
                <a:solidFill>
                  <a:schemeClr val="bg1"/>
                </a:solidFill>
                <a:latin typeface="Arial" charset="0"/>
                <a:ea typeface="Arial" charset="0"/>
              </a:rPr>
              <a:t>/</a:t>
            </a:r>
            <a:r>
              <a:rPr lang="ko-KR" altLang="en-US" b="1" strike="noStrike" cap="none">
                <a:solidFill>
                  <a:schemeClr val="bg1"/>
                </a:solidFill>
                <a:latin typeface="Arial" charset="0"/>
                <a:ea typeface="Arial" charset="0"/>
              </a:rPr>
              <a:t> 관리자</a:t>
            </a:r>
            <a:endParaRPr lang="ko-KR" altLang="en-US" b="1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94">
            <a:extLst>
              <a:ext uri="{FF2B5EF4-FFF2-40B4-BE49-F238E27FC236}">
                <a16:creationId xmlns:a16="http://schemas.microsoft.com/office/drawing/2014/main" id="{2B714534-95E0-66D2-4AD9-134BCDC8D7DB}"/>
              </a:ext>
            </a:extLst>
          </p:cNvPr>
          <p:cNvSpPr>
            <a:spLocks/>
          </p:cNvSpPr>
          <p:nvPr/>
        </p:nvSpPr>
        <p:spPr>
          <a:xfrm>
            <a:off x="2848187" y="4627046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solidFill>
                  <a:schemeClr val="bg1"/>
                </a:solidFill>
                <a:latin typeface="Arial" charset="0"/>
                <a:ea typeface="맑은 고딕" charset="0"/>
              </a:rPr>
              <a:t>2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메인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 화면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6" name="도형 105">
            <a:extLst>
              <a:ext uri="{FF2B5EF4-FFF2-40B4-BE49-F238E27FC236}">
                <a16:creationId xmlns:a16="http://schemas.microsoft.com/office/drawing/2014/main" id="{34B9528B-AA61-2C5B-C7EC-948AE62C345C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-308608" y="4794369"/>
            <a:ext cx="3156795" cy="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105">
            <a:extLst>
              <a:ext uri="{FF2B5EF4-FFF2-40B4-BE49-F238E27FC236}">
                <a16:creationId xmlns:a16="http://schemas.microsoft.com/office/drawing/2014/main" id="{73704C82-C1B4-3617-3D6D-51167A8937DD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-414867" y="2995598"/>
            <a:ext cx="7567294" cy="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94">
            <a:extLst>
              <a:ext uri="{FF2B5EF4-FFF2-40B4-BE49-F238E27FC236}">
                <a16:creationId xmlns:a16="http://schemas.microsoft.com/office/drawing/2014/main" id="{6A4D622A-BAFA-3E13-7A08-6E303D06CF8B}"/>
              </a:ext>
            </a:extLst>
          </p:cNvPr>
          <p:cNvSpPr>
            <a:spLocks/>
          </p:cNvSpPr>
          <p:nvPr/>
        </p:nvSpPr>
        <p:spPr>
          <a:xfrm>
            <a:off x="2848187" y="2836742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solidFill>
                  <a:schemeClr val="bg1"/>
                </a:solidFill>
                <a:latin typeface="Arial" charset="0"/>
                <a:ea typeface="맑은 고딕" charset="0"/>
              </a:rPr>
              <a:t>2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메인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 화면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86">
            <a:extLst>
              <a:ext uri="{FF2B5EF4-FFF2-40B4-BE49-F238E27FC236}">
                <a16:creationId xmlns:a16="http://schemas.microsoft.com/office/drawing/2014/main" id="{3AA8C391-9C1C-BC29-9D68-0D385CBCA239}"/>
              </a:ext>
            </a:extLst>
          </p:cNvPr>
          <p:cNvSpPr>
            <a:spLocks/>
          </p:cNvSpPr>
          <p:nvPr/>
        </p:nvSpPr>
        <p:spPr>
          <a:xfrm>
            <a:off x="7152427" y="2828275"/>
            <a:ext cx="147828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solidFill>
                  <a:schemeClr val="bg1"/>
                </a:solidFill>
                <a:latin typeface="Arial" charset="0"/>
                <a:ea typeface="맑은 고딕" charset="0"/>
              </a:rPr>
              <a:t>4.</a:t>
            </a:r>
            <a:r>
              <a:rPr lang="ko-KR" altLang="en-US" sz="1000">
                <a:solidFill>
                  <a:schemeClr val="bg1"/>
                </a:solidFill>
                <a:latin typeface="Arial" charset="0"/>
                <a:ea typeface="맑은 고딕" charset="0"/>
              </a:rPr>
              <a:t>관리자 페이지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86">
            <a:extLst>
              <a:ext uri="{FF2B5EF4-FFF2-40B4-BE49-F238E27FC236}">
                <a16:creationId xmlns:a16="http://schemas.microsoft.com/office/drawing/2014/main" id="{5F482CF3-B9B2-34F4-E779-4EB2180F13A9}"/>
              </a:ext>
            </a:extLst>
          </p:cNvPr>
          <p:cNvSpPr>
            <a:spLocks/>
          </p:cNvSpPr>
          <p:nvPr/>
        </p:nvSpPr>
        <p:spPr>
          <a:xfrm>
            <a:off x="4849177" y="2836742"/>
            <a:ext cx="147828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solidFill>
                  <a:schemeClr val="bg1"/>
                </a:solidFill>
                <a:latin typeface="Arial" charset="0"/>
                <a:ea typeface="맑은 고딕" charset="0"/>
              </a:rPr>
              <a:t>3.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하단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_</a:t>
            </a:r>
            <a:r>
              <a:rPr lang="ko-KR" altLang="en-US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 메뉴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81">
            <a:extLst>
              <a:ext uri="{FF2B5EF4-FFF2-40B4-BE49-F238E27FC236}">
                <a16:creationId xmlns:a16="http://schemas.microsoft.com/office/drawing/2014/main" id="{0FA0EC49-D397-4F42-D987-AD8910E1BF46}"/>
              </a:ext>
            </a:extLst>
          </p:cNvPr>
          <p:cNvSpPr>
            <a:spLocks/>
          </p:cNvSpPr>
          <p:nvPr/>
        </p:nvSpPr>
        <p:spPr>
          <a:xfrm>
            <a:off x="544937" y="4629770"/>
            <a:ext cx="144970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solidFill>
                  <a:schemeClr val="bg1"/>
                </a:solidFill>
                <a:latin typeface="Arial" charset="0"/>
                <a:ea typeface="맑은 고딕" charset="0"/>
              </a:rPr>
              <a:t>1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사용자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86">
            <a:extLst>
              <a:ext uri="{FF2B5EF4-FFF2-40B4-BE49-F238E27FC236}">
                <a16:creationId xmlns:a16="http://schemas.microsoft.com/office/drawing/2014/main" id="{7B3FE9B2-22E1-6E91-0A90-B69CA4C77AB1}"/>
              </a:ext>
            </a:extLst>
          </p:cNvPr>
          <p:cNvSpPr>
            <a:spLocks/>
          </p:cNvSpPr>
          <p:nvPr/>
        </p:nvSpPr>
        <p:spPr>
          <a:xfrm>
            <a:off x="544937" y="2836742"/>
            <a:ext cx="147828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solidFill>
                  <a:schemeClr val="bg1"/>
                </a:solidFill>
                <a:latin typeface="Arial" charset="0"/>
                <a:ea typeface="맑은 고딕" charset="0"/>
              </a:rPr>
              <a:t>1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73">
            <a:extLst>
              <a:ext uri="{FF2B5EF4-FFF2-40B4-BE49-F238E27FC236}">
                <a16:creationId xmlns:a16="http://schemas.microsoft.com/office/drawing/2014/main" id="{49C34B0E-B332-2F03-EEF0-D664F03BDEAB}"/>
              </a:ext>
            </a:extLst>
          </p:cNvPr>
          <p:cNvSpPr>
            <a:spLocks/>
          </p:cNvSpPr>
          <p:nvPr/>
        </p:nvSpPr>
        <p:spPr>
          <a:xfrm flipH="1">
            <a:off x="4024207" y="3643609"/>
            <a:ext cx="2235516" cy="484398"/>
          </a:xfrm>
          <a:prstGeom prst="wedgeRectCallout">
            <a:avLst>
              <a:gd name="adj1" fmla="val -20843"/>
              <a:gd name="adj2" fmla="val -132445"/>
            </a:avLst>
          </a:prstGeom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관리자를 로그인 시 </a:t>
            </a:r>
            <a:endParaRPr lang="en-US" altLang="ko-KR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우측 하단 관리자 이동 버튼 생성</a:t>
            </a:r>
          </a:p>
        </p:txBody>
      </p:sp>
    </p:spTree>
    <p:extLst>
      <p:ext uri="{BB962C8B-B14F-4D97-AF65-F5344CB8AC3E}">
        <p14:creationId xmlns:p14="http://schemas.microsoft.com/office/powerpoint/2010/main" val="425557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953486"/>
              </p:ext>
            </p:extLst>
          </p:nvPr>
        </p:nvGraphicFramePr>
        <p:xfrm>
          <a:off x="1" y="0"/>
          <a:ext cx="9143999" cy="55721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04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단위 프로세스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화면</a:t>
                      </a: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우측 하단 메뉴</a:t>
                      </a: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20230621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신국현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도형 77">
            <a:extLst>
              <a:ext uri="{FF2B5EF4-FFF2-40B4-BE49-F238E27FC236}">
                <a16:creationId xmlns:a16="http://schemas.microsoft.com/office/drawing/2014/main" id="{83695B2A-2208-25CB-3AB0-E9156D9659DC}"/>
              </a:ext>
            </a:extLst>
          </p:cNvPr>
          <p:cNvSpPr>
            <a:spLocks/>
          </p:cNvSpPr>
          <p:nvPr/>
        </p:nvSpPr>
        <p:spPr>
          <a:xfrm>
            <a:off x="2658323" y="925805"/>
            <a:ext cx="3821218" cy="465401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noStrike" cap="none">
                <a:solidFill>
                  <a:schemeClr val="bg1"/>
                </a:solidFill>
                <a:latin typeface="Arial" charset="0"/>
                <a:ea typeface="Arial" charset="0"/>
              </a:rPr>
              <a:t>사용자 </a:t>
            </a:r>
            <a:r>
              <a:rPr lang="en-US" altLang="ko-KR" b="1" strike="noStrike" cap="none">
                <a:solidFill>
                  <a:schemeClr val="bg1"/>
                </a:solidFill>
                <a:latin typeface="Arial" charset="0"/>
                <a:ea typeface="Arial" charset="0"/>
              </a:rPr>
              <a:t>/</a:t>
            </a:r>
            <a:r>
              <a:rPr lang="ko-KR" altLang="en-US" b="1" strike="noStrike" cap="none">
                <a:solidFill>
                  <a:schemeClr val="bg1"/>
                </a:solidFill>
                <a:latin typeface="Arial" charset="0"/>
                <a:ea typeface="Arial" charset="0"/>
              </a:rPr>
              <a:t> 관리자</a:t>
            </a:r>
            <a:endParaRPr lang="ko-KR" altLang="en-US" b="1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6" name="도형 105">
            <a:extLst>
              <a:ext uri="{FF2B5EF4-FFF2-40B4-BE49-F238E27FC236}">
                <a16:creationId xmlns:a16="http://schemas.microsoft.com/office/drawing/2014/main" id="{34B9528B-AA61-2C5B-C7EC-948AE62C345C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2619643" y="3437599"/>
            <a:ext cx="3073610" cy="22317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94">
            <a:extLst>
              <a:ext uri="{FF2B5EF4-FFF2-40B4-BE49-F238E27FC236}">
                <a16:creationId xmlns:a16="http://schemas.microsoft.com/office/drawing/2014/main" id="{6A4D622A-BAFA-3E13-7A08-6E303D06CF8B}"/>
              </a:ext>
            </a:extLst>
          </p:cNvPr>
          <p:cNvSpPr>
            <a:spLocks/>
          </p:cNvSpPr>
          <p:nvPr/>
        </p:nvSpPr>
        <p:spPr>
          <a:xfrm>
            <a:off x="3710253" y="3309527"/>
            <a:ext cx="135128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solidFill>
                  <a:schemeClr val="bg1"/>
                </a:solidFill>
                <a:latin typeface="Arial" charset="0"/>
                <a:ea typeface="맑은 고딕" charset="0"/>
              </a:rPr>
              <a:t>2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우측 하단 메뉴</a:t>
            </a:r>
          </a:p>
        </p:txBody>
      </p:sp>
      <p:sp>
        <p:nvSpPr>
          <p:cNvPr id="31" name="도형 86">
            <a:extLst>
              <a:ext uri="{FF2B5EF4-FFF2-40B4-BE49-F238E27FC236}">
                <a16:creationId xmlns:a16="http://schemas.microsoft.com/office/drawing/2014/main" id="{7B3FE9B2-22E1-6E91-0A90-B69CA4C77AB1}"/>
              </a:ext>
            </a:extLst>
          </p:cNvPr>
          <p:cNvSpPr>
            <a:spLocks/>
          </p:cNvSpPr>
          <p:nvPr/>
        </p:nvSpPr>
        <p:spPr>
          <a:xfrm>
            <a:off x="1450977" y="3309527"/>
            <a:ext cx="147828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 charset="0"/>
                <a:ea typeface="맑은 고딕" charset="0"/>
              </a:rPr>
              <a:t>1.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Arial" charset="0"/>
                <a:ea typeface="맑은 고딕" charset="0"/>
              </a:rPr>
              <a:t>메인 페이지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도형 64">
            <a:extLst>
              <a:ext uri="{FF2B5EF4-FFF2-40B4-BE49-F238E27FC236}">
                <a16:creationId xmlns:a16="http://schemas.microsoft.com/office/drawing/2014/main" id="{B22B7D75-3A0B-5E0C-B4CB-0BD65F7C47BA}"/>
              </a:ext>
            </a:extLst>
          </p:cNvPr>
          <p:cNvSpPr>
            <a:spLocks/>
          </p:cNvSpPr>
          <p:nvPr/>
        </p:nvSpPr>
        <p:spPr>
          <a:xfrm>
            <a:off x="6246442" y="2721108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altLang="en-US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채팅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65">
            <a:extLst>
              <a:ext uri="{FF2B5EF4-FFF2-40B4-BE49-F238E27FC236}">
                <a16:creationId xmlns:a16="http://schemas.microsoft.com/office/drawing/2014/main" id="{49C6ABAB-0DC8-F71F-B8A6-E5BC34CE3C47}"/>
              </a:ext>
            </a:extLst>
          </p:cNvPr>
          <p:cNvSpPr>
            <a:spLocks/>
          </p:cNvSpPr>
          <p:nvPr/>
        </p:nvSpPr>
        <p:spPr>
          <a:xfrm>
            <a:off x="6239457" y="3166243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altLang="en-US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화상 채팅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66">
            <a:extLst>
              <a:ext uri="{FF2B5EF4-FFF2-40B4-BE49-F238E27FC236}">
                <a16:creationId xmlns:a16="http://schemas.microsoft.com/office/drawing/2014/main" id="{15BBF24D-0C21-E313-C1FE-1A0AB275D408}"/>
              </a:ext>
            </a:extLst>
          </p:cNvPr>
          <p:cNvSpPr>
            <a:spLocks/>
          </p:cNvSpPr>
          <p:nvPr/>
        </p:nvSpPr>
        <p:spPr>
          <a:xfrm>
            <a:off x="6237552" y="3610743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altLang="en-US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주소록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68">
            <a:extLst>
              <a:ext uri="{FF2B5EF4-FFF2-40B4-BE49-F238E27FC236}">
                <a16:creationId xmlns:a16="http://schemas.microsoft.com/office/drawing/2014/main" id="{A86B7C83-4F28-1DF9-F91E-3D0B0FA6109B}"/>
              </a:ext>
            </a:extLst>
          </p:cNvPr>
          <p:cNvSpPr>
            <a:spLocks/>
          </p:cNvSpPr>
          <p:nvPr/>
        </p:nvSpPr>
        <p:spPr>
          <a:xfrm>
            <a:off x="6236917" y="4040638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 메뉴</a:t>
            </a:r>
          </a:p>
        </p:txBody>
      </p:sp>
      <p:cxnSp>
        <p:nvCxnSpPr>
          <p:cNvPr id="11" name="도형 80">
            <a:extLst>
              <a:ext uri="{FF2B5EF4-FFF2-40B4-BE49-F238E27FC236}">
                <a16:creationId xmlns:a16="http://schemas.microsoft.com/office/drawing/2014/main" id="{D095E5AC-3D6B-837A-0130-54200F6FD3D7}"/>
              </a:ext>
            </a:extLst>
          </p:cNvPr>
          <p:cNvCxnSpPr>
            <a:cxnSpLocks/>
            <a:stCxn id="2" idx="1"/>
            <a:endCxn id="6" idx="1"/>
          </p:cNvCxnSpPr>
          <p:nvPr/>
        </p:nvCxnSpPr>
        <p:spPr>
          <a:xfrm rot="10800000" flipV="1">
            <a:off x="6236918" y="2865253"/>
            <a:ext cx="9525" cy="1319530"/>
          </a:xfrm>
          <a:prstGeom prst="curvedConnector3">
            <a:avLst>
              <a:gd name="adj1" fmla="val 2500000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73">
            <a:extLst>
              <a:ext uri="{FF2B5EF4-FFF2-40B4-BE49-F238E27FC236}">
                <a16:creationId xmlns:a16="http://schemas.microsoft.com/office/drawing/2014/main" id="{A79CFDFA-0479-F9F4-2B06-A25D223CE851}"/>
              </a:ext>
            </a:extLst>
          </p:cNvPr>
          <p:cNvSpPr>
            <a:spLocks/>
          </p:cNvSpPr>
          <p:nvPr/>
        </p:nvSpPr>
        <p:spPr>
          <a:xfrm flipH="1">
            <a:off x="3513031" y="4209547"/>
            <a:ext cx="2235516" cy="334635"/>
          </a:xfrm>
          <a:prstGeom prst="wedgeRectCallout">
            <a:avLst>
              <a:gd name="adj1" fmla="val -68944"/>
              <a:gd name="adj2" fmla="val -37017"/>
            </a:avLst>
          </a:prstGeom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 권한을 가진 사용자 만 </a:t>
            </a:r>
          </a:p>
        </p:txBody>
      </p:sp>
      <p:sp>
        <p:nvSpPr>
          <p:cNvPr id="25" name="도형 73">
            <a:extLst>
              <a:ext uri="{FF2B5EF4-FFF2-40B4-BE49-F238E27FC236}">
                <a16:creationId xmlns:a16="http://schemas.microsoft.com/office/drawing/2014/main" id="{F613A99A-4945-582B-0E58-8CC2CBFE9D79}"/>
              </a:ext>
            </a:extLst>
          </p:cNvPr>
          <p:cNvSpPr>
            <a:spLocks/>
          </p:cNvSpPr>
          <p:nvPr/>
        </p:nvSpPr>
        <p:spPr>
          <a:xfrm flipH="1">
            <a:off x="2929257" y="2361588"/>
            <a:ext cx="2235516" cy="484398"/>
          </a:xfrm>
          <a:prstGeom prst="wedgeRectCallout">
            <a:avLst>
              <a:gd name="adj1" fmla="val -23873"/>
              <a:gd name="adj2" fmla="val 77300"/>
            </a:avLst>
          </a:prstGeom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관리자를 페이지를 제외한 어느 페이지 든 존재</a:t>
            </a:r>
          </a:p>
        </p:txBody>
      </p:sp>
    </p:spTree>
    <p:extLst>
      <p:ext uri="{BB962C8B-B14F-4D97-AF65-F5344CB8AC3E}">
        <p14:creationId xmlns:p14="http://schemas.microsoft.com/office/powerpoint/2010/main" val="315739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111848"/>
              </p:ext>
            </p:extLst>
          </p:nvPr>
        </p:nvGraphicFramePr>
        <p:xfrm>
          <a:off x="1" y="0"/>
          <a:ext cx="9143999" cy="55721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04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단위 프로세스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클라우드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20230622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신국현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도형 77">
            <a:extLst>
              <a:ext uri="{FF2B5EF4-FFF2-40B4-BE49-F238E27FC236}">
                <a16:creationId xmlns:a16="http://schemas.microsoft.com/office/drawing/2014/main" id="{83695B2A-2208-25CB-3AB0-E9156D9659DC}"/>
              </a:ext>
            </a:extLst>
          </p:cNvPr>
          <p:cNvSpPr>
            <a:spLocks/>
          </p:cNvSpPr>
          <p:nvPr/>
        </p:nvSpPr>
        <p:spPr>
          <a:xfrm>
            <a:off x="2658323" y="925805"/>
            <a:ext cx="3821218" cy="465401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noStrike" cap="none">
                <a:solidFill>
                  <a:schemeClr val="bg1"/>
                </a:solidFill>
                <a:latin typeface="Arial" charset="0"/>
                <a:ea typeface="Arial" charset="0"/>
              </a:rPr>
              <a:t>사용자 </a:t>
            </a:r>
            <a:endParaRPr lang="ko-KR" altLang="en-US" b="1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6" name="도형 105">
            <a:extLst>
              <a:ext uri="{FF2B5EF4-FFF2-40B4-BE49-F238E27FC236}">
                <a16:creationId xmlns:a16="http://schemas.microsoft.com/office/drawing/2014/main" id="{34B9528B-AA61-2C5B-C7EC-948AE62C345C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706940" y="2904473"/>
            <a:ext cx="906460" cy="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94">
            <a:extLst>
              <a:ext uri="{FF2B5EF4-FFF2-40B4-BE49-F238E27FC236}">
                <a16:creationId xmlns:a16="http://schemas.microsoft.com/office/drawing/2014/main" id="{6A4D622A-BAFA-3E13-7A08-6E303D06CF8B}"/>
              </a:ext>
            </a:extLst>
          </p:cNvPr>
          <p:cNvSpPr>
            <a:spLocks/>
          </p:cNvSpPr>
          <p:nvPr/>
        </p:nvSpPr>
        <p:spPr>
          <a:xfrm>
            <a:off x="3355660" y="2737150"/>
            <a:ext cx="135128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solidFill>
                  <a:schemeClr val="bg1"/>
                </a:solidFill>
                <a:latin typeface="Arial" charset="0"/>
                <a:ea typeface="맑은 고딕" charset="0"/>
              </a:rPr>
              <a:t>2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개인 클라우드</a:t>
            </a:r>
          </a:p>
        </p:txBody>
      </p:sp>
      <p:sp>
        <p:nvSpPr>
          <p:cNvPr id="31" name="도형 86">
            <a:extLst>
              <a:ext uri="{FF2B5EF4-FFF2-40B4-BE49-F238E27FC236}">
                <a16:creationId xmlns:a16="http://schemas.microsoft.com/office/drawing/2014/main" id="{7B3FE9B2-22E1-6E91-0A90-B69CA4C77AB1}"/>
              </a:ext>
            </a:extLst>
          </p:cNvPr>
          <p:cNvSpPr>
            <a:spLocks/>
          </p:cNvSpPr>
          <p:nvPr/>
        </p:nvSpPr>
        <p:spPr>
          <a:xfrm>
            <a:off x="1215231" y="3616059"/>
            <a:ext cx="147828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 charset="0"/>
                <a:ea typeface="맑은 고딕" charset="0"/>
              </a:rPr>
              <a:t>1.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Arial" charset="0"/>
                <a:ea typeface="맑은 고딕" charset="0"/>
              </a:rPr>
              <a:t>클라우드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도형 64">
            <a:extLst>
              <a:ext uri="{FF2B5EF4-FFF2-40B4-BE49-F238E27FC236}">
                <a16:creationId xmlns:a16="http://schemas.microsoft.com/office/drawing/2014/main" id="{B22B7D75-3A0B-5E0C-B4CB-0BD65F7C47BA}"/>
              </a:ext>
            </a:extLst>
          </p:cNvPr>
          <p:cNvSpPr>
            <a:spLocks/>
          </p:cNvSpPr>
          <p:nvPr/>
        </p:nvSpPr>
        <p:spPr>
          <a:xfrm>
            <a:off x="5891848" y="2100563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altLang="en-US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업로드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65">
            <a:extLst>
              <a:ext uri="{FF2B5EF4-FFF2-40B4-BE49-F238E27FC236}">
                <a16:creationId xmlns:a16="http://schemas.microsoft.com/office/drawing/2014/main" id="{49C6ABAB-0DC8-F71F-B8A6-E5BC34CE3C47}"/>
              </a:ext>
            </a:extLst>
          </p:cNvPr>
          <p:cNvSpPr>
            <a:spLocks/>
          </p:cNvSpPr>
          <p:nvPr/>
        </p:nvSpPr>
        <p:spPr>
          <a:xfrm>
            <a:off x="5884863" y="2545698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altLang="en-US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다운로드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66">
            <a:extLst>
              <a:ext uri="{FF2B5EF4-FFF2-40B4-BE49-F238E27FC236}">
                <a16:creationId xmlns:a16="http://schemas.microsoft.com/office/drawing/2014/main" id="{15BBF24D-0C21-E313-C1FE-1A0AB275D408}"/>
              </a:ext>
            </a:extLst>
          </p:cNvPr>
          <p:cNvSpPr>
            <a:spLocks/>
          </p:cNvSpPr>
          <p:nvPr/>
        </p:nvSpPr>
        <p:spPr>
          <a:xfrm>
            <a:off x="5882958" y="2990198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altLang="en-US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68">
            <a:extLst>
              <a:ext uri="{FF2B5EF4-FFF2-40B4-BE49-F238E27FC236}">
                <a16:creationId xmlns:a16="http://schemas.microsoft.com/office/drawing/2014/main" id="{A86B7C83-4F28-1DF9-F91E-3D0B0FA6109B}"/>
              </a:ext>
            </a:extLst>
          </p:cNvPr>
          <p:cNvSpPr>
            <a:spLocks/>
          </p:cNvSpPr>
          <p:nvPr/>
        </p:nvSpPr>
        <p:spPr>
          <a:xfrm>
            <a:off x="5882323" y="3420093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80">
            <a:extLst>
              <a:ext uri="{FF2B5EF4-FFF2-40B4-BE49-F238E27FC236}">
                <a16:creationId xmlns:a16="http://schemas.microsoft.com/office/drawing/2014/main" id="{D095E5AC-3D6B-837A-0130-54200F6FD3D7}"/>
              </a:ext>
            </a:extLst>
          </p:cNvPr>
          <p:cNvCxnSpPr>
            <a:cxnSpLocks/>
            <a:stCxn id="2" idx="1"/>
            <a:endCxn id="6" idx="1"/>
          </p:cNvCxnSpPr>
          <p:nvPr/>
        </p:nvCxnSpPr>
        <p:spPr>
          <a:xfrm rot="10800000" flipV="1">
            <a:off x="5882324" y="2244708"/>
            <a:ext cx="9525" cy="1319530"/>
          </a:xfrm>
          <a:prstGeom prst="curvedConnector3">
            <a:avLst>
              <a:gd name="adj1" fmla="val 2500000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도형 94">
            <a:extLst>
              <a:ext uri="{FF2B5EF4-FFF2-40B4-BE49-F238E27FC236}">
                <a16:creationId xmlns:a16="http://schemas.microsoft.com/office/drawing/2014/main" id="{419775C4-8762-696D-8FD0-DEF66C1DB726}"/>
              </a:ext>
            </a:extLst>
          </p:cNvPr>
          <p:cNvSpPr>
            <a:spLocks/>
          </p:cNvSpPr>
          <p:nvPr/>
        </p:nvSpPr>
        <p:spPr>
          <a:xfrm>
            <a:off x="3355660" y="4574417"/>
            <a:ext cx="135128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solidFill>
                  <a:schemeClr val="bg1"/>
                </a:solidFill>
                <a:latin typeface="Arial" charset="0"/>
                <a:ea typeface="맑은 고딕" charset="0"/>
              </a:rPr>
              <a:t>2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부서 클라우드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64">
            <a:extLst>
              <a:ext uri="{FF2B5EF4-FFF2-40B4-BE49-F238E27FC236}">
                <a16:creationId xmlns:a16="http://schemas.microsoft.com/office/drawing/2014/main" id="{C86754D6-FB66-1CBF-6DAD-F362B9B5548F}"/>
              </a:ext>
            </a:extLst>
          </p:cNvPr>
          <p:cNvSpPr>
            <a:spLocks/>
          </p:cNvSpPr>
          <p:nvPr/>
        </p:nvSpPr>
        <p:spPr>
          <a:xfrm>
            <a:off x="5857981" y="3937830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altLang="en-US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업로드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65">
            <a:extLst>
              <a:ext uri="{FF2B5EF4-FFF2-40B4-BE49-F238E27FC236}">
                <a16:creationId xmlns:a16="http://schemas.microsoft.com/office/drawing/2014/main" id="{85B11F20-744F-63B2-3A02-D0E48A939DC5}"/>
              </a:ext>
            </a:extLst>
          </p:cNvPr>
          <p:cNvSpPr>
            <a:spLocks/>
          </p:cNvSpPr>
          <p:nvPr/>
        </p:nvSpPr>
        <p:spPr>
          <a:xfrm>
            <a:off x="5850996" y="4382965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altLang="en-US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다운로드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66">
            <a:extLst>
              <a:ext uri="{FF2B5EF4-FFF2-40B4-BE49-F238E27FC236}">
                <a16:creationId xmlns:a16="http://schemas.microsoft.com/office/drawing/2014/main" id="{A8A11C95-4182-B596-1AE0-54988FEA675C}"/>
              </a:ext>
            </a:extLst>
          </p:cNvPr>
          <p:cNvSpPr>
            <a:spLocks/>
          </p:cNvSpPr>
          <p:nvPr/>
        </p:nvSpPr>
        <p:spPr>
          <a:xfrm>
            <a:off x="5849091" y="4827465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altLang="en-US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68">
            <a:extLst>
              <a:ext uri="{FF2B5EF4-FFF2-40B4-BE49-F238E27FC236}">
                <a16:creationId xmlns:a16="http://schemas.microsoft.com/office/drawing/2014/main" id="{735B33DE-4150-1652-046F-89B4A7287E1A}"/>
              </a:ext>
            </a:extLst>
          </p:cNvPr>
          <p:cNvSpPr>
            <a:spLocks/>
          </p:cNvSpPr>
          <p:nvPr/>
        </p:nvSpPr>
        <p:spPr>
          <a:xfrm>
            <a:off x="5848456" y="5257360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80">
            <a:extLst>
              <a:ext uri="{FF2B5EF4-FFF2-40B4-BE49-F238E27FC236}">
                <a16:creationId xmlns:a16="http://schemas.microsoft.com/office/drawing/2014/main" id="{4645814C-FEFB-A5D2-F0C7-9F39D9C850A9}"/>
              </a:ext>
            </a:extLst>
          </p:cNvPr>
          <p:cNvCxnSpPr>
            <a:cxnSpLocks/>
            <a:stCxn id="17" idx="1"/>
            <a:endCxn id="20" idx="1"/>
          </p:cNvCxnSpPr>
          <p:nvPr/>
        </p:nvCxnSpPr>
        <p:spPr>
          <a:xfrm rot="10800000" flipV="1">
            <a:off x="5848457" y="4081975"/>
            <a:ext cx="9525" cy="1319530"/>
          </a:xfrm>
          <a:prstGeom prst="curvedConnector3">
            <a:avLst>
              <a:gd name="adj1" fmla="val 2500000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105">
            <a:extLst>
              <a:ext uri="{FF2B5EF4-FFF2-40B4-BE49-F238E27FC236}">
                <a16:creationId xmlns:a16="http://schemas.microsoft.com/office/drawing/2014/main" id="{AB3C3A97-7031-8149-D45D-5D45DFF0727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706940" y="4741740"/>
            <a:ext cx="835234" cy="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80">
            <a:extLst>
              <a:ext uri="{FF2B5EF4-FFF2-40B4-BE49-F238E27FC236}">
                <a16:creationId xmlns:a16="http://schemas.microsoft.com/office/drawing/2014/main" id="{EC8BC0BD-3056-1898-972D-5D58D5FE6ABA}"/>
              </a:ext>
            </a:extLst>
          </p:cNvPr>
          <p:cNvCxnSpPr>
            <a:cxnSpLocks/>
          </p:cNvCxnSpPr>
          <p:nvPr/>
        </p:nvCxnSpPr>
        <p:spPr>
          <a:xfrm flipV="1">
            <a:off x="7067233" y="2244708"/>
            <a:ext cx="9525" cy="1319530"/>
          </a:xfrm>
          <a:prstGeom prst="curvedConnector3">
            <a:avLst>
              <a:gd name="adj1" fmla="val 2500000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80">
            <a:extLst>
              <a:ext uri="{FF2B5EF4-FFF2-40B4-BE49-F238E27FC236}">
                <a16:creationId xmlns:a16="http://schemas.microsoft.com/office/drawing/2014/main" id="{54C0321A-7F47-3C8E-7414-0B641CAFBCF1}"/>
              </a:ext>
            </a:extLst>
          </p:cNvPr>
          <p:cNvCxnSpPr>
            <a:cxnSpLocks/>
          </p:cNvCxnSpPr>
          <p:nvPr/>
        </p:nvCxnSpPr>
        <p:spPr>
          <a:xfrm flipV="1">
            <a:off x="7025323" y="4092097"/>
            <a:ext cx="9525" cy="1319530"/>
          </a:xfrm>
          <a:prstGeom prst="curvedConnector3">
            <a:avLst>
              <a:gd name="adj1" fmla="val 2500000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00BA6A22-22F8-5122-039C-142B41F5D9E1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2693511" y="2904473"/>
            <a:ext cx="662149" cy="8789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64544D37-C527-A2FD-71E9-F6919EBD20A0}"/>
              </a:ext>
            </a:extLst>
          </p:cNvPr>
          <p:cNvCxnSpPr>
            <a:cxnSpLocks/>
            <a:stCxn id="31" idx="3"/>
            <a:endCxn id="7" idx="1"/>
          </p:cNvCxnSpPr>
          <p:nvPr/>
        </p:nvCxnSpPr>
        <p:spPr>
          <a:xfrm>
            <a:off x="2693511" y="3783382"/>
            <a:ext cx="662149" cy="9583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25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990950"/>
              </p:ext>
            </p:extLst>
          </p:nvPr>
        </p:nvGraphicFramePr>
        <p:xfrm>
          <a:off x="1" y="0"/>
          <a:ext cx="9143999" cy="55721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04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단위 프로세스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화상 채팅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20230622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신국현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도형 77">
            <a:extLst>
              <a:ext uri="{FF2B5EF4-FFF2-40B4-BE49-F238E27FC236}">
                <a16:creationId xmlns:a16="http://schemas.microsoft.com/office/drawing/2014/main" id="{83695B2A-2208-25CB-3AB0-E9156D9659DC}"/>
              </a:ext>
            </a:extLst>
          </p:cNvPr>
          <p:cNvSpPr>
            <a:spLocks/>
          </p:cNvSpPr>
          <p:nvPr/>
        </p:nvSpPr>
        <p:spPr>
          <a:xfrm>
            <a:off x="2658323" y="925805"/>
            <a:ext cx="3821218" cy="465401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noStrike" cap="none">
                <a:solidFill>
                  <a:schemeClr val="bg1"/>
                </a:solidFill>
                <a:latin typeface="Arial" charset="0"/>
                <a:ea typeface="Arial" charset="0"/>
              </a:rPr>
              <a:t>사용자 </a:t>
            </a:r>
            <a:endParaRPr lang="ko-KR" altLang="en-US" b="1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6" name="도형 105">
            <a:extLst>
              <a:ext uri="{FF2B5EF4-FFF2-40B4-BE49-F238E27FC236}">
                <a16:creationId xmlns:a16="http://schemas.microsoft.com/office/drawing/2014/main" id="{34B9528B-AA61-2C5B-C7EC-948AE62C345C}"/>
              </a:ext>
            </a:extLst>
          </p:cNvPr>
          <p:cNvCxnSpPr>
            <a:cxnSpLocks/>
          </p:cNvCxnSpPr>
          <p:nvPr/>
        </p:nvCxnSpPr>
        <p:spPr>
          <a:xfrm>
            <a:off x="1739769" y="3948289"/>
            <a:ext cx="4072467" cy="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94">
            <a:extLst>
              <a:ext uri="{FF2B5EF4-FFF2-40B4-BE49-F238E27FC236}">
                <a16:creationId xmlns:a16="http://schemas.microsoft.com/office/drawing/2014/main" id="{6A4D622A-BAFA-3E13-7A08-6E303D06CF8B}"/>
              </a:ext>
            </a:extLst>
          </p:cNvPr>
          <p:cNvSpPr>
            <a:spLocks/>
          </p:cNvSpPr>
          <p:nvPr/>
        </p:nvSpPr>
        <p:spPr>
          <a:xfrm>
            <a:off x="2074838" y="3780967"/>
            <a:ext cx="135128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 charset="0"/>
                <a:ea typeface="맑은 고딕" charset="0"/>
              </a:rPr>
              <a:t>2.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Arial" charset="0"/>
                <a:ea typeface="맑은 고딕" charset="0"/>
              </a:rPr>
              <a:t>방 번호 입력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86">
            <a:extLst>
              <a:ext uri="{FF2B5EF4-FFF2-40B4-BE49-F238E27FC236}">
                <a16:creationId xmlns:a16="http://schemas.microsoft.com/office/drawing/2014/main" id="{7B3FE9B2-22E1-6E91-0A90-B69CA4C77AB1}"/>
              </a:ext>
            </a:extLst>
          </p:cNvPr>
          <p:cNvSpPr>
            <a:spLocks/>
          </p:cNvSpPr>
          <p:nvPr/>
        </p:nvSpPr>
        <p:spPr>
          <a:xfrm>
            <a:off x="256040" y="2690565"/>
            <a:ext cx="147828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err="1">
                <a:solidFill>
                  <a:schemeClr val="bg1"/>
                </a:solidFill>
                <a:latin typeface="Arial" charset="0"/>
                <a:ea typeface="맑은 고딕" charset="0"/>
              </a:rPr>
              <a:t>메인페이지</a:t>
            </a:r>
            <a:r>
              <a:rPr lang="ko-KR" altLang="en-US" sz="1000">
                <a:solidFill>
                  <a:schemeClr val="bg1"/>
                </a:solidFill>
                <a:latin typeface="Arial" charset="0"/>
                <a:ea typeface="맑은 고딕" charset="0"/>
              </a:rPr>
              <a:t> </a:t>
            </a:r>
            <a:endParaRPr lang="en-US" altLang="ko-KR" sz="1000">
              <a:solidFill>
                <a:schemeClr val="bg1"/>
              </a:solidFill>
              <a:latin typeface="Arial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bg1"/>
                </a:solidFill>
                <a:latin typeface="Arial" charset="0"/>
                <a:ea typeface="맑은 고딕" charset="0"/>
              </a:rPr>
              <a:t>우측 하단 메뉴 클릭</a:t>
            </a:r>
            <a:endParaRPr lang="en-US" altLang="ko-KR" sz="1000">
              <a:solidFill>
                <a:schemeClr val="bg1"/>
              </a:solidFill>
              <a:latin typeface="Arial" charset="0"/>
              <a:ea typeface="맑은 고딕" charset="0"/>
            </a:endParaRPr>
          </a:p>
        </p:txBody>
      </p:sp>
      <p:sp>
        <p:nvSpPr>
          <p:cNvPr id="2" name="도형 64">
            <a:extLst>
              <a:ext uri="{FF2B5EF4-FFF2-40B4-BE49-F238E27FC236}">
                <a16:creationId xmlns:a16="http://schemas.microsoft.com/office/drawing/2014/main" id="{B22B7D75-3A0B-5E0C-B4CB-0BD65F7C47BA}"/>
              </a:ext>
            </a:extLst>
          </p:cNvPr>
          <p:cNvSpPr>
            <a:spLocks/>
          </p:cNvSpPr>
          <p:nvPr/>
        </p:nvSpPr>
        <p:spPr>
          <a:xfrm>
            <a:off x="6099996" y="3150430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altLang="en-US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화상 통화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65">
            <a:extLst>
              <a:ext uri="{FF2B5EF4-FFF2-40B4-BE49-F238E27FC236}">
                <a16:creationId xmlns:a16="http://schemas.microsoft.com/office/drawing/2014/main" id="{49C6ABAB-0DC8-F71F-B8A6-E5BC34CE3C47}"/>
              </a:ext>
            </a:extLst>
          </p:cNvPr>
          <p:cNvSpPr>
            <a:spLocks/>
          </p:cNvSpPr>
          <p:nvPr/>
        </p:nvSpPr>
        <p:spPr>
          <a:xfrm>
            <a:off x="6114020" y="4469960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altLang="en-US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 채팅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80">
            <a:extLst>
              <a:ext uri="{FF2B5EF4-FFF2-40B4-BE49-F238E27FC236}">
                <a16:creationId xmlns:a16="http://schemas.microsoft.com/office/drawing/2014/main" id="{D095E5AC-3D6B-837A-0130-54200F6FD3D7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6090472" y="3294575"/>
            <a:ext cx="9525" cy="1319530"/>
          </a:xfrm>
          <a:prstGeom prst="curvedConnector3">
            <a:avLst>
              <a:gd name="adj1" fmla="val 2500000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도형 94">
            <a:extLst>
              <a:ext uri="{FF2B5EF4-FFF2-40B4-BE49-F238E27FC236}">
                <a16:creationId xmlns:a16="http://schemas.microsoft.com/office/drawing/2014/main" id="{419775C4-8762-696D-8FD0-DEF66C1DB726}"/>
              </a:ext>
            </a:extLst>
          </p:cNvPr>
          <p:cNvSpPr>
            <a:spLocks/>
          </p:cNvSpPr>
          <p:nvPr/>
        </p:nvSpPr>
        <p:spPr>
          <a:xfrm>
            <a:off x="3893292" y="3780967"/>
            <a:ext cx="135128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 charset="0"/>
                <a:ea typeface="맑은 고딕" charset="0"/>
              </a:rPr>
              <a:t>3.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Arial" charset="0"/>
                <a:ea typeface="맑은 고딕" charset="0"/>
              </a:rPr>
              <a:t> </a:t>
            </a:r>
            <a:r>
              <a:rPr lang="ko-KR" altLang="en-US" sz="1000">
                <a:solidFill>
                  <a:schemeClr val="bg1"/>
                </a:solidFill>
                <a:latin typeface="Arial" charset="0"/>
                <a:ea typeface="맑은 고딕" charset="0"/>
              </a:rPr>
              <a:t>방 입장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" name="도형 105">
            <a:extLst>
              <a:ext uri="{FF2B5EF4-FFF2-40B4-BE49-F238E27FC236}">
                <a16:creationId xmlns:a16="http://schemas.microsoft.com/office/drawing/2014/main" id="{AB3C3A97-7031-8149-D45D-5D45DFF07275}"/>
              </a:ext>
            </a:extLst>
          </p:cNvPr>
          <p:cNvCxnSpPr>
            <a:cxnSpLocks/>
          </p:cNvCxnSpPr>
          <p:nvPr/>
        </p:nvCxnSpPr>
        <p:spPr>
          <a:xfrm>
            <a:off x="7275381" y="3287997"/>
            <a:ext cx="266912" cy="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65">
            <a:extLst>
              <a:ext uri="{FF2B5EF4-FFF2-40B4-BE49-F238E27FC236}">
                <a16:creationId xmlns:a16="http://schemas.microsoft.com/office/drawing/2014/main" id="{141FE678-A863-F70D-9CBB-75206FA2AA9E}"/>
              </a:ext>
            </a:extLst>
          </p:cNvPr>
          <p:cNvSpPr>
            <a:spLocks/>
          </p:cNvSpPr>
          <p:nvPr/>
        </p:nvSpPr>
        <p:spPr>
          <a:xfrm>
            <a:off x="7791795" y="2713744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비디오 </a:t>
            </a:r>
            <a:r>
              <a:rPr lang="en-US" alt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on/off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65">
            <a:extLst>
              <a:ext uri="{FF2B5EF4-FFF2-40B4-BE49-F238E27FC236}">
                <a16:creationId xmlns:a16="http://schemas.microsoft.com/office/drawing/2014/main" id="{B05D345A-FA42-580F-2674-6FF9F0B4CB26}"/>
              </a:ext>
            </a:extLst>
          </p:cNvPr>
          <p:cNvSpPr>
            <a:spLocks/>
          </p:cNvSpPr>
          <p:nvPr/>
        </p:nvSpPr>
        <p:spPr>
          <a:xfrm>
            <a:off x="7791795" y="3492677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altLang="en-US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 통화 </a:t>
            </a:r>
            <a:r>
              <a:rPr lang="en-US" alt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on/off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80">
            <a:extLst>
              <a:ext uri="{FF2B5EF4-FFF2-40B4-BE49-F238E27FC236}">
                <a16:creationId xmlns:a16="http://schemas.microsoft.com/office/drawing/2014/main" id="{A364A995-20F3-6D1C-C84B-B5F09FC8162A}"/>
              </a:ext>
            </a:extLst>
          </p:cNvPr>
          <p:cNvCxnSpPr>
            <a:cxnSpLocks/>
            <a:stCxn id="25" idx="1"/>
            <a:endCxn id="27" idx="1"/>
          </p:cNvCxnSpPr>
          <p:nvPr/>
        </p:nvCxnSpPr>
        <p:spPr>
          <a:xfrm rot="10800000" flipV="1">
            <a:off x="7791795" y="2857888"/>
            <a:ext cx="12700" cy="778933"/>
          </a:xfrm>
          <a:prstGeom prst="curvedConnector3">
            <a:avLst>
              <a:gd name="adj1" fmla="val 1800000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도형 86">
            <a:extLst>
              <a:ext uri="{FF2B5EF4-FFF2-40B4-BE49-F238E27FC236}">
                <a16:creationId xmlns:a16="http://schemas.microsoft.com/office/drawing/2014/main" id="{C7920C4F-B91C-99BF-03F3-3255B8E90974}"/>
              </a:ext>
            </a:extLst>
          </p:cNvPr>
          <p:cNvSpPr>
            <a:spLocks/>
          </p:cNvSpPr>
          <p:nvPr/>
        </p:nvSpPr>
        <p:spPr>
          <a:xfrm>
            <a:off x="256040" y="3780967"/>
            <a:ext cx="147828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solidFill>
                  <a:schemeClr val="bg1"/>
                </a:solidFill>
                <a:latin typeface="Arial" charset="0"/>
                <a:ea typeface="맑은 고딕" charset="0"/>
              </a:rPr>
              <a:t>1.</a:t>
            </a:r>
            <a:r>
              <a:rPr lang="ko-KR" altLang="en-US" sz="1000">
                <a:solidFill>
                  <a:schemeClr val="bg1"/>
                </a:solidFill>
                <a:latin typeface="Arial" charset="0"/>
                <a:ea typeface="맑은 고딕" charset="0"/>
              </a:rPr>
              <a:t>화상채팅</a:t>
            </a:r>
            <a:endParaRPr lang="ko-KR" altLang="en-US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0" name="도형 105">
            <a:extLst>
              <a:ext uri="{FF2B5EF4-FFF2-40B4-BE49-F238E27FC236}">
                <a16:creationId xmlns:a16="http://schemas.microsoft.com/office/drawing/2014/main" id="{DBB326E1-C88A-C72F-DD68-3FEAF1CC1144}"/>
              </a:ext>
            </a:extLst>
          </p:cNvPr>
          <p:cNvCxnSpPr>
            <a:cxnSpLocks/>
            <a:stCxn id="31" idx="2"/>
            <a:endCxn id="38" idx="0"/>
          </p:cNvCxnSpPr>
          <p:nvPr/>
        </p:nvCxnSpPr>
        <p:spPr>
          <a:xfrm>
            <a:off x="995180" y="3025210"/>
            <a:ext cx="0" cy="755757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55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1391A1F-A2F5-6CD4-39DC-BD82AA9E05B9}"/>
              </a:ext>
            </a:extLst>
          </p:cNvPr>
          <p:cNvCxnSpPr/>
          <p:nvPr/>
        </p:nvCxnSpPr>
        <p:spPr>
          <a:xfrm>
            <a:off x="2600325" y="3867150"/>
            <a:ext cx="9525" cy="39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5CC5346-977D-8A96-B3E6-FB5B7E19E981}"/>
              </a:ext>
            </a:extLst>
          </p:cNvPr>
          <p:cNvCxnSpPr/>
          <p:nvPr/>
        </p:nvCxnSpPr>
        <p:spPr>
          <a:xfrm>
            <a:off x="581025" y="3933825"/>
            <a:ext cx="9525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B56612C-553B-497A-999C-2CD220AD8C09}"/>
              </a:ext>
            </a:extLst>
          </p:cNvPr>
          <p:cNvCxnSpPr/>
          <p:nvPr/>
        </p:nvCxnSpPr>
        <p:spPr>
          <a:xfrm flipH="1">
            <a:off x="590550" y="3914775"/>
            <a:ext cx="447675" cy="95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98">
            <a:extLst>
              <a:ext uri="{FF2B5EF4-FFF2-40B4-BE49-F238E27FC236}">
                <a16:creationId xmlns:a16="http://schemas.microsoft.com/office/drawing/2014/main" id="{000142CB-9FC8-C6C9-9ABB-85BDC509187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872404" y="2497877"/>
            <a:ext cx="1847214" cy="606426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98">
            <a:extLst>
              <a:ext uri="{FF2B5EF4-FFF2-40B4-BE49-F238E27FC236}">
                <a16:creationId xmlns:a16="http://schemas.microsoft.com/office/drawing/2014/main" id="{F425AA08-6B0E-BCD6-4D02-E9BF9D305E6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048038" y="2497877"/>
            <a:ext cx="1796416" cy="644526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100">
            <a:extLst>
              <a:ext uri="{FF2B5EF4-FFF2-40B4-BE49-F238E27FC236}">
                <a16:creationId xmlns:a16="http://schemas.microsoft.com/office/drawing/2014/main" id="{066E441A-D54F-5652-7DDB-238B5CF2C692}"/>
              </a:ext>
            </a:extLst>
          </p:cNvPr>
          <p:cNvCxnSpPr/>
          <p:nvPr/>
        </p:nvCxnSpPr>
        <p:spPr>
          <a:xfrm>
            <a:off x="7358169" y="3369098"/>
            <a:ext cx="30480" cy="216662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104">
            <a:extLst>
              <a:ext uri="{FF2B5EF4-FFF2-40B4-BE49-F238E27FC236}">
                <a16:creationId xmlns:a16="http://schemas.microsoft.com/office/drawing/2014/main" id="{05612E63-9461-9853-64CA-244083742D6E}"/>
              </a:ext>
            </a:extLst>
          </p:cNvPr>
          <p:cNvCxnSpPr>
            <a:cxnSpLocks/>
          </p:cNvCxnSpPr>
          <p:nvPr/>
        </p:nvCxnSpPr>
        <p:spPr>
          <a:xfrm>
            <a:off x="1431078" y="5783367"/>
            <a:ext cx="2364105" cy="68072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105">
            <a:extLst>
              <a:ext uri="{FF2B5EF4-FFF2-40B4-BE49-F238E27FC236}">
                <a16:creationId xmlns:a16="http://schemas.microsoft.com/office/drawing/2014/main" id="{34B9528B-AA61-2C5B-C7EC-948AE62C345C}"/>
              </a:ext>
            </a:extLst>
          </p:cNvPr>
          <p:cNvCxnSpPr>
            <a:cxnSpLocks/>
          </p:cNvCxnSpPr>
          <p:nvPr/>
        </p:nvCxnSpPr>
        <p:spPr>
          <a:xfrm flipH="1">
            <a:off x="1564429" y="3219238"/>
            <a:ext cx="3810" cy="236410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90">
            <a:extLst>
              <a:ext uri="{FF2B5EF4-FFF2-40B4-BE49-F238E27FC236}">
                <a16:creationId xmlns:a16="http://schemas.microsoft.com/office/drawing/2014/main" id="{75E78853-2CCA-7BF8-0EE6-233FAAAB7925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flipH="1">
            <a:off x="4317153" y="2050837"/>
            <a:ext cx="47625" cy="422783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183197"/>
              </p:ext>
            </p:extLst>
          </p:nvPr>
        </p:nvGraphicFramePr>
        <p:xfrm>
          <a:off x="1" y="0"/>
          <a:ext cx="9143999" cy="55721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04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단위 프로세스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게시판(공지사항)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20230621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1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김지완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도형 76">
            <a:extLst>
              <a:ext uri="{FF2B5EF4-FFF2-40B4-BE49-F238E27FC236}">
                <a16:creationId xmlns:a16="http://schemas.microsoft.com/office/drawing/2014/main" id="{BF0C9970-9575-57FA-F4B1-0A508B2A41BE}"/>
              </a:ext>
            </a:extLst>
          </p:cNvPr>
          <p:cNvSpPr>
            <a:spLocks/>
          </p:cNvSpPr>
          <p:nvPr/>
        </p:nvSpPr>
        <p:spPr>
          <a:xfrm>
            <a:off x="1006899" y="4526068"/>
            <a:ext cx="1195070" cy="4203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게시판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내용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,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목록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,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작성자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입력</a:t>
            </a:r>
            <a:endParaRPr lang="en-US" altLang="ko-KR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79">
            <a:extLst>
              <a:ext uri="{FF2B5EF4-FFF2-40B4-BE49-F238E27FC236}">
                <a16:creationId xmlns:a16="http://schemas.microsoft.com/office/drawing/2014/main" id="{37E11C7B-58ED-7373-7636-AB6C9FBB158F}"/>
              </a:ext>
            </a:extLst>
          </p:cNvPr>
          <p:cNvSpPr>
            <a:spLocks/>
          </p:cNvSpPr>
          <p:nvPr/>
        </p:nvSpPr>
        <p:spPr>
          <a:xfrm>
            <a:off x="885614" y="5023273"/>
            <a:ext cx="1373505" cy="1042035"/>
          </a:xfrm>
          <a:prstGeom prst="star12">
            <a:avLst/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900" err="1">
                <a:latin typeface="맑은 고딕"/>
                <a:ea typeface="맑은 고딕"/>
              </a:rPr>
              <a:t>내용,목록,작성자</a:t>
            </a:r>
            <a:r>
              <a:rPr lang="en-US" altLang="ko-KR" sz="900">
                <a:latin typeface="맑은 고딕"/>
                <a:ea typeface="맑은 고딕"/>
              </a:rPr>
              <a:t> </a:t>
            </a:r>
            <a:r>
              <a:rPr lang="en-US" altLang="ko-KR" sz="900" err="1">
                <a:latin typeface="맑은 고딕"/>
                <a:ea typeface="맑은 고딕"/>
              </a:rPr>
              <a:t>미입력시</a:t>
            </a:r>
            <a:r>
              <a:rPr lang="en-US" altLang="ko-KR" sz="900">
                <a:latin typeface="맑은 고딕"/>
                <a:ea typeface="맑은 고딕"/>
              </a:rPr>
              <a:t> </a:t>
            </a:r>
            <a:r>
              <a:rPr lang="en-US" altLang="ko-KR" sz="900" err="1">
                <a:latin typeface="맑은 고딕"/>
                <a:ea typeface="맑은 고딕"/>
              </a:rPr>
              <a:t>경고창</a:t>
            </a:r>
            <a:r>
              <a:rPr lang="en-US" altLang="ko-KR" sz="900">
                <a:latin typeface="맑은 고딕"/>
                <a:ea typeface="맑은 고딕"/>
              </a:rPr>
              <a:t> </a:t>
            </a:r>
            <a:r>
              <a:rPr lang="en-US" altLang="ko-KR" sz="900" err="1">
                <a:latin typeface="맑은 고딕"/>
                <a:ea typeface="맑은 고딕"/>
              </a:rPr>
              <a:t>출력</a:t>
            </a:r>
            <a:endParaRPr lang="en-US" altLang="ko-KR" sz="900" b="0" strike="noStrike" cap="none" err="1">
              <a:latin typeface="맑은 고딕" charset="0"/>
              <a:ea typeface="맑은 고딕" charset="0"/>
            </a:endParaRPr>
          </a:p>
        </p:txBody>
      </p:sp>
      <p:sp>
        <p:nvSpPr>
          <p:cNvPr id="18" name="도형 81">
            <a:extLst>
              <a:ext uri="{FF2B5EF4-FFF2-40B4-BE49-F238E27FC236}">
                <a16:creationId xmlns:a16="http://schemas.microsoft.com/office/drawing/2014/main" id="{0FA0EC49-D397-4F42-D987-AD8910E1BF46}"/>
              </a:ext>
            </a:extLst>
          </p:cNvPr>
          <p:cNvSpPr>
            <a:spLocks/>
          </p:cNvSpPr>
          <p:nvPr/>
        </p:nvSpPr>
        <p:spPr>
          <a:xfrm>
            <a:off x="3678344" y="3005878"/>
            <a:ext cx="1363980" cy="36322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6. 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게시판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수정</a:t>
            </a:r>
            <a:endParaRPr lang="en-US" altLang="ko-KR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83">
            <a:extLst>
              <a:ext uri="{FF2B5EF4-FFF2-40B4-BE49-F238E27FC236}">
                <a16:creationId xmlns:a16="http://schemas.microsoft.com/office/drawing/2014/main" id="{88BE59AB-67EC-3830-3706-000BE4D9D712}"/>
              </a:ext>
            </a:extLst>
          </p:cNvPr>
          <p:cNvSpPr>
            <a:spLocks/>
          </p:cNvSpPr>
          <p:nvPr/>
        </p:nvSpPr>
        <p:spPr>
          <a:xfrm>
            <a:off x="3680249" y="3807883"/>
            <a:ext cx="1355090" cy="4203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7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게시판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수정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화면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출력</a:t>
            </a:r>
            <a:endParaRPr lang="en-US" altLang="ko-KR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84">
            <a:extLst>
              <a:ext uri="{FF2B5EF4-FFF2-40B4-BE49-F238E27FC236}">
                <a16:creationId xmlns:a16="http://schemas.microsoft.com/office/drawing/2014/main" id="{0E8FE8A4-3B62-1075-59C8-3FAC13E4F4A2}"/>
              </a:ext>
            </a:extLst>
          </p:cNvPr>
          <p:cNvSpPr>
            <a:spLocks/>
          </p:cNvSpPr>
          <p:nvPr/>
        </p:nvSpPr>
        <p:spPr>
          <a:xfrm>
            <a:off x="3668819" y="4682278"/>
            <a:ext cx="1364615" cy="4203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8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수정하고싶은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endParaRPr lang="en-US" altLang="ko-KR" sz="1000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/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내용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,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목록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입력</a:t>
            </a:r>
            <a:endParaRPr lang="en-US" altLang="ko-KR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86">
            <a:extLst>
              <a:ext uri="{FF2B5EF4-FFF2-40B4-BE49-F238E27FC236}">
                <a16:creationId xmlns:a16="http://schemas.microsoft.com/office/drawing/2014/main" id="{7B3FE9B2-22E1-6E91-0A90-B69CA4C77AB1}"/>
              </a:ext>
            </a:extLst>
          </p:cNvPr>
          <p:cNvSpPr>
            <a:spLocks/>
          </p:cNvSpPr>
          <p:nvPr/>
        </p:nvSpPr>
        <p:spPr>
          <a:xfrm>
            <a:off x="6646334" y="3063663"/>
            <a:ext cx="1335405" cy="36322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9.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게시판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삭제</a:t>
            </a:r>
            <a:endParaRPr lang="en-US" altLang="ko-KR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89">
            <a:extLst>
              <a:ext uri="{FF2B5EF4-FFF2-40B4-BE49-F238E27FC236}">
                <a16:creationId xmlns:a16="http://schemas.microsoft.com/office/drawing/2014/main" id="{53ADF89D-D986-83B1-6224-65B21DB21647}"/>
              </a:ext>
            </a:extLst>
          </p:cNvPr>
          <p:cNvSpPr>
            <a:spLocks/>
          </p:cNvSpPr>
          <p:nvPr/>
        </p:nvSpPr>
        <p:spPr>
          <a:xfrm>
            <a:off x="6567594" y="4325408"/>
            <a:ext cx="1623060" cy="3536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950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10</a:t>
            </a:r>
            <a:r>
              <a:rPr lang="en-US" altLang="ko-KR" sz="95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</a:t>
            </a:r>
            <a:r>
              <a:rPr lang="en-US" altLang="ko-KR" sz="950">
                <a:solidFill>
                  <a:schemeClr val="bg1"/>
                </a:solidFill>
                <a:latin typeface="맑은 고딕"/>
                <a:ea typeface="맑은 고딕"/>
              </a:rPr>
              <a:t>삭제 </a:t>
            </a:r>
            <a:r>
              <a:rPr lang="en-US" altLang="ko-KR" sz="950" err="1">
                <a:solidFill>
                  <a:schemeClr val="bg1"/>
                </a:solidFill>
                <a:latin typeface="맑은 고딕"/>
                <a:ea typeface="맑은 고딕"/>
              </a:rPr>
              <a:t>완료</a:t>
            </a:r>
            <a:r>
              <a:rPr lang="en-US" altLang="ko-KR" sz="95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950" err="1">
                <a:solidFill>
                  <a:schemeClr val="bg1"/>
                </a:solidFill>
                <a:latin typeface="맑은 고딕"/>
                <a:ea typeface="맑은 고딕"/>
              </a:rPr>
              <a:t>페이지</a:t>
            </a:r>
            <a:r>
              <a:rPr lang="en-US" altLang="ko-KR" sz="95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950" err="1">
                <a:solidFill>
                  <a:schemeClr val="bg1"/>
                </a:solidFill>
                <a:latin typeface="맑은 고딕"/>
                <a:ea typeface="맑은 고딕"/>
              </a:rPr>
              <a:t>출력</a:t>
            </a:r>
            <a:endParaRPr lang="en-US" altLang="ko-KR" sz="95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94">
            <a:extLst>
              <a:ext uri="{FF2B5EF4-FFF2-40B4-BE49-F238E27FC236}">
                <a16:creationId xmlns:a16="http://schemas.microsoft.com/office/drawing/2014/main" id="{2B714534-95E0-66D2-4AD9-134BCDC8D7DB}"/>
              </a:ext>
            </a:extLst>
          </p:cNvPr>
          <p:cNvSpPr>
            <a:spLocks/>
          </p:cNvSpPr>
          <p:nvPr/>
        </p:nvSpPr>
        <p:spPr>
          <a:xfrm>
            <a:off x="1004994" y="2859193"/>
            <a:ext cx="1195070" cy="36322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게시판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등록</a:t>
            </a:r>
            <a:endParaRPr lang="en-US" altLang="ko-KR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5" name="도형 104">
            <a:extLst>
              <a:ext uri="{FF2B5EF4-FFF2-40B4-BE49-F238E27FC236}">
                <a16:creationId xmlns:a16="http://schemas.microsoft.com/office/drawing/2014/main" id="{8A1129E8-C387-F850-537E-0475DDD1CD48}"/>
              </a:ext>
            </a:extLst>
          </p:cNvPr>
          <p:cNvCxnSpPr>
            <a:cxnSpLocks/>
          </p:cNvCxnSpPr>
          <p:nvPr/>
        </p:nvCxnSpPr>
        <p:spPr>
          <a:xfrm flipH="1">
            <a:off x="4909609" y="5859568"/>
            <a:ext cx="2026920" cy="60452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도형 94">
            <a:extLst>
              <a:ext uri="{FF2B5EF4-FFF2-40B4-BE49-F238E27FC236}">
                <a16:creationId xmlns:a16="http://schemas.microsoft.com/office/drawing/2014/main" id="{64281B52-19CD-85F3-4F83-025B7DCEF1B0}"/>
              </a:ext>
            </a:extLst>
          </p:cNvPr>
          <p:cNvSpPr>
            <a:spLocks/>
          </p:cNvSpPr>
          <p:nvPr/>
        </p:nvSpPr>
        <p:spPr>
          <a:xfrm>
            <a:off x="3510068" y="1582842"/>
            <a:ext cx="1709420" cy="4679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400" b="0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1</a:t>
            </a:r>
            <a:r>
              <a:rPr lang="en-US" altLang="ko-KR" sz="14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</a:t>
            </a:r>
            <a:r>
              <a:rPr lang="en-US" altLang="ko-KR" sz="1400" err="1">
                <a:solidFill>
                  <a:schemeClr val="bg1"/>
                </a:solidFill>
                <a:latin typeface="맑은 고딕"/>
                <a:ea typeface="맑은 고딕"/>
              </a:rPr>
              <a:t>게시판</a:t>
            </a:r>
            <a:r>
              <a:rPr lang="en-US" altLang="ko-KR" sz="1400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en-US" altLang="ko-KR" sz="1400" err="1">
                <a:solidFill>
                  <a:schemeClr val="bg1"/>
                </a:solidFill>
                <a:latin typeface="맑은 고딕"/>
                <a:ea typeface="맑은 고딕"/>
              </a:rPr>
              <a:t>목록</a:t>
            </a:r>
            <a:endParaRPr lang="en-US" altLang="ko-KR" sz="1400" b="0" strike="noStrike" cap="none" err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" name="도형 79">
            <a:extLst>
              <a:ext uri="{FF2B5EF4-FFF2-40B4-BE49-F238E27FC236}">
                <a16:creationId xmlns:a16="http://schemas.microsoft.com/office/drawing/2014/main" id="{D6D5307A-80F1-0CC3-67EC-4FC386B91798}"/>
              </a:ext>
            </a:extLst>
          </p:cNvPr>
          <p:cNvSpPr>
            <a:spLocks/>
          </p:cNvSpPr>
          <p:nvPr/>
        </p:nvSpPr>
        <p:spPr>
          <a:xfrm>
            <a:off x="4667039" y="5175672"/>
            <a:ext cx="1573530" cy="861060"/>
          </a:xfrm>
          <a:prstGeom prst="star12">
            <a:avLst/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900" err="1">
                <a:latin typeface="맑은 고딕"/>
                <a:ea typeface="맑은 고딕"/>
              </a:rPr>
              <a:t>내용,목록</a:t>
            </a:r>
            <a:r>
              <a:rPr lang="en-US" altLang="ko-KR" sz="900">
                <a:latin typeface="맑은 고딕"/>
                <a:ea typeface="맑은 고딕"/>
              </a:rPr>
              <a:t> </a:t>
            </a:r>
            <a:r>
              <a:rPr lang="en-US" altLang="ko-KR" sz="900" err="1">
                <a:latin typeface="맑은 고딕"/>
                <a:ea typeface="맑은 고딕"/>
              </a:rPr>
              <a:t>미입력시</a:t>
            </a:r>
            <a:r>
              <a:rPr lang="en-US" altLang="ko-KR" sz="900">
                <a:latin typeface="맑은 고딕"/>
                <a:ea typeface="맑은 고딕"/>
              </a:rPr>
              <a:t> </a:t>
            </a:r>
            <a:r>
              <a:rPr lang="en-US" altLang="ko-KR" sz="900" err="1">
                <a:latin typeface="맑은 고딕"/>
                <a:ea typeface="맑은 고딕"/>
              </a:rPr>
              <a:t>경고창</a:t>
            </a:r>
            <a:r>
              <a:rPr lang="en-US" altLang="ko-KR" sz="900">
                <a:latin typeface="맑은 고딕"/>
                <a:ea typeface="맑은 고딕"/>
              </a:rPr>
              <a:t> </a:t>
            </a:r>
            <a:r>
              <a:rPr lang="en-US" altLang="ko-KR" sz="900" err="1">
                <a:latin typeface="맑은 고딕"/>
                <a:ea typeface="맑은 고딕"/>
              </a:rPr>
              <a:t>출력</a:t>
            </a:r>
            <a:endParaRPr lang="en-US" altLang="ko-KR" sz="900" b="0" strike="noStrike" cap="none" err="1">
              <a:latin typeface="맑은 고딕" charset="0"/>
              <a:ea typeface="맑은 고딕" charset="0"/>
            </a:endParaRPr>
          </a:p>
        </p:txBody>
      </p:sp>
      <p:sp>
        <p:nvSpPr>
          <p:cNvPr id="8" name="도형 94">
            <a:extLst>
              <a:ext uri="{FF2B5EF4-FFF2-40B4-BE49-F238E27FC236}">
                <a16:creationId xmlns:a16="http://schemas.microsoft.com/office/drawing/2014/main" id="{DCC5EFA9-1243-0ECB-F931-DFEA2C61E656}"/>
              </a:ext>
            </a:extLst>
          </p:cNvPr>
          <p:cNvSpPr>
            <a:spLocks/>
          </p:cNvSpPr>
          <p:nvPr/>
        </p:nvSpPr>
        <p:spPr>
          <a:xfrm>
            <a:off x="1004993" y="3659292"/>
            <a:ext cx="1195070" cy="4203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게시판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등록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화면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출력</a:t>
            </a:r>
            <a:endParaRPr lang="en-US" altLang="ko-KR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94">
            <a:extLst>
              <a:ext uri="{FF2B5EF4-FFF2-40B4-BE49-F238E27FC236}">
                <a16:creationId xmlns:a16="http://schemas.microsoft.com/office/drawing/2014/main" id="{14004922-E457-39B7-A5E8-3910D0856FDA}"/>
              </a:ext>
            </a:extLst>
          </p:cNvPr>
          <p:cNvSpPr>
            <a:spLocks/>
          </p:cNvSpPr>
          <p:nvPr/>
        </p:nvSpPr>
        <p:spPr>
          <a:xfrm>
            <a:off x="3681518" y="2316267"/>
            <a:ext cx="1366520" cy="36322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게시판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상세보기</a:t>
            </a:r>
            <a:endParaRPr lang="en-US" altLang="ko-KR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94">
            <a:extLst>
              <a:ext uri="{FF2B5EF4-FFF2-40B4-BE49-F238E27FC236}">
                <a16:creationId xmlns:a16="http://schemas.microsoft.com/office/drawing/2014/main" id="{0C67BB79-E9A3-216E-A881-314A30A3C033}"/>
              </a:ext>
            </a:extLst>
          </p:cNvPr>
          <p:cNvSpPr>
            <a:spLocks/>
          </p:cNvSpPr>
          <p:nvPr/>
        </p:nvSpPr>
        <p:spPr>
          <a:xfrm>
            <a:off x="3633893" y="6278667"/>
            <a:ext cx="1366520" cy="36322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게시판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상세보기</a:t>
            </a:r>
            <a:endParaRPr lang="en-US" altLang="ko-KR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79">
            <a:extLst>
              <a:ext uri="{FF2B5EF4-FFF2-40B4-BE49-F238E27FC236}">
                <a16:creationId xmlns:a16="http://schemas.microsoft.com/office/drawing/2014/main" id="{ECBB8F05-7AE1-E3A2-A3C5-1DD3800A2DA2}"/>
              </a:ext>
            </a:extLst>
          </p:cNvPr>
          <p:cNvSpPr>
            <a:spLocks/>
          </p:cNvSpPr>
          <p:nvPr/>
        </p:nvSpPr>
        <p:spPr>
          <a:xfrm>
            <a:off x="6610139" y="5128047"/>
            <a:ext cx="1649730" cy="1042035"/>
          </a:xfrm>
          <a:prstGeom prst="star12">
            <a:avLst/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900" err="1">
                <a:latin typeface="맑은 고딕"/>
                <a:ea typeface="맑은 고딕"/>
              </a:rPr>
              <a:t>내용,목록</a:t>
            </a:r>
            <a:r>
              <a:rPr lang="en-US" altLang="ko-KR" sz="900">
                <a:latin typeface="맑은 고딕"/>
                <a:ea typeface="맑은 고딕"/>
              </a:rPr>
              <a:t> </a:t>
            </a:r>
            <a:r>
              <a:rPr lang="en-US" altLang="ko-KR" sz="900" err="1">
                <a:latin typeface="맑은 고딕"/>
                <a:ea typeface="맑은 고딕"/>
              </a:rPr>
              <a:t>미입력시</a:t>
            </a:r>
            <a:r>
              <a:rPr lang="en-US" altLang="ko-KR" sz="900">
                <a:latin typeface="맑은 고딕"/>
                <a:ea typeface="맑은 고딕"/>
              </a:rPr>
              <a:t> </a:t>
            </a:r>
            <a:r>
              <a:rPr lang="en-US" altLang="ko-KR" sz="900" err="1">
                <a:latin typeface="맑은 고딕"/>
                <a:ea typeface="맑은 고딕"/>
              </a:rPr>
              <a:t>경고창</a:t>
            </a:r>
            <a:r>
              <a:rPr lang="en-US" altLang="ko-KR" sz="900">
                <a:latin typeface="맑은 고딕"/>
                <a:ea typeface="맑은 고딕"/>
              </a:rPr>
              <a:t> </a:t>
            </a:r>
            <a:r>
              <a:rPr lang="en-US" altLang="ko-KR" sz="900" err="1">
                <a:latin typeface="맑은 고딕"/>
                <a:ea typeface="맑은 고딕"/>
              </a:rPr>
              <a:t>출력</a:t>
            </a:r>
            <a:endParaRPr lang="en-US" altLang="ko-KR" sz="900" b="0" strike="noStrike" cap="none" err="1">
              <a:latin typeface="맑은 고딕" charset="0"/>
              <a:ea typeface="맑은 고딕" charset="0"/>
            </a:endParaRPr>
          </a:p>
        </p:txBody>
      </p:sp>
      <p:sp>
        <p:nvSpPr>
          <p:cNvPr id="3" name="도형 77">
            <a:extLst>
              <a:ext uri="{FF2B5EF4-FFF2-40B4-BE49-F238E27FC236}">
                <a16:creationId xmlns:a16="http://schemas.microsoft.com/office/drawing/2014/main" id="{030D61AC-B51C-D46E-751E-4B26A279ADD6}"/>
              </a:ext>
            </a:extLst>
          </p:cNvPr>
          <p:cNvSpPr>
            <a:spLocks/>
          </p:cNvSpPr>
          <p:nvPr/>
        </p:nvSpPr>
        <p:spPr>
          <a:xfrm>
            <a:off x="2658323" y="925805"/>
            <a:ext cx="3821218" cy="465401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 관리자</a:t>
            </a:r>
            <a:endParaRPr lang="ko-KR" altLang="en-US" b="1" strike="noStrike" cap="none">
              <a:solidFill>
                <a:schemeClr val="bg1"/>
              </a:solidFill>
              <a:latin typeface="Arial"/>
              <a:ea typeface="맑은 고딕" charset="0"/>
              <a:cs typeface="Arial"/>
            </a:endParaRPr>
          </a:p>
        </p:txBody>
      </p:sp>
      <p:sp>
        <p:nvSpPr>
          <p:cNvPr id="6" name="도형 94">
            <a:extLst>
              <a:ext uri="{FF2B5EF4-FFF2-40B4-BE49-F238E27FC236}">
                <a16:creationId xmlns:a16="http://schemas.microsoft.com/office/drawing/2014/main" id="{C9BFC32C-7885-082F-C0AE-4A342271E4ED}"/>
              </a:ext>
            </a:extLst>
          </p:cNvPr>
          <p:cNvSpPr>
            <a:spLocks/>
          </p:cNvSpPr>
          <p:nvPr/>
        </p:nvSpPr>
        <p:spPr>
          <a:xfrm>
            <a:off x="2252768" y="4126017"/>
            <a:ext cx="1042670" cy="32512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4-1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파일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첨부</a:t>
            </a:r>
            <a:endParaRPr lang="en-US" altLang="ko-KR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4">
            <a:extLst>
              <a:ext uri="{FF2B5EF4-FFF2-40B4-BE49-F238E27FC236}">
                <a16:creationId xmlns:a16="http://schemas.microsoft.com/office/drawing/2014/main" id="{F40997D2-E196-7208-5BD3-6B5A99106047}"/>
              </a:ext>
            </a:extLst>
          </p:cNvPr>
          <p:cNvSpPr>
            <a:spLocks/>
          </p:cNvSpPr>
          <p:nvPr/>
        </p:nvSpPr>
        <p:spPr>
          <a:xfrm>
            <a:off x="33443" y="4145067"/>
            <a:ext cx="1042670" cy="3536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4-2.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사진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첨부</a:t>
            </a:r>
            <a:endParaRPr lang="en-US" altLang="ko-KR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3A16A1-AA5A-71BF-4CE0-EDD401EA4995}"/>
              </a:ext>
            </a:extLst>
          </p:cNvPr>
          <p:cNvCxnSpPr/>
          <p:nvPr/>
        </p:nvCxnSpPr>
        <p:spPr>
          <a:xfrm>
            <a:off x="2190750" y="3857625"/>
            <a:ext cx="419100" cy="95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96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BBBFF02-D755-F6AC-FF9D-DA793140A421}"/>
              </a:ext>
            </a:extLst>
          </p:cNvPr>
          <p:cNvCxnSpPr/>
          <p:nvPr/>
        </p:nvCxnSpPr>
        <p:spPr>
          <a:xfrm>
            <a:off x="2028825" y="4010025"/>
            <a:ext cx="419100" cy="95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98">
            <a:extLst>
              <a:ext uri="{FF2B5EF4-FFF2-40B4-BE49-F238E27FC236}">
                <a16:creationId xmlns:a16="http://schemas.microsoft.com/office/drawing/2014/main" id="{000142CB-9FC8-C6C9-9ABB-85BDC509187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872404" y="2497877"/>
            <a:ext cx="1847214" cy="606426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98">
            <a:extLst>
              <a:ext uri="{FF2B5EF4-FFF2-40B4-BE49-F238E27FC236}">
                <a16:creationId xmlns:a16="http://schemas.microsoft.com/office/drawing/2014/main" id="{F425AA08-6B0E-BCD6-4D02-E9BF9D305E6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048038" y="2497877"/>
            <a:ext cx="1796416" cy="644526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100">
            <a:extLst>
              <a:ext uri="{FF2B5EF4-FFF2-40B4-BE49-F238E27FC236}">
                <a16:creationId xmlns:a16="http://schemas.microsoft.com/office/drawing/2014/main" id="{066E441A-D54F-5652-7DDB-238B5CF2C692}"/>
              </a:ext>
            </a:extLst>
          </p:cNvPr>
          <p:cNvCxnSpPr/>
          <p:nvPr/>
        </p:nvCxnSpPr>
        <p:spPr>
          <a:xfrm>
            <a:off x="7358169" y="3369098"/>
            <a:ext cx="30480" cy="216662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104">
            <a:extLst>
              <a:ext uri="{FF2B5EF4-FFF2-40B4-BE49-F238E27FC236}">
                <a16:creationId xmlns:a16="http://schemas.microsoft.com/office/drawing/2014/main" id="{05612E63-9461-9853-64CA-244083742D6E}"/>
              </a:ext>
            </a:extLst>
          </p:cNvPr>
          <p:cNvCxnSpPr>
            <a:cxnSpLocks/>
          </p:cNvCxnSpPr>
          <p:nvPr/>
        </p:nvCxnSpPr>
        <p:spPr>
          <a:xfrm>
            <a:off x="1431078" y="5783367"/>
            <a:ext cx="2364105" cy="68072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105">
            <a:extLst>
              <a:ext uri="{FF2B5EF4-FFF2-40B4-BE49-F238E27FC236}">
                <a16:creationId xmlns:a16="http://schemas.microsoft.com/office/drawing/2014/main" id="{34B9528B-AA61-2C5B-C7EC-948AE62C345C}"/>
              </a:ext>
            </a:extLst>
          </p:cNvPr>
          <p:cNvCxnSpPr>
            <a:cxnSpLocks/>
          </p:cNvCxnSpPr>
          <p:nvPr/>
        </p:nvCxnSpPr>
        <p:spPr>
          <a:xfrm flipH="1">
            <a:off x="1431079" y="3371638"/>
            <a:ext cx="3810" cy="236410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90">
            <a:extLst>
              <a:ext uri="{FF2B5EF4-FFF2-40B4-BE49-F238E27FC236}">
                <a16:creationId xmlns:a16="http://schemas.microsoft.com/office/drawing/2014/main" id="{75E78853-2CCA-7BF8-0EE6-233FAAAB7925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flipH="1">
            <a:off x="4317153" y="2050837"/>
            <a:ext cx="47625" cy="422783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04552"/>
              </p:ext>
            </p:extLst>
          </p:nvPr>
        </p:nvGraphicFramePr>
        <p:xfrm>
          <a:off x="1" y="0"/>
          <a:ext cx="9143999" cy="55721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04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단위 프로세스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게시판(양식함)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20230621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1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김지완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도형 76">
            <a:extLst>
              <a:ext uri="{FF2B5EF4-FFF2-40B4-BE49-F238E27FC236}">
                <a16:creationId xmlns:a16="http://schemas.microsoft.com/office/drawing/2014/main" id="{BF0C9970-9575-57FA-F4B1-0A508B2A41BE}"/>
              </a:ext>
            </a:extLst>
          </p:cNvPr>
          <p:cNvSpPr>
            <a:spLocks/>
          </p:cNvSpPr>
          <p:nvPr/>
        </p:nvSpPr>
        <p:spPr>
          <a:xfrm>
            <a:off x="873549" y="4678468"/>
            <a:ext cx="1195070" cy="4203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게시판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내용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,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목록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,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작성자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입력</a:t>
            </a:r>
            <a:endParaRPr lang="en-US" altLang="ko-KR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79">
            <a:extLst>
              <a:ext uri="{FF2B5EF4-FFF2-40B4-BE49-F238E27FC236}">
                <a16:creationId xmlns:a16="http://schemas.microsoft.com/office/drawing/2014/main" id="{37E11C7B-58ED-7373-7636-AB6C9FBB158F}"/>
              </a:ext>
            </a:extLst>
          </p:cNvPr>
          <p:cNvSpPr>
            <a:spLocks/>
          </p:cNvSpPr>
          <p:nvPr/>
        </p:nvSpPr>
        <p:spPr>
          <a:xfrm>
            <a:off x="752264" y="5175673"/>
            <a:ext cx="1373505" cy="1042035"/>
          </a:xfrm>
          <a:prstGeom prst="star12">
            <a:avLst/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900" err="1">
                <a:latin typeface="맑은 고딕"/>
                <a:ea typeface="맑은 고딕"/>
              </a:rPr>
              <a:t>내용,목록,작성자</a:t>
            </a:r>
            <a:r>
              <a:rPr lang="en-US" altLang="ko-KR" sz="900">
                <a:latin typeface="맑은 고딕"/>
                <a:ea typeface="맑은 고딕"/>
              </a:rPr>
              <a:t> </a:t>
            </a:r>
            <a:r>
              <a:rPr lang="en-US" altLang="ko-KR" sz="900" err="1">
                <a:latin typeface="맑은 고딕"/>
                <a:ea typeface="맑은 고딕"/>
              </a:rPr>
              <a:t>미입력시</a:t>
            </a:r>
            <a:r>
              <a:rPr lang="en-US" altLang="ko-KR" sz="900">
                <a:latin typeface="맑은 고딕"/>
                <a:ea typeface="맑은 고딕"/>
              </a:rPr>
              <a:t> </a:t>
            </a:r>
            <a:r>
              <a:rPr lang="en-US" altLang="ko-KR" sz="900" err="1">
                <a:latin typeface="맑은 고딕"/>
                <a:ea typeface="맑은 고딕"/>
              </a:rPr>
              <a:t>경고창</a:t>
            </a:r>
            <a:r>
              <a:rPr lang="en-US" altLang="ko-KR" sz="900">
                <a:latin typeface="맑은 고딕"/>
                <a:ea typeface="맑은 고딕"/>
              </a:rPr>
              <a:t> </a:t>
            </a:r>
            <a:r>
              <a:rPr lang="en-US" altLang="ko-KR" sz="900" err="1">
                <a:latin typeface="맑은 고딕"/>
                <a:ea typeface="맑은 고딕"/>
              </a:rPr>
              <a:t>출력</a:t>
            </a:r>
            <a:endParaRPr lang="en-US" altLang="ko-KR" sz="900" b="0" strike="noStrike" cap="none" err="1">
              <a:latin typeface="맑은 고딕" charset="0"/>
              <a:ea typeface="맑은 고딕" charset="0"/>
            </a:endParaRPr>
          </a:p>
        </p:txBody>
      </p:sp>
      <p:sp>
        <p:nvSpPr>
          <p:cNvPr id="18" name="도형 81">
            <a:extLst>
              <a:ext uri="{FF2B5EF4-FFF2-40B4-BE49-F238E27FC236}">
                <a16:creationId xmlns:a16="http://schemas.microsoft.com/office/drawing/2014/main" id="{0FA0EC49-D397-4F42-D987-AD8910E1BF46}"/>
              </a:ext>
            </a:extLst>
          </p:cNvPr>
          <p:cNvSpPr>
            <a:spLocks/>
          </p:cNvSpPr>
          <p:nvPr/>
        </p:nvSpPr>
        <p:spPr>
          <a:xfrm>
            <a:off x="3678344" y="3005878"/>
            <a:ext cx="1363980" cy="36322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 6. 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게시판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수정</a:t>
            </a:r>
            <a:endParaRPr lang="en-US" altLang="ko-KR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83">
            <a:extLst>
              <a:ext uri="{FF2B5EF4-FFF2-40B4-BE49-F238E27FC236}">
                <a16:creationId xmlns:a16="http://schemas.microsoft.com/office/drawing/2014/main" id="{88BE59AB-67EC-3830-3706-000BE4D9D712}"/>
              </a:ext>
            </a:extLst>
          </p:cNvPr>
          <p:cNvSpPr>
            <a:spLocks/>
          </p:cNvSpPr>
          <p:nvPr/>
        </p:nvSpPr>
        <p:spPr>
          <a:xfrm>
            <a:off x="3680249" y="3807883"/>
            <a:ext cx="1355090" cy="4203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7.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게시판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수정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화면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출력</a:t>
            </a:r>
            <a:endParaRPr lang="en-US" altLang="ko-KR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84">
            <a:extLst>
              <a:ext uri="{FF2B5EF4-FFF2-40B4-BE49-F238E27FC236}">
                <a16:creationId xmlns:a16="http://schemas.microsoft.com/office/drawing/2014/main" id="{0E8FE8A4-3B62-1075-59C8-3FAC13E4F4A2}"/>
              </a:ext>
            </a:extLst>
          </p:cNvPr>
          <p:cNvSpPr>
            <a:spLocks/>
          </p:cNvSpPr>
          <p:nvPr/>
        </p:nvSpPr>
        <p:spPr>
          <a:xfrm>
            <a:off x="3668819" y="4682278"/>
            <a:ext cx="1364615" cy="4203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8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수정하고싶은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endParaRPr lang="en-US" altLang="ko-KR" sz="1000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/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내용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,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목록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입력</a:t>
            </a:r>
            <a:endParaRPr lang="en-US" altLang="ko-KR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86">
            <a:extLst>
              <a:ext uri="{FF2B5EF4-FFF2-40B4-BE49-F238E27FC236}">
                <a16:creationId xmlns:a16="http://schemas.microsoft.com/office/drawing/2014/main" id="{7B3FE9B2-22E1-6E91-0A90-B69CA4C77AB1}"/>
              </a:ext>
            </a:extLst>
          </p:cNvPr>
          <p:cNvSpPr>
            <a:spLocks/>
          </p:cNvSpPr>
          <p:nvPr/>
        </p:nvSpPr>
        <p:spPr>
          <a:xfrm>
            <a:off x="6646334" y="3063663"/>
            <a:ext cx="1335405" cy="36322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9.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게시판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삭제</a:t>
            </a:r>
            <a:endParaRPr lang="en-US" altLang="ko-KR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89">
            <a:extLst>
              <a:ext uri="{FF2B5EF4-FFF2-40B4-BE49-F238E27FC236}">
                <a16:creationId xmlns:a16="http://schemas.microsoft.com/office/drawing/2014/main" id="{53ADF89D-D986-83B1-6224-65B21DB21647}"/>
              </a:ext>
            </a:extLst>
          </p:cNvPr>
          <p:cNvSpPr>
            <a:spLocks/>
          </p:cNvSpPr>
          <p:nvPr/>
        </p:nvSpPr>
        <p:spPr>
          <a:xfrm>
            <a:off x="6567594" y="4325408"/>
            <a:ext cx="1623060" cy="3536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950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10</a:t>
            </a:r>
            <a:r>
              <a:rPr lang="en-US" altLang="ko-KR" sz="95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</a:t>
            </a:r>
            <a:r>
              <a:rPr lang="en-US" altLang="ko-KR" sz="950">
                <a:solidFill>
                  <a:schemeClr val="bg1"/>
                </a:solidFill>
                <a:latin typeface="맑은 고딕"/>
                <a:ea typeface="맑은 고딕"/>
              </a:rPr>
              <a:t>삭제 </a:t>
            </a:r>
            <a:r>
              <a:rPr lang="en-US" altLang="ko-KR" sz="950" err="1">
                <a:solidFill>
                  <a:schemeClr val="bg1"/>
                </a:solidFill>
                <a:latin typeface="맑은 고딕"/>
                <a:ea typeface="맑은 고딕"/>
              </a:rPr>
              <a:t>완료</a:t>
            </a:r>
            <a:r>
              <a:rPr lang="en-US" altLang="ko-KR" sz="95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950" err="1">
                <a:solidFill>
                  <a:schemeClr val="bg1"/>
                </a:solidFill>
                <a:latin typeface="맑은 고딕"/>
                <a:ea typeface="맑은 고딕"/>
              </a:rPr>
              <a:t>페이지</a:t>
            </a:r>
            <a:r>
              <a:rPr lang="en-US" altLang="ko-KR" sz="95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950" err="1">
                <a:solidFill>
                  <a:schemeClr val="bg1"/>
                </a:solidFill>
                <a:latin typeface="맑은 고딕"/>
                <a:ea typeface="맑은 고딕"/>
              </a:rPr>
              <a:t>출력</a:t>
            </a:r>
            <a:endParaRPr lang="en-US" altLang="ko-KR" sz="95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94">
            <a:extLst>
              <a:ext uri="{FF2B5EF4-FFF2-40B4-BE49-F238E27FC236}">
                <a16:creationId xmlns:a16="http://schemas.microsoft.com/office/drawing/2014/main" id="{2B714534-95E0-66D2-4AD9-134BCDC8D7DB}"/>
              </a:ext>
            </a:extLst>
          </p:cNvPr>
          <p:cNvSpPr>
            <a:spLocks/>
          </p:cNvSpPr>
          <p:nvPr/>
        </p:nvSpPr>
        <p:spPr>
          <a:xfrm>
            <a:off x="871644" y="3011593"/>
            <a:ext cx="1195070" cy="36322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게시판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등록</a:t>
            </a:r>
            <a:endParaRPr lang="en-US" altLang="ko-KR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5" name="도형 104">
            <a:extLst>
              <a:ext uri="{FF2B5EF4-FFF2-40B4-BE49-F238E27FC236}">
                <a16:creationId xmlns:a16="http://schemas.microsoft.com/office/drawing/2014/main" id="{8A1129E8-C387-F850-537E-0475DDD1CD48}"/>
              </a:ext>
            </a:extLst>
          </p:cNvPr>
          <p:cNvCxnSpPr>
            <a:cxnSpLocks/>
          </p:cNvCxnSpPr>
          <p:nvPr/>
        </p:nvCxnSpPr>
        <p:spPr>
          <a:xfrm flipH="1">
            <a:off x="4909609" y="5859568"/>
            <a:ext cx="2026920" cy="60452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도형 94">
            <a:extLst>
              <a:ext uri="{FF2B5EF4-FFF2-40B4-BE49-F238E27FC236}">
                <a16:creationId xmlns:a16="http://schemas.microsoft.com/office/drawing/2014/main" id="{64281B52-19CD-85F3-4F83-025B7DCEF1B0}"/>
              </a:ext>
            </a:extLst>
          </p:cNvPr>
          <p:cNvSpPr>
            <a:spLocks/>
          </p:cNvSpPr>
          <p:nvPr/>
        </p:nvSpPr>
        <p:spPr>
          <a:xfrm>
            <a:off x="3510068" y="1582842"/>
            <a:ext cx="1709420" cy="4679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400" b="0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1</a:t>
            </a:r>
            <a:r>
              <a:rPr lang="en-US" altLang="ko-KR" sz="14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</a:t>
            </a:r>
            <a:r>
              <a:rPr lang="en-US" altLang="ko-KR" sz="1400" err="1">
                <a:solidFill>
                  <a:schemeClr val="bg1"/>
                </a:solidFill>
                <a:latin typeface="맑은 고딕"/>
                <a:ea typeface="맑은 고딕"/>
              </a:rPr>
              <a:t>게시판</a:t>
            </a:r>
            <a:r>
              <a:rPr lang="en-US" altLang="ko-KR" sz="1400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en-US" altLang="ko-KR" sz="1400" err="1">
                <a:solidFill>
                  <a:schemeClr val="bg1"/>
                </a:solidFill>
                <a:latin typeface="맑은 고딕"/>
                <a:ea typeface="맑은 고딕"/>
              </a:rPr>
              <a:t>목록</a:t>
            </a:r>
            <a:endParaRPr lang="en-US" altLang="ko-KR" sz="14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" name="도형 79">
            <a:extLst>
              <a:ext uri="{FF2B5EF4-FFF2-40B4-BE49-F238E27FC236}">
                <a16:creationId xmlns:a16="http://schemas.microsoft.com/office/drawing/2014/main" id="{D6D5307A-80F1-0CC3-67EC-4FC386B91798}"/>
              </a:ext>
            </a:extLst>
          </p:cNvPr>
          <p:cNvSpPr>
            <a:spLocks/>
          </p:cNvSpPr>
          <p:nvPr/>
        </p:nvSpPr>
        <p:spPr>
          <a:xfrm>
            <a:off x="4667039" y="5175672"/>
            <a:ext cx="1573530" cy="861060"/>
          </a:xfrm>
          <a:prstGeom prst="star12">
            <a:avLst/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900" err="1">
                <a:latin typeface="맑은 고딕"/>
                <a:ea typeface="맑은 고딕"/>
              </a:rPr>
              <a:t>내용,목록</a:t>
            </a:r>
            <a:r>
              <a:rPr lang="en-US" altLang="ko-KR" sz="900">
                <a:latin typeface="맑은 고딕"/>
                <a:ea typeface="맑은 고딕"/>
              </a:rPr>
              <a:t> </a:t>
            </a:r>
            <a:r>
              <a:rPr lang="en-US" altLang="ko-KR" sz="900" err="1">
                <a:latin typeface="맑은 고딕"/>
                <a:ea typeface="맑은 고딕"/>
              </a:rPr>
              <a:t>미입력시</a:t>
            </a:r>
            <a:r>
              <a:rPr lang="en-US" altLang="ko-KR" sz="900">
                <a:latin typeface="맑은 고딕"/>
                <a:ea typeface="맑은 고딕"/>
              </a:rPr>
              <a:t> </a:t>
            </a:r>
            <a:r>
              <a:rPr lang="en-US" altLang="ko-KR" sz="900" err="1">
                <a:latin typeface="맑은 고딕"/>
                <a:ea typeface="맑은 고딕"/>
              </a:rPr>
              <a:t>경고창</a:t>
            </a:r>
            <a:r>
              <a:rPr lang="en-US" altLang="ko-KR" sz="900">
                <a:latin typeface="맑은 고딕"/>
                <a:ea typeface="맑은 고딕"/>
              </a:rPr>
              <a:t> </a:t>
            </a:r>
            <a:r>
              <a:rPr lang="en-US" altLang="ko-KR" sz="900" err="1">
                <a:latin typeface="맑은 고딕"/>
                <a:ea typeface="맑은 고딕"/>
              </a:rPr>
              <a:t>출력</a:t>
            </a:r>
            <a:endParaRPr lang="en-US" altLang="ko-KR" sz="900" b="0" strike="noStrike" cap="none" err="1">
              <a:latin typeface="맑은 고딕" charset="0"/>
              <a:ea typeface="맑은 고딕" charset="0"/>
            </a:endParaRPr>
          </a:p>
        </p:txBody>
      </p:sp>
      <p:sp>
        <p:nvSpPr>
          <p:cNvPr id="8" name="도형 94">
            <a:extLst>
              <a:ext uri="{FF2B5EF4-FFF2-40B4-BE49-F238E27FC236}">
                <a16:creationId xmlns:a16="http://schemas.microsoft.com/office/drawing/2014/main" id="{DCC5EFA9-1243-0ECB-F931-DFEA2C61E656}"/>
              </a:ext>
            </a:extLst>
          </p:cNvPr>
          <p:cNvSpPr>
            <a:spLocks/>
          </p:cNvSpPr>
          <p:nvPr/>
        </p:nvSpPr>
        <p:spPr>
          <a:xfrm>
            <a:off x="871643" y="3811692"/>
            <a:ext cx="1195070" cy="4203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게시판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등록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화면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출력</a:t>
            </a:r>
            <a:endParaRPr lang="en-US" altLang="ko-KR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94">
            <a:extLst>
              <a:ext uri="{FF2B5EF4-FFF2-40B4-BE49-F238E27FC236}">
                <a16:creationId xmlns:a16="http://schemas.microsoft.com/office/drawing/2014/main" id="{14004922-E457-39B7-A5E8-3910D0856FDA}"/>
              </a:ext>
            </a:extLst>
          </p:cNvPr>
          <p:cNvSpPr>
            <a:spLocks/>
          </p:cNvSpPr>
          <p:nvPr/>
        </p:nvSpPr>
        <p:spPr>
          <a:xfrm>
            <a:off x="3681518" y="2316267"/>
            <a:ext cx="1366520" cy="36322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게시판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상세보기</a:t>
            </a:r>
            <a:endParaRPr lang="en-US" altLang="ko-KR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94">
            <a:extLst>
              <a:ext uri="{FF2B5EF4-FFF2-40B4-BE49-F238E27FC236}">
                <a16:creationId xmlns:a16="http://schemas.microsoft.com/office/drawing/2014/main" id="{0C67BB79-E9A3-216E-A881-314A30A3C033}"/>
              </a:ext>
            </a:extLst>
          </p:cNvPr>
          <p:cNvSpPr>
            <a:spLocks/>
          </p:cNvSpPr>
          <p:nvPr/>
        </p:nvSpPr>
        <p:spPr>
          <a:xfrm>
            <a:off x="3633893" y="6278667"/>
            <a:ext cx="1366520" cy="36322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게시판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상세보기</a:t>
            </a:r>
            <a:endParaRPr lang="en-US" altLang="ko-KR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79">
            <a:extLst>
              <a:ext uri="{FF2B5EF4-FFF2-40B4-BE49-F238E27FC236}">
                <a16:creationId xmlns:a16="http://schemas.microsoft.com/office/drawing/2014/main" id="{ECBB8F05-7AE1-E3A2-A3C5-1DD3800A2DA2}"/>
              </a:ext>
            </a:extLst>
          </p:cNvPr>
          <p:cNvSpPr>
            <a:spLocks/>
          </p:cNvSpPr>
          <p:nvPr/>
        </p:nvSpPr>
        <p:spPr>
          <a:xfrm>
            <a:off x="6610139" y="5128047"/>
            <a:ext cx="1649730" cy="1042035"/>
          </a:xfrm>
          <a:prstGeom prst="star12">
            <a:avLst/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900" err="1">
                <a:latin typeface="맑은 고딕"/>
                <a:ea typeface="맑은 고딕"/>
              </a:rPr>
              <a:t>내용,목록</a:t>
            </a:r>
            <a:r>
              <a:rPr lang="en-US" altLang="ko-KR" sz="900">
                <a:latin typeface="맑은 고딕"/>
                <a:ea typeface="맑은 고딕"/>
              </a:rPr>
              <a:t> </a:t>
            </a:r>
            <a:r>
              <a:rPr lang="en-US" altLang="ko-KR" sz="900" err="1">
                <a:latin typeface="맑은 고딕"/>
                <a:ea typeface="맑은 고딕"/>
              </a:rPr>
              <a:t>미입력시</a:t>
            </a:r>
            <a:r>
              <a:rPr lang="en-US" altLang="ko-KR" sz="900">
                <a:latin typeface="맑은 고딕"/>
                <a:ea typeface="맑은 고딕"/>
              </a:rPr>
              <a:t> </a:t>
            </a:r>
            <a:r>
              <a:rPr lang="en-US" altLang="ko-KR" sz="900" err="1">
                <a:latin typeface="맑은 고딕"/>
                <a:ea typeface="맑은 고딕"/>
              </a:rPr>
              <a:t>경고창</a:t>
            </a:r>
            <a:r>
              <a:rPr lang="en-US" altLang="ko-KR" sz="900">
                <a:latin typeface="맑은 고딕"/>
                <a:ea typeface="맑은 고딕"/>
              </a:rPr>
              <a:t> </a:t>
            </a:r>
            <a:r>
              <a:rPr lang="en-US" altLang="ko-KR" sz="900" err="1">
                <a:latin typeface="맑은 고딕"/>
                <a:ea typeface="맑은 고딕"/>
              </a:rPr>
              <a:t>출력</a:t>
            </a:r>
            <a:endParaRPr lang="en-US" altLang="ko-KR" sz="900" b="0" strike="noStrike" cap="none" err="1">
              <a:latin typeface="맑은 고딕" charset="0"/>
              <a:ea typeface="맑은 고딕" charset="0"/>
            </a:endParaRPr>
          </a:p>
        </p:txBody>
      </p:sp>
      <p:sp>
        <p:nvSpPr>
          <p:cNvPr id="3" name="도형 77">
            <a:extLst>
              <a:ext uri="{FF2B5EF4-FFF2-40B4-BE49-F238E27FC236}">
                <a16:creationId xmlns:a16="http://schemas.microsoft.com/office/drawing/2014/main" id="{030D61AC-B51C-D46E-751E-4B26A279ADD6}"/>
              </a:ext>
            </a:extLst>
          </p:cNvPr>
          <p:cNvSpPr>
            <a:spLocks/>
          </p:cNvSpPr>
          <p:nvPr/>
        </p:nvSpPr>
        <p:spPr>
          <a:xfrm>
            <a:off x="2658323" y="925805"/>
            <a:ext cx="3821218" cy="465401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관리자</a:t>
            </a:r>
            <a:endParaRPr lang="ko-KR" altLang="en-US" b="1" strike="noStrike" cap="none">
              <a:solidFill>
                <a:schemeClr val="bg1"/>
              </a:solidFill>
              <a:latin typeface="Arial"/>
              <a:ea typeface="맑은 고딕" charset="0"/>
              <a:cs typeface="Arial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37FF004-8268-478F-581E-3CCA1F37C04D}"/>
              </a:ext>
            </a:extLst>
          </p:cNvPr>
          <p:cNvCxnSpPr/>
          <p:nvPr/>
        </p:nvCxnSpPr>
        <p:spPr>
          <a:xfrm>
            <a:off x="2438400" y="4019550"/>
            <a:ext cx="9525" cy="39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도형 94">
            <a:extLst>
              <a:ext uri="{FF2B5EF4-FFF2-40B4-BE49-F238E27FC236}">
                <a16:creationId xmlns:a16="http://schemas.microsoft.com/office/drawing/2014/main" id="{0DB0C820-52BB-C850-612D-3E0373A03691}"/>
              </a:ext>
            </a:extLst>
          </p:cNvPr>
          <p:cNvSpPr>
            <a:spLocks/>
          </p:cNvSpPr>
          <p:nvPr/>
        </p:nvSpPr>
        <p:spPr>
          <a:xfrm>
            <a:off x="2090843" y="4278417"/>
            <a:ext cx="1042670" cy="32512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4-1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파일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첨부</a:t>
            </a:r>
            <a:endParaRPr lang="en-US" altLang="ko-KR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41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도형 98">
            <a:extLst>
              <a:ext uri="{FF2B5EF4-FFF2-40B4-BE49-F238E27FC236}">
                <a16:creationId xmlns:a16="http://schemas.microsoft.com/office/drawing/2014/main" id="{000142CB-9FC8-C6C9-9ABB-85BDC509187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872404" y="2497877"/>
            <a:ext cx="1847214" cy="606426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98">
            <a:extLst>
              <a:ext uri="{FF2B5EF4-FFF2-40B4-BE49-F238E27FC236}">
                <a16:creationId xmlns:a16="http://schemas.microsoft.com/office/drawing/2014/main" id="{F425AA08-6B0E-BCD6-4D02-E9BF9D305E6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048038" y="2497877"/>
            <a:ext cx="1796416" cy="644526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100">
            <a:extLst>
              <a:ext uri="{FF2B5EF4-FFF2-40B4-BE49-F238E27FC236}">
                <a16:creationId xmlns:a16="http://schemas.microsoft.com/office/drawing/2014/main" id="{066E441A-D54F-5652-7DDB-238B5CF2C692}"/>
              </a:ext>
            </a:extLst>
          </p:cNvPr>
          <p:cNvCxnSpPr/>
          <p:nvPr/>
        </p:nvCxnSpPr>
        <p:spPr>
          <a:xfrm>
            <a:off x="7358169" y="3369098"/>
            <a:ext cx="30480" cy="216662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104">
            <a:extLst>
              <a:ext uri="{FF2B5EF4-FFF2-40B4-BE49-F238E27FC236}">
                <a16:creationId xmlns:a16="http://schemas.microsoft.com/office/drawing/2014/main" id="{05612E63-9461-9853-64CA-244083742D6E}"/>
              </a:ext>
            </a:extLst>
          </p:cNvPr>
          <p:cNvCxnSpPr>
            <a:cxnSpLocks/>
          </p:cNvCxnSpPr>
          <p:nvPr/>
        </p:nvCxnSpPr>
        <p:spPr>
          <a:xfrm>
            <a:off x="1431078" y="5783367"/>
            <a:ext cx="2364105" cy="68072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105">
            <a:extLst>
              <a:ext uri="{FF2B5EF4-FFF2-40B4-BE49-F238E27FC236}">
                <a16:creationId xmlns:a16="http://schemas.microsoft.com/office/drawing/2014/main" id="{34B9528B-AA61-2C5B-C7EC-948AE62C345C}"/>
              </a:ext>
            </a:extLst>
          </p:cNvPr>
          <p:cNvCxnSpPr>
            <a:cxnSpLocks/>
          </p:cNvCxnSpPr>
          <p:nvPr/>
        </p:nvCxnSpPr>
        <p:spPr>
          <a:xfrm flipH="1">
            <a:off x="1431079" y="3371638"/>
            <a:ext cx="3810" cy="236410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90">
            <a:extLst>
              <a:ext uri="{FF2B5EF4-FFF2-40B4-BE49-F238E27FC236}">
                <a16:creationId xmlns:a16="http://schemas.microsoft.com/office/drawing/2014/main" id="{75E78853-2CCA-7BF8-0EE6-233FAAAB7925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flipH="1">
            <a:off x="4317153" y="2050837"/>
            <a:ext cx="47625" cy="422783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94749"/>
              </p:ext>
            </p:extLst>
          </p:nvPr>
        </p:nvGraphicFramePr>
        <p:xfrm>
          <a:off x="1" y="0"/>
          <a:ext cx="9143999" cy="55721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04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단위 프로세스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게시판(자유게시판)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20230621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1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김지완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도형 76">
            <a:extLst>
              <a:ext uri="{FF2B5EF4-FFF2-40B4-BE49-F238E27FC236}">
                <a16:creationId xmlns:a16="http://schemas.microsoft.com/office/drawing/2014/main" id="{BF0C9970-9575-57FA-F4B1-0A508B2A41BE}"/>
              </a:ext>
            </a:extLst>
          </p:cNvPr>
          <p:cNvSpPr>
            <a:spLocks/>
          </p:cNvSpPr>
          <p:nvPr/>
        </p:nvSpPr>
        <p:spPr>
          <a:xfrm>
            <a:off x="873549" y="4678468"/>
            <a:ext cx="1195070" cy="4203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게시판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내용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,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목록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,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작성자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입력</a:t>
            </a:r>
            <a:endParaRPr lang="en-US" altLang="ko-KR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79">
            <a:extLst>
              <a:ext uri="{FF2B5EF4-FFF2-40B4-BE49-F238E27FC236}">
                <a16:creationId xmlns:a16="http://schemas.microsoft.com/office/drawing/2014/main" id="{37E11C7B-58ED-7373-7636-AB6C9FBB158F}"/>
              </a:ext>
            </a:extLst>
          </p:cNvPr>
          <p:cNvSpPr>
            <a:spLocks/>
          </p:cNvSpPr>
          <p:nvPr/>
        </p:nvSpPr>
        <p:spPr>
          <a:xfrm>
            <a:off x="752264" y="5175673"/>
            <a:ext cx="1373505" cy="1042035"/>
          </a:xfrm>
          <a:prstGeom prst="star12">
            <a:avLst/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900" err="1">
                <a:latin typeface="맑은 고딕"/>
                <a:ea typeface="맑은 고딕"/>
              </a:rPr>
              <a:t>내용,목록,작성자</a:t>
            </a:r>
            <a:r>
              <a:rPr lang="en-US" altLang="ko-KR" sz="900">
                <a:latin typeface="맑은 고딕"/>
                <a:ea typeface="맑은 고딕"/>
              </a:rPr>
              <a:t> </a:t>
            </a:r>
            <a:r>
              <a:rPr lang="en-US" altLang="ko-KR" sz="900" err="1">
                <a:latin typeface="맑은 고딕"/>
                <a:ea typeface="맑은 고딕"/>
              </a:rPr>
              <a:t>미입력시</a:t>
            </a:r>
            <a:r>
              <a:rPr lang="en-US" altLang="ko-KR" sz="900">
                <a:latin typeface="맑은 고딕"/>
                <a:ea typeface="맑은 고딕"/>
              </a:rPr>
              <a:t> </a:t>
            </a:r>
            <a:r>
              <a:rPr lang="en-US" altLang="ko-KR" sz="900" err="1">
                <a:latin typeface="맑은 고딕"/>
                <a:ea typeface="맑은 고딕"/>
              </a:rPr>
              <a:t>경고창</a:t>
            </a:r>
            <a:r>
              <a:rPr lang="en-US" altLang="ko-KR" sz="900">
                <a:latin typeface="맑은 고딕"/>
                <a:ea typeface="맑은 고딕"/>
              </a:rPr>
              <a:t> </a:t>
            </a:r>
            <a:r>
              <a:rPr lang="en-US" altLang="ko-KR" sz="900" err="1">
                <a:latin typeface="맑은 고딕"/>
                <a:ea typeface="맑은 고딕"/>
              </a:rPr>
              <a:t>출력</a:t>
            </a:r>
            <a:endParaRPr lang="en-US" altLang="ko-KR" sz="900" b="0" strike="noStrike" cap="none" err="1">
              <a:latin typeface="맑은 고딕" charset="0"/>
              <a:ea typeface="맑은 고딕" charset="0"/>
            </a:endParaRPr>
          </a:p>
        </p:txBody>
      </p:sp>
      <p:sp>
        <p:nvSpPr>
          <p:cNvPr id="18" name="도형 81">
            <a:extLst>
              <a:ext uri="{FF2B5EF4-FFF2-40B4-BE49-F238E27FC236}">
                <a16:creationId xmlns:a16="http://schemas.microsoft.com/office/drawing/2014/main" id="{0FA0EC49-D397-4F42-D987-AD8910E1BF46}"/>
              </a:ext>
            </a:extLst>
          </p:cNvPr>
          <p:cNvSpPr>
            <a:spLocks/>
          </p:cNvSpPr>
          <p:nvPr/>
        </p:nvSpPr>
        <p:spPr>
          <a:xfrm>
            <a:off x="3678344" y="3005878"/>
            <a:ext cx="1363980" cy="36322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6. 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게시판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수정</a:t>
            </a:r>
            <a:endParaRPr lang="en-US" altLang="ko-KR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83">
            <a:extLst>
              <a:ext uri="{FF2B5EF4-FFF2-40B4-BE49-F238E27FC236}">
                <a16:creationId xmlns:a16="http://schemas.microsoft.com/office/drawing/2014/main" id="{88BE59AB-67EC-3830-3706-000BE4D9D712}"/>
              </a:ext>
            </a:extLst>
          </p:cNvPr>
          <p:cNvSpPr>
            <a:spLocks/>
          </p:cNvSpPr>
          <p:nvPr/>
        </p:nvSpPr>
        <p:spPr>
          <a:xfrm>
            <a:off x="3680249" y="3807883"/>
            <a:ext cx="1355090" cy="4203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7.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게시판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수정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화면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출력</a:t>
            </a:r>
            <a:endParaRPr lang="en-US" altLang="ko-KR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84">
            <a:extLst>
              <a:ext uri="{FF2B5EF4-FFF2-40B4-BE49-F238E27FC236}">
                <a16:creationId xmlns:a16="http://schemas.microsoft.com/office/drawing/2014/main" id="{0E8FE8A4-3B62-1075-59C8-3FAC13E4F4A2}"/>
              </a:ext>
            </a:extLst>
          </p:cNvPr>
          <p:cNvSpPr>
            <a:spLocks/>
          </p:cNvSpPr>
          <p:nvPr/>
        </p:nvSpPr>
        <p:spPr>
          <a:xfrm>
            <a:off x="3668819" y="4682278"/>
            <a:ext cx="1364615" cy="4203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8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수정하고싶은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endParaRPr lang="en-US" altLang="ko-KR" sz="1000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/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내용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,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목록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입력</a:t>
            </a:r>
            <a:endParaRPr lang="en-US" altLang="ko-KR" sz="1000" b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86">
            <a:extLst>
              <a:ext uri="{FF2B5EF4-FFF2-40B4-BE49-F238E27FC236}">
                <a16:creationId xmlns:a16="http://schemas.microsoft.com/office/drawing/2014/main" id="{7B3FE9B2-22E1-6E91-0A90-B69CA4C77AB1}"/>
              </a:ext>
            </a:extLst>
          </p:cNvPr>
          <p:cNvSpPr>
            <a:spLocks/>
          </p:cNvSpPr>
          <p:nvPr/>
        </p:nvSpPr>
        <p:spPr>
          <a:xfrm>
            <a:off x="6646334" y="3063663"/>
            <a:ext cx="1335405" cy="36322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9.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게시판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삭제</a:t>
            </a:r>
            <a:endParaRPr lang="en-US" altLang="ko-KR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89">
            <a:extLst>
              <a:ext uri="{FF2B5EF4-FFF2-40B4-BE49-F238E27FC236}">
                <a16:creationId xmlns:a16="http://schemas.microsoft.com/office/drawing/2014/main" id="{53ADF89D-D986-83B1-6224-65B21DB21647}"/>
              </a:ext>
            </a:extLst>
          </p:cNvPr>
          <p:cNvSpPr>
            <a:spLocks/>
          </p:cNvSpPr>
          <p:nvPr/>
        </p:nvSpPr>
        <p:spPr>
          <a:xfrm>
            <a:off x="6567594" y="4325408"/>
            <a:ext cx="1623060" cy="3536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950">
                <a:solidFill>
                  <a:schemeClr val="bg1"/>
                </a:solidFill>
                <a:latin typeface="맑은 고딕"/>
                <a:ea typeface="맑은 고딕"/>
              </a:rPr>
              <a:t>10</a:t>
            </a:r>
            <a:r>
              <a:rPr lang="en-US" altLang="ko-KR" sz="95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</a:t>
            </a:r>
            <a:r>
              <a:rPr lang="en-US" altLang="ko-KR" sz="950">
                <a:solidFill>
                  <a:schemeClr val="bg1"/>
                </a:solidFill>
                <a:latin typeface="맑은 고딕"/>
                <a:ea typeface="맑은 고딕"/>
              </a:rPr>
              <a:t>삭제 </a:t>
            </a:r>
            <a:r>
              <a:rPr lang="en-US" altLang="ko-KR" sz="950" err="1">
                <a:solidFill>
                  <a:schemeClr val="bg1"/>
                </a:solidFill>
                <a:latin typeface="맑은 고딕"/>
                <a:ea typeface="맑은 고딕"/>
              </a:rPr>
              <a:t>완료</a:t>
            </a:r>
            <a:r>
              <a:rPr lang="en-US" altLang="ko-KR" sz="95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950" err="1">
                <a:solidFill>
                  <a:schemeClr val="bg1"/>
                </a:solidFill>
                <a:latin typeface="맑은 고딕"/>
                <a:ea typeface="맑은 고딕"/>
              </a:rPr>
              <a:t>페이지</a:t>
            </a:r>
            <a:r>
              <a:rPr lang="en-US" altLang="ko-KR" sz="95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950" err="1">
                <a:solidFill>
                  <a:schemeClr val="bg1"/>
                </a:solidFill>
                <a:latin typeface="맑은 고딕"/>
                <a:ea typeface="맑은 고딕"/>
              </a:rPr>
              <a:t>출력</a:t>
            </a:r>
            <a:endParaRPr lang="en-US" altLang="ko-KR" sz="95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94">
            <a:extLst>
              <a:ext uri="{FF2B5EF4-FFF2-40B4-BE49-F238E27FC236}">
                <a16:creationId xmlns:a16="http://schemas.microsoft.com/office/drawing/2014/main" id="{2B714534-95E0-66D2-4AD9-134BCDC8D7DB}"/>
              </a:ext>
            </a:extLst>
          </p:cNvPr>
          <p:cNvSpPr>
            <a:spLocks/>
          </p:cNvSpPr>
          <p:nvPr/>
        </p:nvSpPr>
        <p:spPr>
          <a:xfrm>
            <a:off x="871644" y="3011593"/>
            <a:ext cx="1195070" cy="36322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게시판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등록</a:t>
            </a:r>
            <a:endParaRPr lang="en-US" altLang="ko-KR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5" name="도형 104">
            <a:extLst>
              <a:ext uri="{FF2B5EF4-FFF2-40B4-BE49-F238E27FC236}">
                <a16:creationId xmlns:a16="http://schemas.microsoft.com/office/drawing/2014/main" id="{8A1129E8-C387-F850-537E-0475DDD1CD48}"/>
              </a:ext>
            </a:extLst>
          </p:cNvPr>
          <p:cNvCxnSpPr>
            <a:cxnSpLocks/>
          </p:cNvCxnSpPr>
          <p:nvPr/>
        </p:nvCxnSpPr>
        <p:spPr>
          <a:xfrm flipH="1">
            <a:off x="4909609" y="5859568"/>
            <a:ext cx="2026920" cy="60452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도형 94">
            <a:extLst>
              <a:ext uri="{FF2B5EF4-FFF2-40B4-BE49-F238E27FC236}">
                <a16:creationId xmlns:a16="http://schemas.microsoft.com/office/drawing/2014/main" id="{64281B52-19CD-85F3-4F83-025B7DCEF1B0}"/>
              </a:ext>
            </a:extLst>
          </p:cNvPr>
          <p:cNvSpPr>
            <a:spLocks/>
          </p:cNvSpPr>
          <p:nvPr/>
        </p:nvSpPr>
        <p:spPr>
          <a:xfrm>
            <a:off x="3510068" y="1582842"/>
            <a:ext cx="1709420" cy="4679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400" b="0" strike="noStrike" cap="none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1</a:t>
            </a:r>
            <a:r>
              <a:rPr lang="en-US" altLang="ko-KR" sz="14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</a:t>
            </a:r>
            <a:r>
              <a:rPr lang="en-US" altLang="ko-KR" sz="1400" err="1">
                <a:solidFill>
                  <a:schemeClr val="bg1"/>
                </a:solidFill>
                <a:latin typeface="맑은 고딕"/>
                <a:ea typeface="맑은 고딕"/>
              </a:rPr>
              <a:t>게시판</a:t>
            </a:r>
            <a:r>
              <a:rPr lang="en-US" altLang="ko-KR" sz="1400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en-US" altLang="ko-KR" sz="1400" err="1">
                <a:solidFill>
                  <a:schemeClr val="bg1"/>
                </a:solidFill>
                <a:latin typeface="맑은 고딕"/>
                <a:ea typeface="맑은 고딕"/>
              </a:rPr>
              <a:t>목록</a:t>
            </a:r>
            <a:endParaRPr lang="en-US" altLang="ko-KR" sz="14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" name="도형 79">
            <a:extLst>
              <a:ext uri="{FF2B5EF4-FFF2-40B4-BE49-F238E27FC236}">
                <a16:creationId xmlns:a16="http://schemas.microsoft.com/office/drawing/2014/main" id="{D6D5307A-80F1-0CC3-67EC-4FC386B91798}"/>
              </a:ext>
            </a:extLst>
          </p:cNvPr>
          <p:cNvSpPr>
            <a:spLocks/>
          </p:cNvSpPr>
          <p:nvPr/>
        </p:nvSpPr>
        <p:spPr>
          <a:xfrm>
            <a:off x="4667039" y="5175672"/>
            <a:ext cx="1573530" cy="861060"/>
          </a:xfrm>
          <a:prstGeom prst="star12">
            <a:avLst/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900" err="1">
                <a:latin typeface="맑은 고딕"/>
                <a:ea typeface="맑은 고딕"/>
              </a:rPr>
              <a:t>내용,목록</a:t>
            </a:r>
            <a:r>
              <a:rPr lang="en-US" altLang="ko-KR" sz="900">
                <a:latin typeface="맑은 고딕"/>
                <a:ea typeface="맑은 고딕"/>
              </a:rPr>
              <a:t> </a:t>
            </a:r>
            <a:r>
              <a:rPr lang="en-US" altLang="ko-KR" sz="900" err="1">
                <a:latin typeface="맑은 고딕"/>
                <a:ea typeface="맑은 고딕"/>
              </a:rPr>
              <a:t>미입력시</a:t>
            </a:r>
            <a:r>
              <a:rPr lang="en-US" altLang="ko-KR" sz="900">
                <a:latin typeface="맑은 고딕"/>
                <a:ea typeface="맑은 고딕"/>
              </a:rPr>
              <a:t> </a:t>
            </a:r>
            <a:r>
              <a:rPr lang="en-US" altLang="ko-KR" sz="900" err="1">
                <a:latin typeface="맑은 고딕"/>
                <a:ea typeface="맑은 고딕"/>
              </a:rPr>
              <a:t>경고창</a:t>
            </a:r>
            <a:r>
              <a:rPr lang="en-US" altLang="ko-KR" sz="900">
                <a:latin typeface="맑은 고딕"/>
                <a:ea typeface="맑은 고딕"/>
              </a:rPr>
              <a:t> </a:t>
            </a:r>
            <a:r>
              <a:rPr lang="en-US" altLang="ko-KR" sz="900" err="1">
                <a:latin typeface="맑은 고딕"/>
                <a:ea typeface="맑은 고딕"/>
              </a:rPr>
              <a:t>출력</a:t>
            </a:r>
            <a:endParaRPr lang="en-US" altLang="ko-KR" sz="900" b="0" strike="noStrike" cap="none" err="1">
              <a:latin typeface="맑은 고딕" charset="0"/>
              <a:ea typeface="맑은 고딕" charset="0"/>
            </a:endParaRPr>
          </a:p>
        </p:txBody>
      </p:sp>
      <p:sp>
        <p:nvSpPr>
          <p:cNvPr id="8" name="도형 94">
            <a:extLst>
              <a:ext uri="{FF2B5EF4-FFF2-40B4-BE49-F238E27FC236}">
                <a16:creationId xmlns:a16="http://schemas.microsoft.com/office/drawing/2014/main" id="{DCC5EFA9-1243-0ECB-F931-DFEA2C61E656}"/>
              </a:ext>
            </a:extLst>
          </p:cNvPr>
          <p:cNvSpPr>
            <a:spLocks/>
          </p:cNvSpPr>
          <p:nvPr/>
        </p:nvSpPr>
        <p:spPr>
          <a:xfrm>
            <a:off x="871643" y="3811692"/>
            <a:ext cx="1195070" cy="4203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게시판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등록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화면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출력</a:t>
            </a:r>
            <a:endParaRPr lang="en-US" altLang="ko-KR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94">
            <a:extLst>
              <a:ext uri="{FF2B5EF4-FFF2-40B4-BE49-F238E27FC236}">
                <a16:creationId xmlns:a16="http://schemas.microsoft.com/office/drawing/2014/main" id="{14004922-E457-39B7-A5E8-3910D0856FDA}"/>
              </a:ext>
            </a:extLst>
          </p:cNvPr>
          <p:cNvSpPr>
            <a:spLocks/>
          </p:cNvSpPr>
          <p:nvPr/>
        </p:nvSpPr>
        <p:spPr>
          <a:xfrm>
            <a:off x="3681518" y="2316267"/>
            <a:ext cx="1366520" cy="36322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게시판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상세보기</a:t>
            </a:r>
            <a:endParaRPr lang="en-US" altLang="ko-KR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94">
            <a:extLst>
              <a:ext uri="{FF2B5EF4-FFF2-40B4-BE49-F238E27FC236}">
                <a16:creationId xmlns:a16="http://schemas.microsoft.com/office/drawing/2014/main" id="{0C67BB79-E9A3-216E-A881-314A30A3C033}"/>
              </a:ext>
            </a:extLst>
          </p:cNvPr>
          <p:cNvSpPr>
            <a:spLocks/>
          </p:cNvSpPr>
          <p:nvPr/>
        </p:nvSpPr>
        <p:spPr>
          <a:xfrm>
            <a:off x="3633893" y="6278667"/>
            <a:ext cx="1366520" cy="36322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게시판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상세보기</a:t>
            </a:r>
            <a:endParaRPr lang="en-US" altLang="ko-KR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79">
            <a:extLst>
              <a:ext uri="{FF2B5EF4-FFF2-40B4-BE49-F238E27FC236}">
                <a16:creationId xmlns:a16="http://schemas.microsoft.com/office/drawing/2014/main" id="{ECBB8F05-7AE1-E3A2-A3C5-1DD3800A2DA2}"/>
              </a:ext>
            </a:extLst>
          </p:cNvPr>
          <p:cNvSpPr>
            <a:spLocks/>
          </p:cNvSpPr>
          <p:nvPr/>
        </p:nvSpPr>
        <p:spPr>
          <a:xfrm>
            <a:off x="6610139" y="5128047"/>
            <a:ext cx="1649730" cy="1042035"/>
          </a:xfrm>
          <a:prstGeom prst="star12">
            <a:avLst/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en-US" altLang="ko-KR" sz="900" err="1">
                <a:latin typeface="맑은 고딕"/>
                <a:ea typeface="맑은 고딕"/>
              </a:rPr>
              <a:t>내용,목록</a:t>
            </a:r>
            <a:r>
              <a:rPr lang="en-US" altLang="ko-KR" sz="900">
                <a:latin typeface="맑은 고딕"/>
                <a:ea typeface="맑은 고딕"/>
              </a:rPr>
              <a:t> </a:t>
            </a:r>
            <a:r>
              <a:rPr lang="en-US" altLang="ko-KR" sz="900" err="1">
                <a:latin typeface="맑은 고딕"/>
                <a:ea typeface="맑은 고딕"/>
              </a:rPr>
              <a:t>미입력시</a:t>
            </a:r>
            <a:r>
              <a:rPr lang="en-US" altLang="ko-KR" sz="900">
                <a:latin typeface="맑은 고딕"/>
                <a:ea typeface="맑은 고딕"/>
              </a:rPr>
              <a:t> </a:t>
            </a:r>
            <a:r>
              <a:rPr lang="en-US" altLang="ko-KR" sz="900" err="1">
                <a:latin typeface="맑은 고딕"/>
                <a:ea typeface="맑은 고딕"/>
              </a:rPr>
              <a:t>경고창</a:t>
            </a:r>
            <a:r>
              <a:rPr lang="en-US" altLang="ko-KR" sz="900">
                <a:latin typeface="맑은 고딕"/>
                <a:ea typeface="맑은 고딕"/>
              </a:rPr>
              <a:t> </a:t>
            </a:r>
            <a:r>
              <a:rPr lang="en-US" altLang="ko-KR" sz="900" err="1">
                <a:latin typeface="맑은 고딕"/>
                <a:ea typeface="맑은 고딕"/>
              </a:rPr>
              <a:t>출력</a:t>
            </a:r>
            <a:endParaRPr lang="en-US" altLang="ko-KR" sz="900" b="0" strike="noStrike" cap="none" err="1">
              <a:latin typeface="맑은 고딕" charset="0"/>
              <a:ea typeface="맑은 고딕" charset="0"/>
            </a:endParaRPr>
          </a:p>
        </p:txBody>
      </p:sp>
      <p:sp>
        <p:nvSpPr>
          <p:cNvPr id="3" name="도형 77">
            <a:extLst>
              <a:ext uri="{FF2B5EF4-FFF2-40B4-BE49-F238E27FC236}">
                <a16:creationId xmlns:a16="http://schemas.microsoft.com/office/drawing/2014/main" id="{030D61AC-B51C-D46E-751E-4B26A279ADD6}"/>
              </a:ext>
            </a:extLst>
          </p:cNvPr>
          <p:cNvSpPr>
            <a:spLocks/>
          </p:cNvSpPr>
          <p:nvPr/>
        </p:nvSpPr>
        <p:spPr>
          <a:xfrm>
            <a:off x="2658323" y="925805"/>
            <a:ext cx="3821218" cy="465401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noStrike" cap="none">
                <a:solidFill>
                  <a:schemeClr val="bg1"/>
                </a:solidFill>
                <a:latin typeface="Arial" charset="0"/>
                <a:ea typeface="Arial" charset="0"/>
              </a:rPr>
              <a:t>사용자 </a:t>
            </a:r>
            <a:r>
              <a:rPr lang="en-US" altLang="ko-KR" b="1" strike="noStrike" cap="none">
                <a:solidFill>
                  <a:schemeClr val="bg1"/>
                </a:solidFill>
                <a:latin typeface="Arial" charset="0"/>
                <a:ea typeface="Arial" charset="0"/>
              </a:rPr>
              <a:t>/</a:t>
            </a:r>
            <a:r>
              <a:rPr lang="ko-KR" altLang="en-US" b="1" strike="noStrike" cap="none">
                <a:solidFill>
                  <a:schemeClr val="bg1"/>
                </a:solidFill>
                <a:latin typeface="Arial" charset="0"/>
                <a:ea typeface="Arial" charset="0"/>
              </a:rPr>
              <a:t> 관리자</a:t>
            </a:r>
            <a:endParaRPr lang="ko-KR" altLang="en-US" b="1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AD848F2-C3D8-675E-37FC-845A7023FA27}"/>
              </a:ext>
            </a:extLst>
          </p:cNvPr>
          <p:cNvCxnSpPr/>
          <p:nvPr/>
        </p:nvCxnSpPr>
        <p:spPr>
          <a:xfrm>
            <a:off x="2428875" y="4010025"/>
            <a:ext cx="9525" cy="39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67D2B4-C99C-0D43-20B3-54BEECC01E0A}"/>
              </a:ext>
            </a:extLst>
          </p:cNvPr>
          <p:cNvCxnSpPr/>
          <p:nvPr/>
        </p:nvCxnSpPr>
        <p:spPr>
          <a:xfrm>
            <a:off x="409575" y="4076700"/>
            <a:ext cx="9525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182519E-7BCA-13AA-F74C-8385BFF77409}"/>
              </a:ext>
            </a:extLst>
          </p:cNvPr>
          <p:cNvCxnSpPr/>
          <p:nvPr/>
        </p:nvCxnSpPr>
        <p:spPr>
          <a:xfrm flipH="1">
            <a:off x="419100" y="4057650"/>
            <a:ext cx="447675" cy="95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94">
            <a:extLst>
              <a:ext uri="{FF2B5EF4-FFF2-40B4-BE49-F238E27FC236}">
                <a16:creationId xmlns:a16="http://schemas.microsoft.com/office/drawing/2014/main" id="{353E32DD-0B04-B813-8DA6-8F11931A096C}"/>
              </a:ext>
            </a:extLst>
          </p:cNvPr>
          <p:cNvSpPr>
            <a:spLocks/>
          </p:cNvSpPr>
          <p:nvPr/>
        </p:nvSpPr>
        <p:spPr>
          <a:xfrm>
            <a:off x="2081318" y="4268892"/>
            <a:ext cx="1042670" cy="32512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4-1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파일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첨부</a:t>
            </a:r>
            <a:endParaRPr lang="en-US" altLang="ko-KR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94">
            <a:extLst>
              <a:ext uri="{FF2B5EF4-FFF2-40B4-BE49-F238E27FC236}">
                <a16:creationId xmlns:a16="http://schemas.microsoft.com/office/drawing/2014/main" id="{0BA0C9FB-8832-2862-5DCB-D3CECFE64AE4}"/>
              </a:ext>
            </a:extLst>
          </p:cNvPr>
          <p:cNvSpPr>
            <a:spLocks/>
          </p:cNvSpPr>
          <p:nvPr/>
        </p:nvSpPr>
        <p:spPr>
          <a:xfrm>
            <a:off x="-4657" y="4278417"/>
            <a:ext cx="1042670" cy="3536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4-2.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사진</a:t>
            </a: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맑은 고딕"/>
                <a:ea typeface="맑은 고딕"/>
              </a:rPr>
              <a:t>첨부</a:t>
            </a:r>
            <a:endParaRPr lang="en-US" altLang="ko-KR" sz="1000" b="0" strike="noStrike" cap="none" err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1B6E169-1DB4-63A6-2E25-C1DB5F69717B}"/>
              </a:ext>
            </a:extLst>
          </p:cNvPr>
          <p:cNvCxnSpPr/>
          <p:nvPr/>
        </p:nvCxnSpPr>
        <p:spPr>
          <a:xfrm>
            <a:off x="2009775" y="4000500"/>
            <a:ext cx="419100" cy="95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8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1306</Words>
  <Application>Microsoft Office PowerPoint</Application>
  <PresentationFormat>화면 슬라이드 쇼(4:3)</PresentationFormat>
  <Paragraphs>485</Paragraphs>
  <Slides>29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굴림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신국현</cp:lastModifiedBy>
  <cp:revision>4</cp:revision>
  <dcterms:created xsi:type="dcterms:W3CDTF">2016-02-22T11:51:01Z</dcterms:created>
  <dcterms:modified xsi:type="dcterms:W3CDTF">2023-06-23T08:10:18Z</dcterms:modified>
</cp:coreProperties>
</file>