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8" r:id="rId2"/>
    <p:sldId id="269" r:id="rId3"/>
    <p:sldId id="270" r:id="rId4"/>
    <p:sldId id="292" r:id="rId5"/>
    <p:sldId id="293" r:id="rId6"/>
    <p:sldId id="271" r:id="rId7"/>
    <p:sldId id="294" r:id="rId8"/>
    <p:sldId id="297" r:id="rId9"/>
    <p:sldId id="307" r:id="rId10"/>
    <p:sldId id="296" r:id="rId11"/>
    <p:sldId id="300" r:id="rId12"/>
    <p:sldId id="299" r:id="rId13"/>
    <p:sldId id="301" r:id="rId14"/>
    <p:sldId id="304" r:id="rId15"/>
    <p:sldId id="305" r:id="rId16"/>
    <p:sldId id="308" r:id="rId17"/>
    <p:sldId id="295" r:id="rId18"/>
    <p:sldId id="331" r:id="rId19"/>
    <p:sldId id="310" r:id="rId20"/>
    <p:sldId id="311" r:id="rId21"/>
    <p:sldId id="312" r:id="rId22"/>
    <p:sldId id="314" r:id="rId23"/>
    <p:sldId id="313" r:id="rId24"/>
    <p:sldId id="315" r:id="rId25"/>
    <p:sldId id="337" r:id="rId26"/>
    <p:sldId id="306" r:id="rId27"/>
    <p:sldId id="321" r:id="rId28"/>
    <p:sldId id="327" r:id="rId29"/>
    <p:sldId id="322" r:id="rId30"/>
    <p:sldId id="318" r:id="rId31"/>
    <p:sldId id="323" r:id="rId32"/>
    <p:sldId id="309" r:id="rId33"/>
    <p:sldId id="325" r:id="rId34"/>
    <p:sldId id="326" r:id="rId35"/>
    <p:sldId id="328" r:id="rId36"/>
    <p:sldId id="329" r:id="rId37"/>
    <p:sldId id="330" r:id="rId38"/>
    <p:sldId id="332" r:id="rId39"/>
    <p:sldId id="333" r:id="rId40"/>
    <p:sldId id="334" r:id="rId41"/>
    <p:sldId id="335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9" r:id="rId52"/>
    <p:sldId id="347" r:id="rId53"/>
    <p:sldId id="348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7" autoAdjust="0"/>
    <p:restoredTop sz="91210" autoAdjust="0"/>
  </p:normalViewPr>
  <p:slideViewPr>
    <p:cSldViewPr>
      <p:cViewPr varScale="1">
        <p:scale>
          <a:sx n="78" d="100"/>
          <a:sy n="78" d="100"/>
        </p:scale>
        <p:origin x="7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1F309-D22E-4CDF-AB42-66C4745DE35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C931-4147-4059-A1FC-F65C816E8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57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3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51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0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09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83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94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74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84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51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4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4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32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60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5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09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49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98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97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61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00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16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1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3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78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37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882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623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451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757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101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9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851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165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8641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28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199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53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578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533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65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877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6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90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0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6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92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21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오타수정 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6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C900-ABBF-43FE-986E-DE9FD02F0D1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8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microsoft.com/office/2007/relationships/hdphoto" Target="../media/hdphoto3.wdp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5.sv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microsoft.com/office/2007/relationships/hdphoto" Target="../media/hdphoto3.wdp"/><Relationship Id="rId9" Type="http://schemas.openxmlformats.org/officeDocument/2006/relationships/image" Target="../media/image17.svg"/><Relationship Id="rId1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sv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12" Type="http://schemas.microsoft.com/office/2007/relationships/hdphoto" Target="../media/hdphoto4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8.png"/><Relationship Id="rId5" Type="http://schemas.openxmlformats.org/officeDocument/2006/relationships/image" Target="../media/image15.sv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png"/><Relationship Id="rId1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microsoft.com/office/2007/relationships/hdphoto" Target="../media/hdphoto3.wdp"/><Relationship Id="rId1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microsoft.com/office/2007/relationships/hdphoto" Target="../media/hdphoto6.wdp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5.sv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5.sv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26.sv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26.svg"/><Relationship Id="rId5" Type="http://schemas.openxmlformats.org/officeDocument/2006/relationships/image" Target="../media/image31.png"/><Relationship Id="rId10" Type="http://schemas.openxmlformats.org/officeDocument/2006/relationships/image" Target="../media/image25.png"/><Relationship Id="rId4" Type="http://schemas.microsoft.com/office/2007/relationships/hdphoto" Target="../media/hdphoto6.wdp"/><Relationship Id="rId9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png"/><Relationship Id="rId18" Type="http://schemas.microsoft.com/office/2007/relationships/hdphoto" Target="../media/hdphoto9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26.sv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6" Type="http://schemas.microsoft.com/office/2007/relationships/hdphoto" Target="../media/hdphoto8.wdp"/><Relationship Id="rId20" Type="http://schemas.microsoft.com/office/2007/relationships/hdphoto" Target="../media/hdphoto10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5.svg"/><Relationship Id="rId19" Type="http://schemas.openxmlformats.org/officeDocument/2006/relationships/image" Target="../media/image38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microsoft.com/office/2007/relationships/hdphoto" Target="../media/hdphoto7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microsoft.com/office/2007/relationships/hdphoto" Target="../media/hdphoto5.wdp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1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10" Type="http://schemas.microsoft.com/office/2007/relationships/hdphoto" Target="../media/hdphoto11.wdp"/><Relationship Id="rId4" Type="http://schemas.openxmlformats.org/officeDocument/2006/relationships/image" Target="../media/image6.png"/><Relationship Id="rId9" Type="http://schemas.openxmlformats.org/officeDocument/2006/relationships/image" Target="../media/image39.png"/><Relationship Id="rId14" Type="http://schemas.openxmlformats.org/officeDocument/2006/relationships/image" Target="../media/image15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microsoft.com/office/2007/relationships/hdphoto" Target="../media/hdphoto3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microsoft.com/office/2007/relationships/hdphoto" Target="../media/hdphoto12.wdp"/><Relationship Id="rId4" Type="http://schemas.microsoft.com/office/2007/relationships/hdphoto" Target="../media/hdphoto3.wdp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6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microsoft.com/office/2007/relationships/hdphoto" Target="../media/hdphoto12.wd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7.png"/><Relationship Id="rId4" Type="http://schemas.microsoft.com/office/2007/relationships/hdphoto" Target="../media/hdphoto6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5.png"/><Relationship Id="rId18" Type="http://schemas.microsoft.com/office/2007/relationships/hdphoto" Target="../media/hdphoto9.wdp"/><Relationship Id="rId3" Type="http://schemas.openxmlformats.org/officeDocument/2006/relationships/image" Target="../media/image34.png"/><Relationship Id="rId7" Type="http://schemas.microsoft.com/office/2007/relationships/hdphoto" Target="../media/hdphoto12.wdp"/><Relationship Id="rId12" Type="http://schemas.openxmlformats.org/officeDocument/2006/relationships/image" Target="../media/image26.sv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6" Type="http://schemas.microsoft.com/office/2007/relationships/hdphoto" Target="../media/hdphoto8.wdp"/><Relationship Id="rId20" Type="http://schemas.microsoft.com/office/2007/relationships/hdphoto" Target="../media/hdphoto10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5" Type="http://schemas.openxmlformats.org/officeDocument/2006/relationships/image" Target="../media/image36.png"/><Relationship Id="rId10" Type="http://schemas.openxmlformats.org/officeDocument/2006/relationships/image" Target="../media/image7.png"/><Relationship Id="rId19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15.svg"/><Relationship Id="rId14" Type="http://schemas.microsoft.com/office/2007/relationships/hdphoto" Target="../media/hdphoto7.wdp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13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microsoft.com/office/2007/relationships/hdphoto" Target="../media/hdphoto5.wdp"/><Relationship Id="rId10" Type="http://schemas.openxmlformats.org/officeDocument/2006/relationships/image" Target="../media/image15.svg"/><Relationship Id="rId4" Type="http://schemas.openxmlformats.org/officeDocument/2006/relationships/image" Target="../media/image29.png"/><Relationship Id="rId9" Type="http://schemas.openxmlformats.org/officeDocument/2006/relationships/image" Target="../media/image14.png"/><Relationship Id="rId14" Type="http://schemas.microsoft.com/office/2007/relationships/hdphoto" Target="../media/hdphoto12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-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Cokkiri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69874" y="609600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-2440" y="2251472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57174" y="3511104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55307"/>
              </p:ext>
            </p:extLst>
          </p:nvPr>
        </p:nvGraphicFramePr>
        <p:xfrm>
          <a:off x="372704" y="5085184"/>
          <a:ext cx="4199296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7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DDIT-</a:t>
                      </a:r>
                      <a:r>
                        <a:rPr lang="en-US" altLang="ko-KR" sz="900" kern="1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Cokkiri</a:t>
                      </a: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- 01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50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2023.04.08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1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602E7E-91F6-7771-0745-E76D8159D53C}"/>
              </a:ext>
            </a:extLst>
          </p:cNvPr>
          <p:cNvSpPr/>
          <p:nvPr/>
        </p:nvSpPr>
        <p:spPr>
          <a:xfrm>
            <a:off x="35496" y="1556359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9DD672-2B50-ED85-B7A3-F4CDA6A4F8F0}"/>
              </a:ext>
            </a:extLst>
          </p:cNvPr>
          <p:cNvSpPr txBox="1"/>
          <p:nvPr/>
        </p:nvSpPr>
        <p:spPr>
          <a:xfrm>
            <a:off x="241771" y="1671234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72FCB8-F681-C804-A31B-A2FB516A6E23}"/>
              </a:ext>
            </a:extLst>
          </p:cNvPr>
          <p:cNvSpPr txBox="1"/>
          <p:nvPr/>
        </p:nvSpPr>
        <p:spPr>
          <a:xfrm>
            <a:off x="681839" y="1671234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CB621B-5B5C-87FE-1AD9-175D8BEB07DF}"/>
              </a:ext>
            </a:extLst>
          </p:cNvPr>
          <p:cNvSpPr txBox="1"/>
          <p:nvPr/>
        </p:nvSpPr>
        <p:spPr>
          <a:xfrm>
            <a:off x="1210865" y="1671234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82FF2-294B-D2BD-89A8-1AF7CA20ADD0}"/>
              </a:ext>
            </a:extLst>
          </p:cNvPr>
          <p:cNvSpPr txBox="1"/>
          <p:nvPr/>
        </p:nvSpPr>
        <p:spPr>
          <a:xfrm>
            <a:off x="1807503" y="1671234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AE5D7AE-0390-5C9C-268A-09A654132B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694957"/>
            <a:ext cx="176332" cy="17633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4C83D95-EFD3-89F2-C0A1-9C747F7FCFE8}"/>
              </a:ext>
            </a:extLst>
          </p:cNvPr>
          <p:cNvSpPr txBox="1"/>
          <p:nvPr/>
        </p:nvSpPr>
        <p:spPr>
          <a:xfrm>
            <a:off x="5051684" y="1671234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F6C98F3-D92F-F0A5-D6FB-302CFAED6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694957"/>
            <a:ext cx="200056" cy="20005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05173DB-32F9-808D-C7CC-640E1748F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668823"/>
            <a:ext cx="228600" cy="2286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F76BD29-2EC3-180C-31AF-2C1B8AD1FBB1}"/>
              </a:ext>
            </a:extLst>
          </p:cNvPr>
          <p:cNvSpPr txBox="1"/>
          <p:nvPr/>
        </p:nvSpPr>
        <p:spPr>
          <a:xfrm>
            <a:off x="2474672" y="1671234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2F79E5-9736-42FA-D899-911C907B662D}"/>
              </a:ext>
            </a:extLst>
          </p:cNvPr>
          <p:cNvSpPr txBox="1"/>
          <p:nvPr/>
        </p:nvSpPr>
        <p:spPr>
          <a:xfrm>
            <a:off x="392741" y="2476374"/>
            <a:ext cx="21916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같은 지역끼리</a:t>
            </a:r>
            <a:endParaRPr lang="en-US" altLang="ko-KR" sz="2000" dirty="0"/>
          </a:p>
          <a:p>
            <a:r>
              <a:rPr lang="ko-KR" altLang="en-US" sz="2000" dirty="0"/>
              <a:t>중고거래</a:t>
            </a:r>
            <a:endParaRPr lang="en-US" altLang="ko-KR" sz="2000" dirty="0"/>
          </a:p>
          <a:p>
            <a:endParaRPr lang="en-US" altLang="ko-KR" sz="1200" dirty="0"/>
          </a:p>
          <a:p>
            <a:r>
              <a:rPr lang="ko-KR" altLang="en-US" sz="900" dirty="0"/>
              <a:t>아직도 믿음이 안가는 </a:t>
            </a:r>
            <a:r>
              <a:rPr lang="ko-KR" altLang="en-US" sz="900" dirty="0" err="1"/>
              <a:t>장거래</a:t>
            </a:r>
            <a:r>
              <a:rPr lang="ko-KR" altLang="en-US" sz="900" dirty="0"/>
              <a:t> 택배거래</a:t>
            </a:r>
            <a:endParaRPr lang="en-US" altLang="ko-KR" sz="900" dirty="0"/>
          </a:p>
          <a:p>
            <a:r>
              <a:rPr lang="ko-KR" altLang="en-US" sz="900" dirty="0" err="1"/>
              <a:t>우리끼리</a:t>
            </a:r>
            <a:r>
              <a:rPr lang="ko-KR" altLang="en-US" sz="900" dirty="0"/>
              <a:t> 직접 만나 거래해요</a:t>
            </a:r>
            <a:endParaRPr lang="en-US" altLang="ko-KR" sz="9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0DEC18-BC50-2BF7-1157-0F17AE611201}"/>
              </a:ext>
            </a:extLst>
          </p:cNvPr>
          <p:cNvGrpSpPr/>
          <p:nvPr/>
        </p:nvGrpSpPr>
        <p:grpSpPr>
          <a:xfrm>
            <a:off x="277368" y="3538203"/>
            <a:ext cx="240772" cy="215444"/>
            <a:chOff x="292829" y="1695755"/>
            <a:chExt cx="240772" cy="215444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497CA56-6C79-40B0-FE61-73C46033BA6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3A0776-6AC1-3B7B-EDF6-14C551FF449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97CE6F8-4252-A3C0-383A-4F6B980D1AAF}"/>
              </a:ext>
            </a:extLst>
          </p:cNvPr>
          <p:cNvSpPr/>
          <p:nvPr/>
        </p:nvSpPr>
        <p:spPr>
          <a:xfrm>
            <a:off x="483188" y="3707770"/>
            <a:ext cx="864096" cy="277401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034380-87C0-22BB-E86A-D00C43E492BC}"/>
              </a:ext>
            </a:extLst>
          </p:cNvPr>
          <p:cNvSpPr txBox="1"/>
          <p:nvPr/>
        </p:nvSpPr>
        <p:spPr>
          <a:xfrm>
            <a:off x="607716" y="37310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중고거래</a:t>
            </a:r>
            <a:endParaRPr lang="en-US" altLang="ko-KR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35496" y="1988840"/>
            <a:ext cx="6264696" cy="446449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0C0C98-973F-73F0-26DC-1ACB1956A7F4}"/>
              </a:ext>
            </a:extLst>
          </p:cNvPr>
          <p:cNvSpPr/>
          <p:nvPr/>
        </p:nvSpPr>
        <p:spPr>
          <a:xfrm>
            <a:off x="26316" y="4627139"/>
            <a:ext cx="6264696" cy="18261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198274"/>
              </p:ext>
            </p:extLst>
          </p:nvPr>
        </p:nvGraphicFramePr>
        <p:xfrm>
          <a:off x="6444208" y="1568"/>
          <a:ext cx="2615952" cy="40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사용자의 지역 표시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알림 표시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 메뉴 아이콘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회원가입할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때 기입한 사용자의 위치를 표시함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프로필 아이콘을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마이페이지 메뉴를 보여줌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B0BB037-81E1-FC28-E7A9-8C7411D95C58}"/>
              </a:ext>
            </a:extLst>
          </p:cNvPr>
          <p:cNvGrpSpPr/>
          <p:nvPr/>
        </p:nvGrpSpPr>
        <p:grpSpPr>
          <a:xfrm>
            <a:off x="5032306" y="1428745"/>
            <a:ext cx="240772" cy="215444"/>
            <a:chOff x="292829" y="1695755"/>
            <a:chExt cx="240772" cy="2154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372D903-4E3A-5138-D215-35F288CBFD0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B4AE3C-FF8C-A518-6441-C437F35F484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02CC-F6F6-BE24-7266-229837A8C652}"/>
              </a:ext>
            </a:extLst>
          </p:cNvPr>
          <p:cNvGrpSpPr/>
          <p:nvPr/>
        </p:nvGrpSpPr>
        <p:grpSpPr>
          <a:xfrm>
            <a:off x="5498905" y="1430542"/>
            <a:ext cx="240772" cy="215444"/>
            <a:chOff x="292829" y="1695755"/>
            <a:chExt cx="240772" cy="21544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DDFC87-5E62-3BBD-CF4E-BF0ABFD7CE5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D13968-A592-5BC1-17C1-7E08A701BD3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F52412-73BD-8C45-3C4B-413181FC40B9}"/>
              </a:ext>
            </a:extLst>
          </p:cNvPr>
          <p:cNvGrpSpPr/>
          <p:nvPr/>
        </p:nvGrpSpPr>
        <p:grpSpPr>
          <a:xfrm>
            <a:off x="5774711" y="1428745"/>
            <a:ext cx="240772" cy="215444"/>
            <a:chOff x="292829" y="1695755"/>
            <a:chExt cx="240772" cy="21544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8B92DCF-4ABA-A1A6-C0EC-2C9CCFB6714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F6D0A8-E211-FD43-C397-49631A91164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94F68E-90E3-0F3A-90E9-C7B447B22C5E}"/>
              </a:ext>
            </a:extLst>
          </p:cNvPr>
          <p:cNvSpPr/>
          <p:nvPr/>
        </p:nvSpPr>
        <p:spPr>
          <a:xfrm>
            <a:off x="5377414" y="1985887"/>
            <a:ext cx="771901" cy="13571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4DBAD-1B3A-DDBC-8BC3-9ACED666A70A}"/>
              </a:ext>
            </a:extLst>
          </p:cNvPr>
          <p:cNvSpPr txBox="1"/>
          <p:nvPr/>
        </p:nvSpPr>
        <p:spPr>
          <a:xfrm>
            <a:off x="5315965" y="1988673"/>
            <a:ext cx="894797" cy="1284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800" dirty="0"/>
              <a:t>MY</a:t>
            </a:r>
            <a:r>
              <a:rPr lang="ko-KR" altLang="en-US" sz="800" dirty="0"/>
              <a:t>프로필</a:t>
            </a:r>
            <a:endParaRPr lang="en-US" altLang="ko-KR" sz="800" dirty="0"/>
          </a:p>
          <a:p>
            <a:pPr algn="ctr">
              <a:lnSpc>
                <a:spcPct val="200000"/>
              </a:lnSpc>
            </a:pPr>
            <a:r>
              <a:rPr lang="ko-KR" altLang="en-US" sz="800" dirty="0"/>
              <a:t>관심목록</a:t>
            </a:r>
            <a:endParaRPr lang="en-US" altLang="ko-KR" sz="800" dirty="0"/>
          </a:p>
          <a:p>
            <a:pPr algn="ctr">
              <a:lnSpc>
                <a:spcPct val="200000"/>
              </a:lnSpc>
            </a:pPr>
            <a:r>
              <a:rPr lang="ko-KR" altLang="en-US" sz="800" dirty="0" err="1"/>
              <a:t>채팅방</a:t>
            </a:r>
            <a:endParaRPr lang="en-US" altLang="ko-KR" sz="800" dirty="0"/>
          </a:p>
          <a:p>
            <a:pPr algn="ctr">
              <a:lnSpc>
                <a:spcPct val="200000"/>
              </a:lnSpc>
            </a:pPr>
            <a:r>
              <a:rPr lang="ko-KR" altLang="en-US" sz="800" dirty="0" err="1"/>
              <a:t>내글보기</a:t>
            </a:r>
            <a:endParaRPr lang="en-US" altLang="ko-KR" sz="800" dirty="0"/>
          </a:p>
          <a:p>
            <a:pPr algn="ctr">
              <a:lnSpc>
                <a:spcPct val="200000"/>
              </a:lnSpc>
            </a:pPr>
            <a:r>
              <a:rPr lang="ko-KR" altLang="en-US" sz="800" dirty="0"/>
              <a:t>로그아웃</a:t>
            </a:r>
            <a:endParaRPr lang="en-US" altLang="ko-KR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E702232-F479-7BD5-DDB1-7D1C2B034CC8}"/>
              </a:ext>
            </a:extLst>
          </p:cNvPr>
          <p:cNvCxnSpPr/>
          <p:nvPr/>
        </p:nvCxnSpPr>
        <p:spPr>
          <a:xfrm>
            <a:off x="5377414" y="2276872"/>
            <a:ext cx="7719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F2774DF-99A7-1F25-58F4-C411C4494594}"/>
              </a:ext>
            </a:extLst>
          </p:cNvPr>
          <p:cNvCxnSpPr/>
          <p:nvPr/>
        </p:nvCxnSpPr>
        <p:spPr>
          <a:xfrm>
            <a:off x="5377412" y="2564904"/>
            <a:ext cx="7719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1C72B-6385-B1DB-E1A4-74BE19FA6F83}"/>
              </a:ext>
            </a:extLst>
          </p:cNvPr>
          <p:cNvSpPr/>
          <p:nvPr/>
        </p:nvSpPr>
        <p:spPr>
          <a:xfrm>
            <a:off x="26316" y="1982936"/>
            <a:ext cx="6264696" cy="2651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53E2DD-269F-2BA4-958C-838CB8881B0C}"/>
              </a:ext>
            </a:extLst>
          </p:cNvPr>
          <p:cNvSpPr txBox="1"/>
          <p:nvPr/>
        </p:nvSpPr>
        <p:spPr>
          <a:xfrm>
            <a:off x="3059832" y="5200368"/>
            <a:ext cx="2842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쉿</a:t>
            </a:r>
            <a:r>
              <a:rPr lang="en-US" altLang="ko-KR" sz="2000" dirty="0"/>
              <a:t>! </a:t>
            </a:r>
            <a:r>
              <a:rPr lang="ko-KR" altLang="en-US" sz="2000" dirty="0" err="1"/>
              <a:t>우리끼리</a:t>
            </a:r>
            <a:endParaRPr lang="en-US" altLang="ko-KR" sz="2000" dirty="0"/>
          </a:p>
          <a:p>
            <a:r>
              <a:rPr lang="ko-KR" altLang="en-US" sz="2000" dirty="0"/>
              <a:t>비밀 대화를 나눠요</a:t>
            </a:r>
            <a:r>
              <a:rPr lang="en-US" altLang="ko-KR" sz="2000" dirty="0"/>
              <a:t>.</a:t>
            </a:r>
          </a:p>
          <a:p>
            <a:endParaRPr lang="en-US" altLang="ko-KR" sz="1200" dirty="0"/>
          </a:p>
          <a:p>
            <a:r>
              <a:rPr lang="ko-KR" altLang="en-US" sz="900" dirty="0"/>
              <a:t>익명을 통해 궁금한 것을 묻거나</a:t>
            </a:r>
            <a:endParaRPr lang="en-US" altLang="ko-KR" sz="900" dirty="0"/>
          </a:p>
          <a:p>
            <a:r>
              <a:rPr lang="ko-KR" altLang="en-US" sz="900" dirty="0"/>
              <a:t>마음껏 자신의 고민을 풀어 스트레스를 날려보아요</a:t>
            </a:r>
            <a:r>
              <a:rPr lang="en-US" altLang="ko-KR" sz="900" dirty="0"/>
              <a:t>!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D326AD-6DA3-8053-B8B5-F2ED0DE848AD}"/>
              </a:ext>
            </a:extLst>
          </p:cNvPr>
          <p:cNvCxnSpPr/>
          <p:nvPr/>
        </p:nvCxnSpPr>
        <p:spPr>
          <a:xfrm>
            <a:off x="5377414" y="2780928"/>
            <a:ext cx="7719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9F9722A-7888-E409-3115-C0DE1C507205}"/>
              </a:ext>
            </a:extLst>
          </p:cNvPr>
          <p:cNvCxnSpPr/>
          <p:nvPr/>
        </p:nvCxnSpPr>
        <p:spPr>
          <a:xfrm>
            <a:off x="5383944" y="3068960"/>
            <a:ext cx="7719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62D32C-C35A-84D4-8458-AA6525DA4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21859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CO-MA-HO-00-03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홈화면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마이페이지 메뉴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 메뉴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36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658DC4B-1EC8-C16E-0B92-797C8B5B6A25}"/>
              </a:ext>
            </a:extLst>
          </p:cNvPr>
          <p:cNvSpPr/>
          <p:nvPr/>
        </p:nvSpPr>
        <p:spPr>
          <a:xfrm>
            <a:off x="2467279" y="5484868"/>
            <a:ext cx="1479252" cy="215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D6F160A-DDD4-6BD6-EBF9-2856F7AA4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60" y="2604829"/>
            <a:ext cx="923562" cy="1070678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AB44C17B-3C9E-800B-5AC1-DAF33A71BB0B}"/>
              </a:ext>
            </a:extLst>
          </p:cNvPr>
          <p:cNvSpPr/>
          <p:nvPr/>
        </p:nvSpPr>
        <p:spPr>
          <a:xfrm>
            <a:off x="3400609" y="3199613"/>
            <a:ext cx="326558" cy="3265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2CD0563-6D17-8A94-997F-E00264B4A8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41" y="3293618"/>
            <a:ext cx="164765" cy="16476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0A9392-2C93-3642-9658-02512E1FE996}"/>
              </a:ext>
            </a:extLst>
          </p:cNvPr>
          <p:cNvGrpSpPr/>
          <p:nvPr/>
        </p:nvGrpSpPr>
        <p:grpSpPr>
          <a:xfrm>
            <a:off x="2467279" y="3682338"/>
            <a:ext cx="1479252" cy="204832"/>
            <a:chOff x="2436423" y="3928798"/>
            <a:chExt cx="1479252" cy="2048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4A09D6-1104-681E-694A-A1A1258209AA}"/>
                </a:ext>
              </a:extLst>
            </p:cNvPr>
            <p:cNvSpPr txBox="1"/>
            <p:nvPr/>
          </p:nvSpPr>
          <p:spPr>
            <a:xfrm>
              <a:off x="2438626" y="3931186"/>
              <a:ext cx="4344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spc="-150" dirty="0"/>
                <a:t>홍길동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B28A81D-815C-F855-1450-340F4C95D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924" y="3939122"/>
              <a:ext cx="154614" cy="154616"/>
            </a:xfrm>
            <a:prstGeom prst="rect">
              <a:avLst/>
            </a:prstGeom>
          </p:spPr>
        </p:pic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32D1B0-9C4D-FC08-A8AB-5427DD9BF1D6}"/>
                </a:ext>
              </a:extLst>
            </p:cNvPr>
            <p:cNvSpPr/>
            <p:nvPr/>
          </p:nvSpPr>
          <p:spPr>
            <a:xfrm>
              <a:off x="2436423" y="3928798"/>
              <a:ext cx="1479252" cy="2048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088621D-CC90-24E3-5BD6-B10A7A50F6E7}"/>
              </a:ext>
            </a:extLst>
          </p:cNvPr>
          <p:cNvSpPr txBox="1"/>
          <p:nvPr/>
        </p:nvSpPr>
        <p:spPr>
          <a:xfrm>
            <a:off x="2760771" y="5486886"/>
            <a:ext cx="8706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spc="-150" dirty="0">
                <a:solidFill>
                  <a:schemeClr val="bg1"/>
                </a:solidFill>
              </a:rPr>
              <a:t>변경완료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EB4E04D-C4EF-4BE7-6073-F15FC3BEFEED}"/>
              </a:ext>
            </a:extLst>
          </p:cNvPr>
          <p:cNvGrpSpPr/>
          <p:nvPr/>
        </p:nvGrpSpPr>
        <p:grpSpPr>
          <a:xfrm>
            <a:off x="3715514" y="3144321"/>
            <a:ext cx="240772" cy="215444"/>
            <a:chOff x="292829" y="1695755"/>
            <a:chExt cx="240772" cy="215444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847E00E-122A-2D41-BAD5-51F95E5D1B6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BBC9857-3C00-7CBA-5089-46A14348F2E7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F0EF8D4-97F8-EFFC-FC18-17D202C83D3A}"/>
              </a:ext>
            </a:extLst>
          </p:cNvPr>
          <p:cNvGrpSpPr/>
          <p:nvPr/>
        </p:nvGrpSpPr>
        <p:grpSpPr>
          <a:xfrm>
            <a:off x="2491724" y="2550739"/>
            <a:ext cx="240772" cy="215444"/>
            <a:chOff x="292829" y="1695755"/>
            <a:chExt cx="240772" cy="215444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D18095D-F1FB-2534-9056-BE7400EADE8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B009840-B6FD-69C8-145F-0C0C282A68D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3778E24-D8C7-7617-9BA2-87D7B9160351}"/>
              </a:ext>
            </a:extLst>
          </p:cNvPr>
          <p:cNvGrpSpPr/>
          <p:nvPr/>
        </p:nvGrpSpPr>
        <p:grpSpPr>
          <a:xfrm>
            <a:off x="2167039" y="3662248"/>
            <a:ext cx="240772" cy="215444"/>
            <a:chOff x="292829" y="1695755"/>
            <a:chExt cx="240772" cy="215444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2D7093C-5934-EDCE-A1F7-C9B1C43B7CAA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9B24F03-FA01-E855-D98A-3BCEC23945B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2FD8DF5-3348-65DF-229B-3C7FCD198766}"/>
              </a:ext>
            </a:extLst>
          </p:cNvPr>
          <p:cNvGrpSpPr/>
          <p:nvPr/>
        </p:nvGrpSpPr>
        <p:grpSpPr>
          <a:xfrm>
            <a:off x="2167039" y="3989289"/>
            <a:ext cx="240772" cy="215444"/>
            <a:chOff x="292829" y="1695755"/>
            <a:chExt cx="240772" cy="215444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D2466BA8-EC1C-5807-248A-DCCBE8B26DF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0D38BAD-156E-CDA3-D958-7B0F32AE7FD3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1A4EE9-1386-DFD2-FCCF-89F4293571D1}"/>
              </a:ext>
            </a:extLst>
          </p:cNvPr>
          <p:cNvGrpSpPr/>
          <p:nvPr/>
        </p:nvGrpSpPr>
        <p:grpSpPr>
          <a:xfrm>
            <a:off x="2162421" y="4295157"/>
            <a:ext cx="240772" cy="215444"/>
            <a:chOff x="292829" y="1695755"/>
            <a:chExt cx="240772" cy="215444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EA656DF-1B85-D636-77E5-C2824FFA586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9022C82-C57C-5196-129D-F53C982E054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104F186-B4B2-D447-8D27-CE4FC2D52FCE}"/>
              </a:ext>
            </a:extLst>
          </p:cNvPr>
          <p:cNvGrpSpPr/>
          <p:nvPr/>
        </p:nvGrpSpPr>
        <p:grpSpPr>
          <a:xfrm>
            <a:off x="2162421" y="4547887"/>
            <a:ext cx="240772" cy="215444"/>
            <a:chOff x="292829" y="1695755"/>
            <a:chExt cx="240772" cy="215444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5829EE3-0ECA-7A31-DE8A-32958C7DC94C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C0607A4-5B85-7A18-2BD9-2D82CF9D3E8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83A6CB-3304-76C4-2D95-88CA8D7FDD1D}"/>
              </a:ext>
            </a:extLst>
          </p:cNvPr>
          <p:cNvGrpSpPr/>
          <p:nvPr/>
        </p:nvGrpSpPr>
        <p:grpSpPr>
          <a:xfrm>
            <a:off x="2171370" y="4832564"/>
            <a:ext cx="240772" cy="215444"/>
            <a:chOff x="292829" y="1695755"/>
            <a:chExt cx="240772" cy="215444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5165559-FB1F-0C0E-310C-A7F1321E07FA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F229CA2-D95C-611D-B6A7-80CFA2DE1AA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3525445A-5CC2-E0C3-3574-B7FBDDE6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0820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프로필 사진을 선택하는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새로운 사진 업로드시 바뀐 사진으로 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변경됨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변경할 이름 입력란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변경할 닉네임 입력란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변경할 비밀번호 입력란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변경할 비밀번호 재 입력란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변경할 전화번호 입력란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주소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변경완료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회원탈퇴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사용자의 개인정보를 변경하는 화면으로 이름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닉네임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전화번호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주소를 변경할 수 있음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전화번호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인증번호를 입력해야 하며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주소를 변경할 시 도로명 주소를 검색하는 창으로 새 주소를 찾을 수 있음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F6E1638-6D32-092E-F152-E438A2D9CCF4}"/>
              </a:ext>
            </a:extLst>
          </p:cNvPr>
          <p:cNvGrpSpPr/>
          <p:nvPr/>
        </p:nvGrpSpPr>
        <p:grpSpPr>
          <a:xfrm>
            <a:off x="2168575" y="5148578"/>
            <a:ext cx="240772" cy="215444"/>
            <a:chOff x="292829" y="1695755"/>
            <a:chExt cx="240772" cy="215444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7390BC4-0305-96B0-3DA8-E43DEEA3CA9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137448E-42FD-48AB-6A21-09EA5FFDF2C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F33B1A1-F15F-5D3C-0609-5376D7AD031A}"/>
              </a:ext>
            </a:extLst>
          </p:cNvPr>
          <p:cNvGrpSpPr/>
          <p:nvPr/>
        </p:nvGrpSpPr>
        <p:grpSpPr>
          <a:xfrm>
            <a:off x="2162225" y="5483277"/>
            <a:ext cx="240772" cy="215444"/>
            <a:chOff x="292829" y="1695755"/>
            <a:chExt cx="240772" cy="215444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8886F8B-42DF-5B19-00F4-2310E7B0BC50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F372DA4-C1BA-BA32-4CBF-C436CED1C357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DB84959-2000-8C1F-E610-C1E96E058F34}"/>
              </a:ext>
            </a:extLst>
          </p:cNvPr>
          <p:cNvGrpSpPr/>
          <p:nvPr/>
        </p:nvGrpSpPr>
        <p:grpSpPr>
          <a:xfrm>
            <a:off x="2129555" y="5772747"/>
            <a:ext cx="296876" cy="215444"/>
            <a:chOff x="263228" y="1695765"/>
            <a:chExt cx="296876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75FFA62D-DEC3-70BC-2E30-DD1FDCD6552E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40F3F2A-340F-4291-9590-C5B263880608}"/>
                </a:ext>
              </a:extLst>
            </p:cNvPr>
            <p:cNvSpPr txBox="1"/>
            <p:nvPr/>
          </p:nvSpPr>
          <p:spPr>
            <a:xfrm>
              <a:off x="263228" y="169576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82FF7C0-5DA3-B1CE-717D-0EE7E9E4B207}"/>
              </a:ext>
            </a:extLst>
          </p:cNvPr>
          <p:cNvGrpSpPr/>
          <p:nvPr/>
        </p:nvGrpSpPr>
        <p:grpSpPr>
          <a:xfrm>
            <a:off x="2467279" y="4281559"/>
            <a:ext cx="1479252" cy="204832"/>
            <a:chOff x="2436423" y="3928798"/>
            <a:chExt cx="1479252" cy="2048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614431-C51B-B964-D20C-477C1F1EDA5F}"/>
                </a:ext>
              </a:extLst>
            </p:cNvPr>
            <p:cNvSpPr txBox="1"/>
            <p:nvPr/>
          </p:nvSpPr>
          <p:spPr>
            <a:xfrm>
              <a:off x="2438626" y="3931186"/>
              <a:ext cx="6621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spc="-150" dirty="0"/>
                <a:t>새 비밀번호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5B62227-4AD9-78F5-AC45-845CEDAFB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924" y="3939122"/>
              <a:ext cx="154614" cy="154616"/>
            </a:xfrm>
            <a:prstGeom prst="rect">
              <a:avLst/>
            </a:prstGeom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EF170E8-025F-016F-6523-89FF6830D0C4}"/>
                </a:ext>
              </a:extLst>
            </p:cNvPr>
            <p:cNvSpPr/>
            <p:nvPr/>
          </p:nvSpPr>
          <p:spPr>
            <a:xfrm>
              <a:off x="2436423" y="3928798"/>
              <a:ext cx="1479252" cy="2048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FDAEBC1-FAD6-B9AA-6924-B944EF01A385}"/>
              </a:ext>
            </a:extLst>
          </p:cNvPr>
          <p:cNvGrpSpPr/>
          <p:nvPr/>
        </p:nvGrpSpPr>
        <p:grpSpPr>
          <a:xfrm>
            <a:off x="2467279" y="4536183"/>
            <a:ext cx="1479252" cy="204832"/>
            <a:chOff x="2436423" y="3928798"/>
            <a:chExt cx="1479252" cy="2048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AD78AD-76FE-A5FE-92AB-146F0C146625}"/>
                </a:ext>
              </a:extLst>
            </p:cNvPr>
            <p:cNvSpPr txBox="1"/>
            <p:nvPr/>
          </p:nvSpPr>
          <p:spPr>
            <a:xfrm>
              <a:off x="2438626" y="3931186"/>
              <a:ext cx="713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spc="-150"/>
                <a:t>새 비밀번호 확인</a:t>
              </a:r>
              <a:endParaRPr lang="ko-KR" altLang="en-US" sz="700" b="1" spc="-150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CD51882-9E7B-FE3A-E44B-DECBAAABA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924" y="3939122"/>
              <a:ext cx="154614" cy="154616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9CB7841-6583-8618-0767-0B7C918AB26E}"/>
                </a:ext>
              </a:extLst>
            </p:cNvPr>
            <p:cNvSpPr/>
            <p:nvPr/>
          </p:nvSpPr>
          <p:spPr>
            <a:xfrm>
              <a:off x="2436423" y="3928798"/>
              <a:ext cx="1479252" cy="2048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AEA53E-118E-A64A-73EB-420245500FDB}"/>
              </a:ext>
            </a:extLst>
          </p:cNvPr>
          <p:cNvGrpSpPr/>
          <p:nvPr/>
        </p:nvGrpSpPr>
        <p:grpSpPr>
          <a:xfrm>
            <a:off x="2467279" y="4850189"/>
            <a:ext cx="1479252" cy="204832"/>
            <a:chOff x="2436423" y="3928798"/>
            <a:chExt cx="1479252" cy="2048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EF6E1C-D9B2-6954-7832-3F0F26959704}"/>
                </a:ext>
              </a:extLst>
            </p:cNvPr>
            <p:cNvSpPr txBox="1"/>
            <p:nvPr/>
          </p:nvSpPr>
          <p:spPr>
            <a:xfrm>
              <a:off x="2438626" y="3931186"/>
              <a:ext cx="8405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spc="-150" dirty="0"/>
                <a:t>010-1234-1234</a:t>
              </a:r>
              <a:endParaRPr lang="ko-KR" altLang="en-US" sz="700" b="1" spc="-150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45EA459-DCA7-3834-B858-1164B56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924" y="3939122"/>
              <a:ext cx="154614" cy="154616"/>
            </a:xfrm>
            <a:prstGeom prst="rect">
              <a:avLst/>
            </a:prstGeom>
          </p:spPr>
        </p:pic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25B8170-1AAF-126D-17AA-AE6AC5641A47}"/>
                </a:ext>
              </a:extLst>
            </p:cNvPr>
            <p:cNvSpPr/>
            <p:nvPr/>
          </p:nvSpPr>
          <p:spPr>
            <a:xfrm>
              <a:off x="2436423" y="3928798"/>
              <a:ext cx="1479252" cy="2048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343CF90-2A34-D8F9-4F63-E0F098850499}"/>
              </a:ext>
            </a:extLst>
          </p:cNvPr>
          <p:cNvGrpSpPr/>
          <p:nvPr/>
        </p:nvGrpSpPr>
        <p:grpSpPr>
          <a:xfrm>
            <a:off x="2467279" y="5164794"/>
            <a:ext cx="1479252" cy="204832"/>
            <a:chOff x="2436423" y="3928798"/>
            <a:chExt cx="1479252" cy="2048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5923BA-A5AC-4FA5-13AA-71CF86AC4DB5}"/>
                </a:ext>
              </a:extLst>
            </p:cNvPr>
            <p:cNvSpPr txBox="1"/>
            <p:nvPr/>
          </p:nvSpPr>
          <p:spPr>
            <a:xfrm>
              <a:off x="2438626" y="3931186"/>
              <a:ext cx="8405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spc="-150" dirty="0"/>
                <a:t>대전  중구 오류동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EE0C588-5CF4-9C53-4104-C08FE6F0D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924" y="3939122"/>
              <a:ext cx="154614" cy="154616"/>
            </a:xfrm>
            <a:prstGeom prst="rect">
              <a:avLst/>
            </a:prstGeom>
          </p:spPr>
        </p:pic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6F30418-CA99-CFFA-DCBD-4B55CF2974CE}"/>
                </a:ext>
              </a:extLst>
            </p:cNvPr>
            <p:cNvSpPr/>
            <p:nvPr/>
          </p:nvSpPr>
          <p:spPr>
            <a:xfrm>
              <a:off x="2436423" y="3928798"/>
              <a:ext cx="1479252" cy="2048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550C57-C430-F6F4-7C14-4F3481434A85}"/>
              </a:ext>
            </a:extLst>
          </p:cNvPr>
          <p:cNvGrpSpPr/>
          <p:nvPr/>
        </p:nvGrpSpPr>
        <p:grpSpPr>
          <a:xfrm>
            <a:off x="2467279" y="3981093"/>
            <a:ext cx="1479252" cy="204832"/>
            <a:chOff x="2436423" y="3928798"/>
            <a:chExt cx="1479252" cy="2048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E2ED2B-6070-560A-95E6-47BE0A634A57}"/>
                </a:ext>
              </a:extLst>
            </p:cNvPr>
            <p:cNvSpPr txBox="1"/>
            <p:nvPr/>
          </p:nvSpPr>
          <p:spPr>
            <a:xfrm>
              <a:off x="2438626" y="3931186"/>
              <a:ext cx="4344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spc="-150" dirty="0"/>
                <a:t>배고파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756E6A1-DBC3-572D-E5F5-4C5B05CE4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924" y="3939122"/>
              <a:ext cx="154614" cy="154616"/>
            </a:xfrm>
            <a:prstGeom prst="rect">
              <a:avLst/>
            </a:prstGeom>
          </p:spPr>
        </p:pic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F74CDE2-456C-B1A2-9A01-B10131BC1935}"/>
                </a:ext>
              </a:extLst>
            </p:cNvPr>
            <p:cNvSpPr/>
            <p:nvPr/>
          </p:nvSpPr>
          <p:spPr>
            <a:xfrm>
              <a:off x="2436423" y="3928798"/>
              <a:ext cx="1479252" cy="2048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33D2A0E-4CFF-647B-8363-EF45D4707767}"/>
              </a:ext>
            </a:extLst>
          </p:cNvPr>
          <p:cNvSpPr/>
          <p:nvPr/>
        </p:nvSpPr>
        <p:spPr>
          <a:xfrm>
            <a:off x="2467279" y="5764440"/>
            <a:ext cx="1479252" cy="215444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918B50-E169-7B4A-31FE-736E7B990B9C}"/>
              </a:ext>
            </a:extLst>
          </p:cNvPr>
          <p:cNvSpPr txBox="1"/>
          <p:nvPr/>
        </p:nvSpPr>
        <p:spPr>
          <a:xfrm>
            <a:off x="2760771" y="5766458"/>
            <a:ext cx="8706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spc="-150" dirty="0"/>
              <a:t>화원탈퇴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2A0BC16-C923-60B2-382E-2B9176FA6D6F}"/>
              </a:ext>
            </a:extLst>
          </p:cNvPr>
          <p:cNvSpPr/>
          <p:nvPr/>
        </p:nvSpPr>
        <p:spPr>
          <a:xfrm>
            <a:off x="35496" y="1841209"/>
            <a:ext cx="6264696" cy="44174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D5D7A14-E603-B876-8E92-DF301F0FF4CA}"/>
              </a:ext>
            </a:extLst>
          </p:cNvPr>
          <p:cNvSpPr txBox="1"/>
          <p:nvPr/>
        </p:nvSpPr>
        <p:spPr>
          <a:xfrm>
            <a:off x="2733486" y="2214327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MY</a:t>
            </a:r>
            <a:r>
              <a:rPr lang="ko-KR" altLang="en-US" sz="1200" b="1" dirty="0"/>
              <a:t>프로필</a:t>
            </a:r>
            <a:endParaRPr lang="en-US" altLang="ko-KR" sz="12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52421D-FD00-2483-E98D-7CB692DEA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65115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CO-MA-MY-01-01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MY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MY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98F0C3A-6D28-0A07-A3B8-4A7FA3A44CB1}"/>
              </a:ext>
            </a:extLst>
          </p:cNvPr>
          <p:cNvSpPr/>
          <p:nvPr/>
        </p:nvSpPr>
        <p:spPr>
          <a:xfrm>
            <a:off x="35496" y="139640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DC934-92B9-B854-73B7-D9F7525CBE73}"/>
              </a:ext>
            </a:extLst>
          </p:cNvPr>
          <p:cNvSpPr txBox="1"/>
          <p:nvPr/>
        </p:nvSpPr>
        <p:spPr>
          <a:xfrm>
            <a:off x="241771" y="151127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54FEA-E6CB-800D-381C-3B3147ED4D00}"/>
              </a:ext>
            </a:extLst>
          </p:cNvPr>
          <p:cNvSpPr txBox="1"/>
          <p:nvPr/>
        </p:nvSpPr>
        <p:spPr>
          <a:xfrm>
            <a:off x="681839" y="151127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025E5-D36C-4F4C-EA33-166802A8362D}"/>
              </a:ext>
            </a:extLst>
          </p:cNvPr>
          <p:cNvSpPr txBox="1"/>
          <p:nvPr/>
        </p:nvSpPr>
        <p:spPr>
          <a:xfrm>
            <a:off x="1210865" y="151127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8BE608-D41C-58BD-812C-5B35192AAE16}"/>
              </a:ext>
            </a:extLst>
          </p:cNvPr>
          <p:cNvSpPr txBox="1"/>
          <p:nvPr/>
        </p:nvSpPr>
        <p:spPr>
          <a:xfrm>
            <a:off x="1807503" y="151127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AB8A73FD-C63E-7490-5BF1-2AC8FB7A7F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534999"/>
            <a:ext cx="176332" cy="1763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3CA054C-5C22-10F9-E5BE-3A0B1DB4AACA}"/>
              </a:ext>
            </a:extLst>
          </p:cNvPr>
          <p:cNvSpPr txBox="1"/>
          <p:nvPr/>
        </p:nvSpPr>
        <p:spPr>
          <a:xfrm>
            <a:off x="5051684" y="151127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884AB8F7-D773-7050-FC04-0BEC3A4479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534999"/>
            <a:ext cx="200056" cy="20005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8121DA-6B84-A3BB-CF59-482BEDA28B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508865"/>
            <a:ext cx="228600" cy="2286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A1C7967-0861-4738-FE82-FF3A36CCC07C}"/>
              </a:ext>
            </a:extLst>
          </p:cNvPr>
          <p:cNvSpPr txBox="1"/>
          <p:nvPr/>
        </p:nvSpPr>
        <p:spPr>
          <a:xfrm>
            <a:off x="2474672" y="151127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58521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F0CCBB-5ED5-40B9-6B06-CFF0047674B9}"/>
              </a:ext>
            </a:extLst>
          </p:cNvPr>
          <p:cNvSpPr/>
          <p:nvPr/>
        </p:nvSpPr>
        <p:spPr>
          <a:xfrm>
            <a:off x="35496" y="1642207"/>
            <a:ext cx="6264696" cy="4667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3525445A-5CC2-E0C3-3574-B7FBDDE6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08325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 검색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검색어 입력란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상품 정보 표시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판매상태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가격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찜횟수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조회수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찜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게시글 </a:t>
                      </a:r>
                      <a:r>
                        <a:rPr lang="ko-KR" altLang="en-US" sz="800" dirty="0" err="1"/>
                        <a:t>더보기</a:t>
                      </a:r>
                      <a:r>
                        <a:rPr lang="ko-KR" altLang="en-US" sz="800" dirty="0"/>
                        <a:t> 버튼</a:t>
                      </a: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사용자가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찜한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목록을 보여주는 화면입니다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화면에서 찜 아이콘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찜이 해제됩니다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9A49F0F-4D53-E3B9-C77F-A2E984DC15CE}"/>
              </a:ext>
            </a:extLst>
          </p:cNvPr>
          <p:cNvGrpSpPr/>
          <p:nvPr/>
        </p:nvGrpSpPr>
        <p:grpSpPr>
          <a:xfrm>
            <a:off x="35496" y="2066719"/>
            <a:ext cx="240772" cy="215444"/>
            <a:chOff x="292829" y="1695755"/>
            <a:chExt cx="240772" cy="215444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7ABE09B-DFB7-B549-6BC6-919EDEC922D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ACFB57C-3E53-90A6-69A5-04E30356B9C5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F298080-6E37-86BB-AD3E-BBDE38C33391}"/>
              </a:ext>
            </a:extLst>
          </p:cNvPr>
          <p:cNvGrpSpPr/>
          <p:nvPr/>
        </p:nvGrpSpPr>
        <p:grpSpPr>
          <a:xfrm>
            <a:off x="942245" y="2060848"/>
            <a:ext cx="240772" cy="215444"/>
            <a:chOff x="292829" y="1695755"/>
            <a:chExt cx="240772" cy="215444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353B0BE-21B3-446E-E1A3-F68BF0456E6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A31C47D-0392-DB7D-86A8-2C617B34B7F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47E02C8-16F7-9691-A160-0A31263BEFB2}"/>
              </a:ext>
            </a:extLst>
          </p:cNvPr>
          <p:cNvSpPr txBox="1"/>
          <p:nvPr/>
        </p:nvSpPr>
        <p:spPr>
          <a:xfrm>
            <a:off x="197363" y="228918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카테고리</a:t>
            </a:r>
            <a:endParaRPr lang="en-US" altLang="ko-KR" sz="700" dirty="0"/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1C056747-336F-0EAC-9B39-C4B1592F4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5" y="2289136"/>
            <a:ext cx="205636" cy="205636"/>
          </a:xfrm>
          <a:prstGeom prst="rect">
            <a:avLst/>
          </a:prstGeom>
        </p:spPr>
      </p:pic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F236A77E-031A-02CA-AF56-14FFAA837477}"/>
              </a:ext>
            </a:extLst>
          </p:cNvPr>
          <p:cNvSpPr/>
          <p:nvPr/>
        </p:nvSpPr>
        <p:spPr>
          <a:xfrm>
            <a:off x="225671" y="2277837"/>
            <a:ext cx="745930" cy="205636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0954BF-8214-3778-E437-FD52200E2CE5}"/>
              </a:ext>
            </a:extLst>
          </p:cNvPr>
          <p:cNvSpPr txBox="1"/>
          <p:nvPr/>
        </p:nvSpPr>
        <p:spPr>
          <a:xfrm>
            <a:off x="1041462" y="228741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검색</a:t>
            </a:r>
            <a:endParaRPr lang="en-US" altLang="ko-KR" sz="700" dirty="0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23C98930-F43B-B58A-341B-B543CAD35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19" y="2301441"/>
            <a:ext cx="172799" cy="172799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08A1D7D5-6AF5-53C8-DB3A-77E3AA84C6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426873" y="2942935"/>
            <a:ext cx="864896" cy="818354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A6CA2B59-18D9-96A5-423F-73A4497E4E5A}"/>
              </a:ext>
            </a:extLst>
          </p:cNvPr>
          <p:cNvSpPr txBox="1"/>
          <p:nvPr/>
        </p:nvSpPr>
        <p:spPr>
          <a:xfrm>
            <a:off x="2291769" y="2948743"/>
            <a:ext cx="1464586" cy="35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/>
              <a:t>정품입니다</a:t>
            </a:r>
            <a:r>
              <a:rPr lang="en-US" altLang="ko-KR" sz="800" b="1" spc="-150" dirty="0"/>
              <a:t>.  </a:t>
            </a:r>
            <a:r>
              <a:rPr lang="ko-KR" altLang="en-US" sz="800" b="1" spc="-150" dirty="0"/>
              <a:t>완전 </a:t>
            </a:r>
            <a:r>
              <a:rPr lang="ko-KR" altLang="en-US" sz="800" b="1" dirty="0" err="1"/>
              <a:t>새거에요</a:t>
            </a:r>
            <a:endParaRPr lang="en-US" altLang="ko-KR" sz="800" b="1" dirty="0"/>
          </a:p>
          <a:p>
            <a:pPr>
              <a:lnSpc>
                <a:spcPct val="120000"/>
              </a:lnSpc>
            </a:pPr>
            <a:r>
              <a:rPr lang="ko-KR" altLang="en-US" sz="700" b="1" spc="-150" dirty="0">
                <a:solidFill>
                  <a:schemeClr val="bg1">
                    <a:lumMod val="50000"/>
                  </a:schemeClr>
                </a:solidFill>
              </a:rPr>
              <a:t>대전 동구 성남동</a:t>
            </a:r>
            <a:endParaRPr lang="en-US" altLang="ko-KR" sz="7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2439607-495E-0873-7A16-3E8746A8C564}"/>
              </a:ext>
            </a:extLst>
          </p:cNvPr>
          <p:cNvSpPr txBox="1"/>
          <p:nvPr/>
        </p:nvSpPr>
        <p:spPr>
          <a:xfrm>
            <a:off x="2867815" y="3262575"/>
            <a:ext cx="103865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100,000</a:t>
            </a:r>
            <a:r>
              <a:rPr lang="ko-KR" altLang="en-US" sz="900" b="1" dirty="0"/>
              <a:t>원</a:t>
            </a:r>
            <a:endParaRPr lang="en-US" altLang="ko-KR" sz="900" b="1" dirty="0"/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1C78C3FC-0B00-C617-A58A-0A8CCE56DC95}"/>
              </a:ext>
            </a:extLst>
          </p:cNvPr>
          <p:cNvGrpSpPr/>
          <p:nvPr/>
        </p:nvGrpSpPr>
        <p:grpSpPr>
          <a:xfrm>
            <a:off x="2375547" y="3316775"/>
            <a:ext cx="512258" cy="177657"/>
            <a:chOff x="2250741" y="3836047"/>
            <a:chExt cx="521059" cy="228344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8CBD8BD-59A9-CA8B-8C13-D82888E7ABEF}"/>
                </a:ext>
              </a:extLst>
            </p:cNvPr>
            <p:cNvSpPr/>
            <p:nvPr/>
          </p:nvSpPr>
          <p:spPr>
            <a:xfrm>
              <a:off x="2261144" y="3871733"/>
              <a:ext cx="510656" cy="192658"/>
            </a:xfrm>
            <a:prstGeom prst="round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253FCCE-FD89-055D-CDC8-1D7F062D56E4}"/>
                </a:ext>
              </a:extLst>
            </p:cNvPr>
            <p:cNvSpPr txBox="1"/>
            <p:nvPr/>
          </p:nvSpPr>
          <p:spPr>
            <a:xfrm>
              <a:off x="2250741" y="3836047"/>
              <a:ext cx="5106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spc="-150" dirty="0" err="1">
                  <a:solidFill>
                    <a:schemeClr val="bg1"/>
                  </a:solidFill>
                </a:rPr>
                <a:t>판매중</a:t>
              </a:r>
              <a:endParaRPr lang="ko-KR" altLang="en-US" sz="7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B0226E2-F65D-7142-200E-CF76BC787882}"/>
              </a:ext>
            </a:extLst>
          </p:cNvPr>
          <p:cNvGrpSpPr/>
          <p:nvPr/>
        </p:nvGrpSpPr>
        <p:grpSpPr>
          <a:xfrm>
            <a:off x="2723484" y="5809226"/>
            <a:ext cx="240772" cy="215444"/>
            <a:chOff x="292829" y="1695755"/>
            <a:chExt cx="240772" cy="215444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38CF9BD4-7798-EDBD-6B9D-FAF342CA80F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AF21262-4CDA-1C55-B5A5-62F43731744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673F272-E7DA-E450-BBDD-57500B92F0A5}"/>
              </a:ext>
            </a:extLst>
          </p:cNvPr>
          <p:cNvGrpSpPr/>
          <p:nvPr/>
        </p:nvGrpSpPr>
        <p:grpSpPr>
          <a:xfrm>
            <a:off x="1129234" y="2727491"/>
            <a:ext cx="240772" cy="215444"/>
            <a:chOff x="292829" y="1695755"/>
            <a:chExt cx="240772" cy="215444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1357911B-8C19-ECCF-C47B-0D87CD9CBB1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BD9F15-8DEE-2CF3-D9F1-0EAB1CF57AE0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96" name="그림 195">
            <a:extLst>
              <a:ext uri="{FF2B5EF4-FFF2-40B4-BE49-F238E27FC236}">
                <a16:creationId xmlns:a16="http://schemas.microsoft.com/office/drawing/2014/main" id="{B8E6E927-7A7E-2B0A-7569-C5B13A609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30" y="5967852"/>
            <a:ext cx="230834" cy="230834"/>
          </a:xfrm>
          <a:prstGeom prst="rect">
            <a:avLst/>
          </a:prstGeom>
        </p:spPr>
      </p:pic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B3972CB1-6ECD-1D95-E396-4B0332D4626A}"/>
              </a:ext>
            </a:extLst>
          </p:cNvPr>
          <p:cNvGrpSpPr/>
          <p:nvPr/>
        </p:nvGrpSpPr>
        <p:grpSpPr>
          <a:xfrm>
            <a:off x="4197435" y="3545845"/>
            <a:ext cx="364968" cy="215444"/>
            <a:chOff x="4526760" y="3780069"/>
            <a:chExt cx="364968" cy="2154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E7CFBF5-AA2D-DFB0-96D1-880B2D6E2FC7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200" name="그래픽 199">
              <a:extLst>
                <a:ext uri="{FF2B5EF4-FFF2-40B4-BE49-F238E27FC236}">
                  <a16:creationId xmlns:a16="http://schemas.microsoft.com/office/drawing/2014/main" id="{3829064E-0EC0-E35B-A110-47E52537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211" name="그림 210">
            <a:extLst>
              <a:ext uri="{FF2B5EF4-FFF2-40B4-BE49-F238E27FC236}">
                <a16:creationId xmlns:a16="http://schemas.microsoft.com/office/drawing/2014/main" id="{178B5693-626C-B8E5-6FBD-80AA5B0597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5020" t="19431" r="50962" b="59454"/>
          <a:stretch/>
        </p:blipFill>
        <p:spPr>
          <a:xfrm>
            <a:off x="1426873" y="3968689"/>
            <a:ext cx="864896" cy="818354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EF8AC4C9-3E5E-1AFF-7111-6EF907B8FED3}"/>
              </a:ext>
            </a:extLst>
          </p:cNvPr>
          <p:cNvSpPr txBox="1"/>
          <p:nvPr/>
        </p:nvSpPr>
        <p:spPr>
          <a:xfrm>
            <a:off x="2291768" y="3974497"/>
            <a:ext cx="1776175" cy="35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 err="1"/>
              <a:t>샤넬백이에요</a:t>
            </a:r>
            <a:r>
              <a:rPr lang="ko-KR" altLang="en-US" sz="800" b="1" spc="-150" dirty="0"/>
              <a:t> </a:t>
            </a:r>
            <a:r>
              <a:rPr lang="en-US" altLang="ko-KR" sz="800" b="1" spc="-150" dirty="0"/>
              <a:t>. </a:t>
            </a:r>
            <a:r>
              <a:rPr lang="ko-KR" altLang="en-US" sz="800" b="1" spc="-150" dirty="0"/>
              <a:t>아끼던 </a:t>
            </a:r>
            <a:r>
              <a:rPr lang="ko-KR" altLang="en-US" sz="800" b="1" dirty="0"/>
              <a:t>아이입니다</a:t>
            </a:r>
            <a:r>
              <a:rPr lang="en-US" altLang="ko-KR" sz="800" b="1" spc="-15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700" b="1" spc="-150" dirty="0">
                <a:solidFill>
                  <a:schemeClr val="bg1">
                    <a:lumMod val="50000"/>
                  </a:schemeClr>
                </a:solidFill>
              </a:rPr>
              <a:t>대전  중구 오류동</a:t>
            </a:r>
            <a:endParaRPr lang="en-US" altLang="ko-KR" sz="7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E3A37AB-020F-4A4A-88DE-A747BA72CBF0}"/>
              </a:ext>
            </a:extLst>
          </p:cNvPr>
          <p:cNvSpPr txBox="1"/>
          <p:nvPr/>
        </p:nvSpPr>
        <p:spPr>
          <a:xfrm>
            <a:off x="2867815" y="4288329"/>
            <a:ext cx="103865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900,000</a:t>
            </a:r>
            <a:r>
              <a:rPr lang="ko-KR" altLang="en-US" sz="900" b="1" dirty="0"/>
              <a:t>원</a:t>
            </a:r>
            <a:endParaRPr lang="en-US" altLang="ko-KR" sz="900" b="1" dirty="0"/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C0FBD161-F729-CA1F-162E-169589804D76}"/>
              </a:ext>
            </a:extLst>
          </p:cNvPr>
          <p:cNvGrpSpPr/>
          <p:nvPr/>
        </p:nvGrpSpPr>
        <p:grpSpPr>
          <a:xfrm>
            <a:off x="2375547" y="4342529"/>
            <a:ext cx="512258" cy="177657"/>
            <a:chOff x="2250741" y="3836047"/>
            <a:chExt cx="521059" cy="228344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8C0A8371-3A0C-AD66-F11A-28C45400978F}"/>
                </a:ext>
              </a:extLst>
            </p:cNvPr>
            <p:cNvSpPr/>
            <p:nvPr/>
          </p:nvSpPr>
          <p:spPr>
            <a:xfrm>
              <a:off x="2261144" y="3871733"/>
              <a:ext cx="510656" cy="192658"/>
            </a:xfrm>
            <a:prstGeom prst="round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08B79ED-C848-9A86-5658-ECABE4E4BD6D}"/>
                </a:ext>
              </a:extLst>
            </p:cNvPr>
            <p:cNvSpPr txBox="1"/>
            <p:nvPr/>
          </p:nvSpPr>
          <p:spPr>
            <a:xfrm>
              <a:off x="2250741" y="3836047"/>
              <a:ext cx="5106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spc="-150" dirty="0" err="1">
                  <a:solidFill>
                    <a:schemeClr val="bg1"/>
                  </a:solidFill>
                </a:rPr>
                <a:t>판매중</a:t>
              </a:r>
              <a:endParaRPr lang="ko-KR" altLang="en-US" sz="700" b="1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4" name="그림 223">
            <a:extLst>
              <a:ext uri="{FF2B5EF4-FFF2-40B4-BE49-F238E27FC236}">
                <a16:creationId xmlns:a16="http://schemas.microsoft.com/office/drawing/2014/main" id="{EF14FF9D-B11F-7A3E-1436-D9BA7421A1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0375" t="19431" r="35607" b="59454"/>
          <a:stretch/>
        </p:blipFill>
        <p:spPr>
          <a:xfrm>
            <a:off x="1426873" y="5013184"/>
            <a:ext cx="864896" cy="818354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CA9E90CD-6668-CD35-5D99-26B165DA9EA0}"/>
              </a:ext>
            </a:extLst>
          </p:cNvPr>
          <p:cNvSpPr txBox="1"/>
          <p:nvPr/>
        </p:nvSpPr>
        <p:spPr>
          <a:xfrm>
            <a:off x="2291769" y="5018992"/>
            <a:ext cx="1464586" cy="35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/>
              <a:t>공기청정기 판매합니다</a:t>
            </a:r>
            <a:endParaRPr lang="en-US" altLang="ko-KR" sz="800" b="1" spc="-150" dirty="0"/>
          </a:p>
          <a:p>
            <a:pPr>
              <a:lnSpc>
                <a:spcPct val="120000"/>
              </a:lnSpc>
            </a:pPr>
            <a:r>
              <a:rPr lang="ko-KR" altLang="en-US" sz="700" b="1" spc="-150" dirty="0">
                <a:solidFill>
                  <a:schemeClr val="bg1">
                    <a:lumMod val="50000"/>
                  </a:schemeClr>
                </a:solidFill>
              </a:rPr>
              <a:t>대전 동구 성남동</a:t>
            </a:r>
            <a:endParaRPr lang="en-US" altLang="ko-KR" sz="7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D1B1A1F-9632-0FD9-AB61-79114D5C3089}"/>
              </a:ext>
            </a:extLst>
          </p:cNvPr>
          <p:cNvSpPr txBox="1"/>
          <p:nvPr/>
        </p:nvSpPr>
        <p:spPr>
          <a:xfrm>
            <a:off x="2867815" y="5332824"/>
            <a:ext cx="103865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100,000</a:t>
            </a:r>
            <a:r>
              <a:rPr lang="ko-KR" altLang="en-US" sz="900" b="1" dirty="0"/>
              <a:t>원</a:t>
            </a:r>
            <a:endParaRPr lang="en-US" altLang="ko-KR" sz="900" b="1" dirty="0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104E42B2-E5B8-F2C0-7C9A-BE48D510C5A1}"/>
              </a:ext>
            </a:extLst>
          </p:cNvPr>
          <p:cNvGrpSpPr/>
          <p:nvPr/>
        </p:nvGrpSpPr>
        <p:grpSpPr>
          <a:xfrm>
            <a:off x="2375547" y="5387024"/>
            <a:ext cx="512258" cy="177657"/>
            <a:chOff x="2250741" y="3836047"/>
            <a:chExt cx="521059" cy="228344"/>
          </a:xfrm>
        </p:grpSpPr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6A11554F-A0E7-C646-303E-7A9BDD460A65}"/>
                </a:ext>
              </a:extLst>
            </p:cNvPr>
            <p:cNvSpPr/>
            <p:nvPr/>
          </p:nvSpPr>
          <p:spPr>
            <a:xfrm>
              <a:off x="2261144" y="3871733"/>
              <a:ext cx="510656" cy="192658"/>
            </a:xfrm>
            <a:prstGeom prst="round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644818C-77E7-884A-C9CD-D00162742F0D}"/>
                </a:ext>
              </a:extLst>
            </p:cNvPr>
            <p:cNvSpPr txBox="1"/>
            <p:nvPr/>
          </p:nvSpPr>
          <p:spPr>
            <a:xfrm>
              <a:off x="2250741" y="3836047"/>
              <a:ext cx="5106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spc="-150" dirty="0" err="1">
                  <a:solidFill>
                    <a:schemeClr val="bg1"/>
                  </a:solidFill>
                </a:rPr>
                <a:t>판매중</a:t>
              </a:r>
              <a:endParaRPr lang="ko-KR" altLang="en-US" sz="7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DE389CE0-1292-5BA0-167C-DF60C1BA1A27}"/>
              </a:ext>
            </a:extLst>
          </p:cNvPr>
          <p:cNvGrpSpPr/>
          <p:nvPr/>
        </p:nvGrpSpPr>
        <p:grpSpPr>
          <a:xfrm>
            <a:off x="4610648" y="3545845"/>
            <a:ext cx="350793" cy="215444"/>
            <a:chOff x="4610648" y="3453278"/>
            <a:chExt cx="350793" cy="215444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1796100-6C18-993F-EC0B-B383B7931019}"/>
                </a:ext>
              </a:extLst>
            </p:cNvPr>
            <p:cNvGrpSpPr/>
            <p:nvPr/>
          </p:nvGrpSpPr>
          <p:grpSpPr>
            <a:xfrm>
              <a:off x="4617770" y="3453278"/>
              <a:ext cx="343671" cy="215444"/>
              <a:chOff x="2306771" y="3604248"/>
              <a:chExt cx="343671" cy="215444"/>
            </a:xfrm>
          </p:grpSpPr>
          <p:pic>
            <p:nvPicPr>
              <p:cNvPr id="117" name="그래픽 116">
                <a:extLst>
                  <a:ext uri="{FF2B5EF4-FFF2-40B4-BE49-F238E27FC236}">
                    <a16:creationId xmlns:a16="http://schemas.microsoft.com/office/drawing/2014/main" id="{BC71F7B3-813F-81B9-A327-FE2B69F1C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83F356D-AEB2-A272-F760-3580AD2CFE70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10</a:t>
                </a:r>
                <a:endParaRPr lang="ko-KR" altLang="en-US" sz="800" dirty="0"/>
              </a:p>
            </p:txBody>
          </p:sp>
        </p:grpSp>
        <p:pic>
          <p:nvPicPr>
            <p:cNvPr id="242" name="그래픽 241">
              <a:extLst>
                <a:ext uri="{FF2B5EF4-FFF2-40B4-BE49-F238E27FC236}">
                  <a16:creationId xmlns:a16="http://schemas.microsoft.com/office/drawing/2014/main" id="{DC646323-6DF2-2CF2-6C79-BCBC07BE5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E4272B6C-EB28-E168-2F70-7DE8E9EE6183}"/>
              </a:ext>
            </a:extLst>
          </p:cNvPr>
          <p:cNvGrpSpPr/>
          <p:nvPr/>
        </p:nvGrpSpPr>
        <p:grpSpPr>
          <a:xfrm>
            <a:off x="4197435" y="4571599"/>
            <a:ext cx="364968" cy="215444"/>
            <a:chOff x="4526760" y="3780069"/>
            <a:chExt cx="364968" cy="215444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E133598-A03E-7939-7C93-5458322C53CF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25</a:t>
              </a:r>
              <a:endParaRPr lang="ko-KR" altLang="en-US" sz="800" dirty="0"/>
            </a:p>
          </p:txBody>
        </p:sp>
        <p:pic>
          <p:nvPicPr>
            <p:cNvPr id="253" name="그래픽 252">
              <a:extLst>
                <a:ext uri="{FF2B5EF4-FFF2-40B4-BE49-F238E27FC236}">
                  <a16:creationId xmlns:a16="http://schemas.microsoft.com/office/drawing/2014/main" id="{ABC9F5DC-9001-FCD8-99C6-1D84BCB0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77C2CA7D-E374-C0D0-4BB5-5203431C1F27}"/>
              </a:ext>
            </a:extLst>
          </p:cNvPr>
          <p:cNvGrpSpPr/>
          <p:nvPr/>
        </p:nvGrpSpPr>
        <p:grpSpPr>
          <a:xfrm>
            <a:off x="4610648" y="4571599"/>
            <a:ext cx="350793" cy="215444"/>
            <a:chOff x="4610648" y="3453278"/>
            <a:chExt cx="350793" cy="215444"/>
          </a:xfrm>
        </p:grpSpPr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2BD15751-FAEB-91C7-F7F9-34592FC10243}"/>
                </a:ext>
              </a:extLst>
            </p:cNvPr>
            <p:cNvGrpSpPr/>
            <p:nvPr/>
          </p:nvGrpSpPr>
          <p:grpSpPr>
            <a:xfrm>
              <a:off x="4617770" y="3453278"/>
              <a:ext cx="343671" cy="215444"/>
              <a:chOff x="2306771" y="3604248"/>
              <a:chExt cx="343671" cy="215444"/>
            </a:xfrm>
          </p:grpSpPr>
          <p:pic>
            <p:nvPicPr>
              <p:cNvPr id="257" name="그래픽 256">
                <a:extLst>
                  <a:ext uri="{FF2B5EF4-FFF2-40B4-BE49-F238E27FC236}">
                    <a16:creationId xmlns:a16="http://schemas.microsoft.com/office/drawing/2014/main" id="{98A8A312-CA5C-8EE4-C909-DB6C4C11C9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20A9F53-7168-702C-1A71-165A5D025581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17</a:t>
                </a:r>
                <a:endParaRPr lang="ko-KR" altLang="en-US" sz="800" dirty="0"/>
              </a:p>
            </p:txBody>
          </p:sp>
        </p:grpSp>
        <p:pic>
          <p:nvPicPr>
            <p:cNvPr id="256" name="그래픽 255">
              <a:extLst>
                <a:ext uri="{FF2B5EF4-FFF2-40B4-BE49-F238E27FC236}">
                  <a16:creationId xmlns:a16="http://schemas.microsoft.com/office/drawing/2014/main" id="{89EB7213-1575-0EFD-E790-123280A8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F9BCD500-1166-1CD8-E940-0E3A6848CAEE}"/>
              </a:ext>
            </a:extLst>
          </p:cNvPr>
          <p:cNvGrpSpPr/>
          <p:nvPr/>
        </p:nvGrpSpPr>
        <p:grpSpPr>
          <a:xfrm>
            <a:off x="4197435" y="5616094"/>
            <a:ext cx="364968" cy="215444"/>
            <a:chOff x="4526760" y="3780069"/>
            <a:chExt cx="364968" cy="215444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2ACCAF6B-2314-F791-F18D-21BE7AD6DFD5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261" name="그래픽 260">
              <a:extLst>
                <a:ext uri="{FF2B5EF4-FFF2-40B4-BE49-F238E27FC236}">
                  <a16:creationId xmlns:a16="http://schemas.microsoft.com/office/drawing/2014/main" id="{DA3A3F8C-EBF8-1D0C-2A26-63482C046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7201D8D4-E740-ED70-79F8-0AB198DFFB0F}"/>
              </a:ext>
            </a:extLst>
          </p:cNvPr>
          <p:cNvGrpSpPr/>
          <p:nvPr/>
        </p:nvGrpSpPr>
        <p:grpSpPr>
          <a:xfrm>
            <a:off x="4610648" y="5616094"/>
            <a:ext cx="294689" cy="215444"/>
            <a:chOff x="4610648" y="3453278"/>
            <a:chExt cx="294689" cy="215444"/>
          </a:xfrm>
        </p:grpSpPr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A4F1566C-0346-7379-0E63-80B1F3AD34D9}"/>
                </a:ext>
              </a:extLst>
            </p:cNvPr>
            <p:cNvGrpSpPr/>
            <p:nvPr/>
          </p:nvGrpSpPr>
          <p:grpSpPr>
            <a:xfrm>
              <a:off x="4617770" y="3453278"/>
              <a:ext cx="287567" cy="215444"/>
              <a:chOff x="2306771" y="3604248"/>
              <a:chExt cx="287567" cy="215444"/>
            </a:xfrm>
          </p:grpSpPr>
          <p:pic>
            <p:nvPicPr>
              <p:cNvPr id="265" name="그래픽 264">
                <a:extLst>
                  <a:ext uri="{FF2B5EF4-FFF2-40B4-BE49-F238E27FC236}">
                    <a16:creationId xmlns:a16="http://schemas.microsoft.com/office/drawing/2014/main" id="{0635CE40-BAEB-651A-83E6-4A266FD10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85813899-076D-47AC-54C6-0700FC44674A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4</a:t>
                </a:r>
                <a:endParaRPr lang="ko-KR" altLang="en-US" sz="800" dirty="0"/>
              </a:p>
            </p:txBody>
          </p:sp>
        </p:grpSp>
        <p:pic>
          <p:nvPicPr>
            <p:cNvPr id="264" name="그래픽 263">
              <a:extLst>
                <a:ext uri="{FF2B5EF4-FFF2-40B4-BE49-F238E27FC236}">
                  <a16:creationId xmlns:a16="http://schemas.microsoft.com/office/drawing/2014/main" id="{D935764F-8695-4680-570C-85693FE8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A35D8772-256C-D90E-E4BD-0577FE2CE9DE}"/>
              </a:ext>
            </a:extLst>
          </p:cNvPr>
          <p:cNvSpPr txBox="1"/>
          <p:nvPr/>
        </p:nvSpPr>
        <p:spPr>
          <a:xfrm>
            <a:off x="123309" y="18069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찜목록</a:t>
            </a:r>
            <a:endParaRPr lang="en-US" altLang="ko-KR" sz="1200" b="1" dirty="0"/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95043BC4-4F99-4AB0-69B9-64E739596BE6}"/>
              </a:ext>
            </a:extLst>
          </p:cNvPr>
          <p:cNvSpPr/>
          <p:nvPr/>
        </p:nvSpPr>
        <p:spPr>
          <a:xfrm>
            <a:off x="1012819" y="2277837"/>
            <a:ext cx="1535221" cy="205636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F915B7FF-078E-1207-5972-AEB6DC321F91}"/>
              </a:ext>
            </a:extLst>
          </p:cNvPr>
          <p:cNvCxnSpPr>
            <a:cxnSpLocks/>
          </p:cNvCxnSpPr>
          <p:nvPr/>
        </p:nvCxnSpPr>
        <p:spPr>
          <a:xfrm>
            <a:off x="1405664" y="3861048"/>
            <a:ext cx="3555777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FEEEC247-26D9-878C-5BC3-15DBF8E581BE}"/>
              </a:ext>
            </a:extLst>
          </p:cNvPr>
          <p:cNvCxnSpPr>
            <a:cxnSpLocks/>
          </p:cNvCxnSpPr>
          <p:nvPr/>
        </p:nvCxnSpPr>
        <p:spPr>
          <a:xfrm>
            <a:off x="1405664" y="4869160"/>
            <a:ext cx="3555777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759B94DF-BB56-32C5-E1A4-E659DA696D31}"/>
              </a:ext>
            </a:extLst>
          </p:cNvPr>
          <p:cNvGrpSpPr/>
          <p:nvPr/>
        </p:nvGrpSpPr>
        <p:grpSpPr>
          <a:xfrm>
            <a:off x="4042052" y="3369117"/>
            <a:ext cx="240772" cy="215444"/>
            <a:chOff x="292829" y="1695755"/>
            <a:chExt cx="240772" cy="215444"/>
          </a:xfrm>
        </p:grpSpPr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24F46AB7-493F-A8F0-95D0-C3FBFF20BC6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2DB617F-DAEF-CC86-9C82-D1E005370A60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95D10752-E384-620D-3399-8E4B389848C7}"/>
              </a:ext>
            </a:extLst>
          </p:cNvPr>
          <p:cNvGrpSpPr/>
          <p:nvPr/>
        </p:nvGrpSpPr>
        <p:grpSpPr>
          <a:xfrm>
            <a:off x="4468987" y="3369117"/>
            <a:ext cx="240772" cy="215444"/>
            <a:chOff x="292829" y="1695755"/>
            <a:chExt cx="240772" cy="215444"/>
          </a:xfrm>
        </p:grpSpPr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E9A7BCF1-1BB0-378D-200A-891E5816FB0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58FBB752-C2B8-8C24-5CDF-B141D3749893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1A49D1-FAC4-AC21-1309-3A8EB7AC5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50547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CO-MA-MY-02-01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찜 목록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찜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5960BA0-3F5D-9EAB-137B-CB2BDB75C1BA}"/>
              </a:ext>
            </a:extLst>
          </p:cNvPr>
          <p:cNvSpPr/>
          <p:nvPr/>
        </p:nvSpPr>
        <p:spPr>
          <a:xfrm>
            <a:off x="35496" y="1196277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0BF4E-9E18-DC32-7B6E-07DF02A7AE9A}"/>
              </a:ext>
            </a:extLst>
          </p:cNvPr>
          <p:cNvSpPr txBox="1"/>
          <p:nvPr/>
        </p:nvSpPr>
        <p:spPr>
          <a:xfrm>
            <a:off x="241771" y="1311152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889FC-C58E-E635-6D89-E5D4D83F7075}"/>
              </a:ext>
            </a:extLst>
          </p:cNvPr>
          <p:cNvSpPr txBox="1"/>
          <p:nvPr/>
        </p:nvSpPr>
        <p:spPr>
          <a:xfrm>
            <a:off x="681839" y="1311152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08801-0B59-10A0-51AC-B700C091CF24}"/>
              </a:ext>
            </a:extLst>
          </p:cNvPr>
          <p:cNvSpPr txBox="1"/>
          <p:nvPr/>
        </p:nvSpPr>
        <p:spPr>
          <a:xfrm>
            <a:off x="1210865" y="1311152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BEF04-53F7-DBD5-30B2-9E680D822A41}"/>
              </a:ext>
            </a:extLst>
          </p:cNvPr>
          <p:cNvSpPr txBox="1"/>
          <p:nvPr/>
        </p:nvSpPr>
        <p:spPr>
          <a:xfrm>
            <a:off x="1807503" y="1311152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F466ED-2924-C0AD-7004-95505F6F82E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334875"/>
            <a:ext cx="176332" cy="176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EE69D-9A7A-449B-DEFE-24D616610EFE}"/>
              </a:ext>
            </a:extLst>
          </p:cNvPr>
          <p:cNvSpPr txBox="1"/>
          <p:nvPr/>
        </p:nvSpPr>
        <p:spPr>
          <a:xfrm>
            <a:off x="5051684" y="1311152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08F000-54BC-062A-1E35-528E898125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334875"/>
            <a:ext cx="200056" cy="2000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FECE085-67C9-9573-3F5D-9963D83961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08741"/>
            <a:ext cx="228600" cy="228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C14E89-F770-EE00-0BB1-06FA0485B045}"/>
              </a:ext>
            </a:extLst>
          </p:cNvPr>
          <p:cNvSpPr txBox="1"/>
          <p:nvPr/>
        </p:nvSpPr>
        <p:spPr>
          <a:xfrm>
            <a:off x="2474672" y="1311152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70121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3525445A-5CC2-E0C3-3574-B7FBDDE6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98283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채팅한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사람들 목록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상대방의 프로필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마지막 채팅 시간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내용을 보여줌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선택한 채팅방의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상대방의 프로필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이름을 보여줌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상대방 프로필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메시지 내용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메시지 입력 시간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메시지를 읽지 않은 인원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메시지 입력 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메시지 전송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사용자의 채팅 목록을 보여주는 화면입니다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사용자가 원하는 채팅방을 채팅목록에서 선택하면 해당 채팅방에서 나눈 채팅 내역을 볼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E543EB9-696B-D3B8-3183-83E06FD8C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38952"/>
              </p:ext>
            </p:extLst>
          </p:nvPr>
        </p:nvGraphicFramePr>
        <p:xfrm>
          <a:off x="35496" y="1991904"/>
          <a:ext cx="1800202" cy="4066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202">
                  <a:extLst>
                    <a:ext uri="{9D8B030D-6E8A-4147-A177-3AD203B41FA5}">
                      <a16:colId xmlns:a16="http://schemas.microsoft.com/office/drawing/2014/main" val="4072638151"/>
                    </a:ext>
                  </a:extLst>
                </a:gridCol>
              </a:tblGrid>
              <a:tr h="4066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55128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48912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02397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011494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14810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089391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92358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87282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35282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315758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B350B5-D74D-F8CE-BF15-AD796693F4C7}"/>
              </a:ext>
            </a:extLst>
          </p:cNvPr>
          <p:cNvGrpSpPr/>
          <p:nvPr/>
        </p:nvGrpSpPr>
        <p:grpSpPr>
          <a:xfrm>
            <a:off x="83839" y="2011873"/>
            <a:ext cx="1751859" cy="373244"/>
            <a:chOff x="83839" y="2011873"/>
            <a:chExt cx="1751859" cy="3732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811E5-C11E-C644-F4E2-1446A2844128}"/>
                </a:ext>
              </a:extLst>
            </p:cNvPr>
            <p:cNvSpPr txBox="1"/>
            <p:nvPr/>
          </p:nvSpPr>
          <p:spPr>
            <a:xfrm>
              <a:off x="371112" y="2011873"/>
              <a:ext cx="1464586" cy="37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b="1" spc="-150" dirty="0"/>
                <a:t>홍길동</a:t>
              </a:r>
              <a:endParaRPr lang="en-US" altLang="ko-KR" sz="800" b="1" dirty="0"/>
            </a:p>
            <a:p>
              <a:pPr>
                <a:lnSpc>
                  <a:spcPct val="120000"/>
                </a:lnSpc>
              </a:pPr>
              <a:r>
                <a:rPr lang="ko-KR" altLang="en-US" sz="800" spc="-150" dirty="0" err="1"/>
                <a:t>넵</a:t>
              </a:r>
              <a:r>
                <a:rPr lang="en-US" altLang="ko-KR" sz="800" spc="-150" dirty="0"/>
                <a:t>!!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234D211-66A5-BC07-FE6C-3905538B4A6E}"/>
                </a:ext>
              </a:extLst>
            </p:cNvPr>
            <p:cNvGrpSpPr/>
            <p:nvPr/>
          </p:nvGrpSpPr>
          <p:grpSpPr>
            <a:xfrm>
              <a:off x="83839" y="2030720"/>
              <a:ext cx="1452478" cy="318159"/>
              <a:chOff x="83839" y="2030720"/>
              <a:chExt cx="1452478" cy="3181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BEBEFCD-9ABA-32FC-2F10-ACA42F71FA18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역삼동</a:t>
                    </a:r>
                    <a14:m>
                      <m:oMath xmlns:m="http://schemas.openxmlformats.org/officeDocument/2006/math">
                        <m:r>
                          <a:rPr lang="en-US" altLang="ko-KR" sz="700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7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oMath>
                    </a14:m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2</a:t>
                    </a:r>
                    <a:r>
                      <a:rPr lang="ko-KR" altLang="en-US" sz="700" dirty="0" err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시간전</a:t>
                    </a:r>
                    <a:endPara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BEBEFCD-9ABA-32FC-2F10-ACA42F71FA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82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40C40EB-68A3-8ADA-C81F-F8663A312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9" y="2032008"/>
                <a:ext cx="316871" cy="316871"/>
              </a:xfrm>
              <a:prstGeom prst="rect">
                <a:avLst/>
              </a:prstGeom>
            </p:spPr>
          </p:pic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44DD32-1FBD-8BC1-6A99-8F84FB91A912}"/>
              </a:ext>
            </a:extLst>
          </p:cNvPr>
          <p:cNvGrpSpPr/>
          <p:nvPr/>
        </p:nvGrpSpPr>
        <p:grpSpPr>
          <a:xfrm>
            <a:off x="83839" y="2425221"/>
            <a:ext cx="1751859" cy="373244"/>
            <a:chOff x="83839" y="2011873"/>
            <a:chExt cx="1751859" cy="3732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295F0-0A51-35AF-ECB4-73D35FA68F6B}"/>
                </a:ext>
              </a:extLst>
            </p:cNvPr>
            <p:cNvSpPr txBox="1"/>
            <p:nvPr/>
          </p:nvSpPr>
          <p:spPr>
            <a:xfrm>
              <a:off x="371112" y="2011873"/>
              <a:ext cx="1464586" cy="37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b="1" spc="-150" dirty="0"/>
                <a:t>강감찬</a:t>
              </a:r>
              <a:endParaRPr lang="en-US" altLang="ko-KR" sz="800" b="1" dirty="0"/>
            </a:p>
            <a:p>
              <a:pPr>
                <a:lnSpc>
                  <a:spcPct val="120000"/>
                </a:lnSpc>
              </a:pPr>
              <a:r>
                <a:rPr lang="ko-KR" altLang="en-US" sz="800" spc="-150" dirty="0" err="1"/>
                <a:t>넵</a:t>
              </a:r>
              <a:r>
                <a:rPr lang="en-US" altLang="ko-KR" sz="800" spc="-150" dirty="0"/>
                <a:t>!! </a:t>
              </a:r>
              <a:r>
                <a:rPr lang="ko-KR" altLang="en-US" sz="800" spc="-150" dirty="0"/>
                <a:t>지금 가고 있어요</a:t>
              </a:r>
              <a:endParaRPr lang="en-US" altLang="ko-KR" sz="800" spc="-150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FA9D83E-1573-9C89-E461-E7E774E996F3}"/>
                </a:ext>
              </a:extLst>
            </p:cNvPr>
            <p:cNvGrpSpPr/>
            <p:nvPr/>
          </p:nvGrpSpPr>
          <p:grpSpPr>
            <a:xfrm>
              <a:off x="83839" y="2030720"/>
              <a:ext cx="1452478" cy="318159"/>
              <a:chOff x="83839" y="2030720"/>
              <a:chExt cx="1452478" cy="3181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81C491D-10A2-7B2A-6130-2B1E7137E7BE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가</a:t>
                    </a:r>
                    <a14:m>
                      <m:oMath xmlns:m="http://schemas.openxmlformats.org/officeDocument/2006/math">
                        <m:r>
                          <a:rPr lang="ko-KR" altLang="en-US" sz="700" b="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양</m:t>
                        </m:r>
                        <m:r>
                          <a:rPr lang="ko-KR" altLang="en-US" sz="7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동</m:t>
                        </m:r>
                        <m:r>
                          <a:rPr lang="en-US" altLang="ko-KR" sz="700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7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oMath>
                    </a14:m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4</a:t>
                    </a: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시간전</a:t>
                    </a:r>
                    <a:endPara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81C491D-10A2-7B2A-6130-2B1E7137E7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82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45D503C4-EF15-5B85-1EC6-5A7EEF498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9" y="2032008"/>
                <a:ext cx="316871" cy="316871"/>
              </a:xfrm>
              <a:prstGeom prst="rect">
                <a:avLst/>
              </a:prstGeom>
            </p:spPr>
          </p:pic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6FD80F-6A0F-88D7-E6AD-C5AB1008AB8A}"/>
              </a:ext>
            </a:extLst>
          </p:cNvPr>
          <p:cNvGrpSpPr/>
          <p:nvPr/>
        </p:nvGrpSpPr>
        <p:grpSpPr>
          <a:xfrm>
            <a:off x="83839" y="2833385"/>
            <a:ext cx="1751859" cy="373244"/>
            <a:chOff x="83839" y="2011873"/>
            <a:chExt cx="1751859" cy="3732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E753AB-40E9-0377-55BF-C67250CAC522}"/>
                </a:ext>
              </a:extLst>
            </p:cNvPr>
            <p:cNvSpPr txBox="1"/>
            <p:nvPr/>
          </p:nvSpPr>
          <p:spPr>
            <a:xfrm>
              <a:off x="371112" y="2011873"/>
              <a:ext cx="1464586" cy="37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b="1" spc="-150" dirty="0" err="1"/>
                <a:t>누성일</a:t>
              </a:r>
              <a:endParaRPr lang="en-US" altLang="ko-KR" sz="800" b="1" dirty="0"/>
            </a:p>
            <a:p>
              <a:pPr>
                <a:lnSpc>
                  <a:spcPct val="120000"/>
                </a:lnSpc>
              </a:pPr>
              <a:r>
                <a:rPr lang="ko-KR" altLang="en-US" sz="800" spc="-150" dirty="0" err="1"/>
                <a:t>넵</a:t>
              </a:r>
              <a:r>
                <a:rPr lang="en-US" altLang="ko-KR" sz="800" spc="-150" dirty="0"/>
                <a:t>!!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D87367C-D828-DC94-3368-1AB54640F384}"/>
                </a:ext>
              </a:extLst>
            </p:cNvPr>
            <p:cNvGrpSpPr/>
            <p:nvPr/>
          </p:nvGrpSpPr>
          <p:grpSpPr>
            <a:xfrm>
              <a:off x="83839" y="2030720"/>
              <a:ext cx="1452478" cy="318159"/>
              <a:chOff x="83839" y="2030720"/>
              <a:chExt cx="1452478" cy="3181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2118BEC-C191-6293-B172-645A549EAB33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역삼동</a:t>
                    </a:r>
                    <a14:m>
                      <m:oMath xmlns:m="http://schemas.openxmlformats.org/officeDocument/2006/math">
                        <m:r>
                          <a:rPr lang="en-US" altLang="ko-KR" sz="700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7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oMath>
                    </a14:m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6</a:t>
                    </a: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시간전</a:t>
                    </a:r>
                    <a:endPara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2118BEC-C191-6293-B172-645A549EAB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882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DBAFD91A-D07D-AE5F-2DC9-45F264416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9" y="2032008"/>
                <a:ext cx="316871" cy="316871"/>
              </a:xfrm>
              <a:prstGeom prst="rect">
                <a:avLst/>
              </a:prstGeom>
            </p:spPr>
          </p:pic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55F03CA-339A-FBB4-0B14-E914847C5B69}"/>
              </a:ext>
            </a:extLst>
          </p:cNvPr>
          <p:cNvGrpSpPr/>
          <p:nvPr/>
        </p:nvGrpSpPr>
        <p:grpSpPr>
          <a:xfrm>
            <a:off x="83839" y="3246733"/>
            <a:ext cx="1751859" cy="373244"/>
            <a:chOff x="83839" y="2011873"/>
            <a:chExt cx="1751859" cy="37324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7AFE90-19FA-54FC-DA9F-99CEB955CF8C}"/>
                </a:ext>
              </a:extLst>
            </p:cNvPr>
            <p:cNvSpPr txBox="1"/>
            <p:nvPr/>
          </p:nvSpPr>
          <p:spPr>
            <a:xfrm>
              <a:off x="371112" y="2011873"/>
              <a:ext cx="1464586" cy="37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b="1" spc="-150" dirty="0"/>
                <a:t>김일환</a:t>
              </a:r>
              <a:endParaRPr lang="en-US" altLang="ko-KR" sz="800" b="1" dirty="0"/>
            </a:p>
            <a:p>
              <a:pPr>
                <a:lnSpc>
                  <a:spcPct val="120000"/>
                </a:lnSpc>
              </a:pPr>
              <a:r>
                <a:rPr lang="ko-KR" altLang="en-US" sz="800" spc="-150" dirty="0" err="1"/>
                <a:t>넵</a:t>
              </a:r>
              <a:r>
                <a:rPr lang="en-US" altLang="ko-KR" sz="800" spc="-150" dirty="0"/>
                <a:t>!!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E8B2616-4675-F568-0B89-22130DE3D2A3}"/>
                </a:ext>
              </a:extLst>
            </p:cNvPr>
            <p:cNvGrpSpPr/>
            <p:nvPr/>
          </p:nvGrpSpPr>
          <p:grpSpPr>
            <a:xfrm>
              <a:off x="83839" y="2030720"/>
              <a:ext cx="1452478" cy="318159"/>
              <a:chOff x="83839" y="2030720"/>
              <a:chExt cx="1452478" cy="3181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3832FF9E-4643-FC9E-B893-FDFA2227B3B8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역삼동</a:t>
                    </a:r>
                    <a14:m>
                      <m:oMath xmlns:m="http://schemas.openxmlformats.org/officeDocument/2006/math">
                        <m:r>
                          <a:rPr lang="en-US" altLang="ko-KR" sz="700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7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oMath>
                    </a14:m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9</a:t>
                    </a: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시간전</a:t>
                    </a:r>
                    <a:endPara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3832FF9E-4643-FC9E-B893-FDFA2227B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82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547A8C81-B9B0-5E36-1832-CD4BBAFD0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9" y="2032008"/>
                <a:ext cx="316871" cy="316871"/>
              </a:xfrm>
              <a:prstGeom prst="rect">
                <a:avLst/>
              </a:prstGeom>
            </p:spPr>
          </p:pic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650107-52DC-5636-B91C-86B0801D0EB2}"/>
              </a:ext>
            </a:extLst>
          </p:cNvPr>
          <p:cNvGrpSpPr/>
          <p:nvPr/>
        </p:nvGrpSpPr>
        <p:grpSpPr>
          <a:xfrm>
            <a:off x="83839" y="3639939"/>
            <a:ext cx="1751859" cy="373244"/>
            <a:chOff x="83839" y="2011873"/>
            <a:chExt cx="1751859" cy="37324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7B98827-A0ED-3CC0-F3A1-50D9F9D02F20}"/>
                </a:ext>
              </a:extLst>
            </p:cNvPr>
            <p:cNvSpPr txBox="1"/>
            <p:nvPr/>
          </p:nvSpPr>
          <p:spPr>
            <a:xfrm>
              <a:off x="371112" y="2011873"/>
              <a:ext cx="1464586" cy="37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b="1" spc="-150" dirty="0"/>
                <a:t>유하나</a:t>
              </a:r>
              <a:endParaRPr lang="en-US" altLang="ko-KR" sz="800" b="1" dirty="0"/>
            </a:p>
            <a:p>
              <a:pPr>
                <a:lnSpc>
                  <a:spcPct val="120000"/>
                </a:lnSpc>
              </a:pPr>
              <a:r>
                <a:rPr lang="ko-KR" altLang="en-US" sz="800" spc="-150" dirty="0"/>
                <a:t>지금 출발했습니다</a:t>
              </a:r>
              <a:endParaRPr lang="en-US" altLang="ko-KR" sz="800" spc="-150" dirty="0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84B92C6-A253-D89F-A68C-44B329979FBA}"/>
                </a:ext>
              </a:extLst>
            </p:cNvPr>
            <p:cNvGrpSpPr/>
            <p:nvPr/>
          </p:nvGrpSpPr>
          <p:grpSpPr>
            <a:xfrm>
              <a:off x="83839" y="2030720"/>
              <a:ext cx="1452478" cy="318159"/>
              <a:chOff x="83839" y="2030720"/>
              <a:chExt cx="1452478" cy="3181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EFE604D-6703-F8E2-5AA1-4C885889B7F2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오</a:t>
                    </a:r>
                    <a14:m>
                      <m:oMath xmlns:m="http://schemas.openxmlformats.org/officeDocument/2006/math">
                        <m:r>
                          <a:rPr lang="ko-KR" altLang="en-US" sz="700" b="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류</m:t>
                        </m:r>
                        <m:r>
                          <a:rPr lang="ko-KR" altLang="en-US" sz="7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동</m:t>
                        </m:r>
                        <m:r>
                          <a:rPr lang="en-US" altLang="ko-KR" sz="700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7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oMath>
                    </a14:m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9</a:t>
                    </a: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시간전</a:t>
                    </a:r>
                    <a:endPara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EFE604D-6703-F8E2-5AA1-4C885889B7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121968F8-F922-6D97-78EE-9734F0018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9" y="2032008"/>
                <a:ext cx="316871" cy="316871"/>
              </a:xfrm>
              <a:prstGeom prst="rect">
                <a:avLst/>
              </a:prstGeom>
            </p:spPr>
          </p:pic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40A7091-163A-56B4-B79F-E1CFF6E0D37A}"/>
              </a:ext>
            </a:extLst>
          </p:cNvPr>
          <p:cNvGrpSpPr/>
          <p:nvPr/>
        </p:nvGrpSpPr>
        <p:grpSpPr>
          <a:xfrm>
            <a:off x="83839" y="4053287"/>
            <a:ext cx="1751859" cy="373244"/>
            <a:chOff x="83839" y="2011873"/>
            <a:chExt cx="1751859" cy="37324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DB5FD2C-2AC0-788F-D5F7-27B96EC5D080}"/>
                </a:ext>
              </a:extLst>
            </p:cNvPr>
            <p:cNvSpPr txBox="1"/>
            <p:nvPr/>
          </p:nvSpPr>
          <p:spPr>
            <a:xfrm>
              <a:off x="371112" y="2011873"/>
              <a:ext cx="1464586" cy="37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b="1" spc="-150" dirty="0"/>
                <a:t>지석진</a:t>
              </a:r>
              <a:endParaRPr lang="en-US" altLang="ko-KR" sz="800" b="1" dirty="0"/>
            </a:p>
            <a:p>
              <a:pPr>
                <a:lnSpc>
                  <a:spcPct val="120000"/>
                </a:lnSpc>
              </a:pPr>
              <a:r>
                <a:rPr lang="ko-KR" altLang="en-US" sz="800" spc="-150" dirty="0" err="1"/>
                <a:t>넵</a:t>
              </a:r>
              <a:r>
                <a:rPr lang="en-US" altLang="ko-KR" sz="800" spc="-150" dirty="0"/>
                <a:t>!!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F6949AA-B160-89AA-B3EE-C20E098E40A3}"/>
                </a:ext>
              </a:extLst>
            </p:cNvPr>
            <p:cNvGrpSpPr/>
            <p:nvPr/>
          </p:nvGrpSpPr>
          <p:grpSpPr>
            <a:xfrm>
              <a:off x="83839" y="2030720"/>
              <a:ext cx="1452478" cy="318159"/>
              <a:chOff x="83839" y="2030720"/>
              <a:chExt cx="1452478" cy="3181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0CCCE2B-2B72-A042-DCDA-1AB83E6D7EDA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역삼동</a:t>
                    </a:r>
                    <a14:m>
                      <m:oMath xmlns:m="http://schemas.openxmlformats.org/officeDocument/2006/math">
                        <m:r>
                          <a:rPr lang="en-US" altLang="ko-KR" sz="700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7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oMath>
                    </a14:m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9</a:t>
                    </a: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시간전</a:t>
                    </a:r>
                    <a:endPara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0CCCE2B-2B72-A042-DCDA-1AB83E6D7E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82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7046F93B-5A72-94E5-AC13-EE4520453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9" y="2032008"/>
                <a:ext cx="316871" cy="316871"/>
              </a:xfrm>
              <a:prstGeom prst="rect">
                <a:avLst/>
              </a:prstGeom>
            </p:spPr>
          </p:pic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A8A8F2E-E0C7-E27F-C190-D974FFB27809}"/>
              </a:ext>
            </a:extLst>
          </p:cNvPr>
          <p:cNvGrpSpPr/>
          <p:nvPr/>
        </p:nvGrpSpPr>
        <p:grpSpPr>
          <a:xfrm>
            <a:off x="83839" y="4461451"/>
            <a:ext cx="1751859" cy="373244"/>
            <a:chOff x="83839" y="2011873"/>
            <a:chExt cx="1751859" cy="37324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9A646-A773-DCE5-560C-6A79091981BB}"/>
                </a:ext>
              </a:extLst>
            </p:cNvPr>
            <p:cNvSpPr txBox="1"/>
            <p:nvPr/>
          </p:nvSpPr>
          <p:spPr>
            <a:xfrm>
              <a:off x="371112" y="2011873"/>
              <a:ext cx="1464586" cy="37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b="1" spc="-150" dirty="0"/>
                <a:t>송성일</a:t>
              </a:r>
              <a:endParaRPr lang="en-US" altLang="ko-KR" sz="800" b="1" dirty="0"/>
            </a:p>
            <a:p>
              <a:pPr>
                <a:lnSpc>
                  <a:spcPct val="120000"/>
                </a:lnSpc>
              </a:pPr>
              <a:r>
                <a:rPr lang="ko-KR" altLang="en-US" sz="800" spc="-150" dirty="0"/>
                <a:t>감사합니다</a:t>
              </a:r>
              <a:endParaRPr lang="en-US" altLang="ko-KR" sz="800" spc="-150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749250C-D655-6917-4CD2-0097531743F3}"/>
                </a:ext>
              </a:extLst>
            </p:cNvPr>
            <p:cNvGrpSpPr/>
            <p:nvPr/>
          </p:nvGrpSpPr>
          <p:grpSpPr>
            <a:xfrm>
              <a:off x="83839" y="2030720"/>
              <a:ext cx="1452478" cy="318159"/>
              <a:chOff x="83839" y="2030720"/>
              <a:chExt cx="1452478" cy="31815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BEA20B-BDD7-3EA9-0ABD-C6175AF45FD8}"/>
                  </a:ext>
                </a:extLst>
              </p:cNvPr>
              <p:cNvSpPr txBox="1"/>
              <p:nvPr/>
            </p:nvSpPr>
            <p:spPr>
              <a:xfrm>
                <a:off x="670492" y="2030720"/>
                <a:ext cx="865825" cy="209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역삼동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0BEF500-0F7A-F3BC-31A3-2EA896279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9" y="2032008"/>
                <a:ext cx="316871" cy="316871"/>
              </a:xfrm>
              <a:prstGeom prst="rect">
                <a:avLst/>
              </a:prstGeom>
            </p:spPr>
          </p:pic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742793A-CC3B-4CFF-9553-89D7495879EB}"/>
              </a:ext>
            </a:extLst>
          </p:cNvPr>
          <p:cNvGrpSpPr/>
          <p:nvPr/>
        </p:nvGrpSpPr>
        <p:grpSpPr>
          <a:xfrm>
            <a:off x="83839" y="4874799"/>
            <a:ext cx="1751859" cy="373244"/>
            <a:chOff x="83839" y="2011873"/>
            <a:chExt cx="1751859" cy="37324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5BD73B-A3E6-6B51-A5AD-FD4CF3EDE2CD}"/>
                </a:ext>
              </a:extLst>
            </p:cNvPr>
            <p:cNvSpPr txBox="1"/>
            <p:nvPr/>
          </p:nvSpPr>
          <p:spPr>
            <a:xfrm>
              <a:off x="371112" y="2011873"/>
              <a:ext cx="1464586" cy="37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b="1" spc="-150" dirty="0"/>
                <a:t>주남일</a:t>
              </a:r>
              <a:endParaRPr lang="en-US" altLang="ko-KR" sz="800" b="1" dirty="0"/>
            </a:p>
            <a:p>
              <a:pPr>
                <a:lnSpc>
                  <a:spcPct val="120000"/>
                </a:lnSpc>
              </a:pPr>
              <a:r>
                <a:rPr lang="ko-KR" altLang="en-US" sz="800" spc="-150" dirty="0" err="1"/>
                <a:t>좋은하루</a:t>
              </a:r>
              <a:r>
                <a:rPr lang="ko-KR" altLang="en-US" sz="800" spc="-150" dirty="0"/>
                <a:t> 보내세요</a:t>
              </a:r>
              <a:endParaRPr lang="en-US" altLang="ko-KR" sz="800" spc="-150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C399A04-DC8B-197C-1FDC-DBDB8ACD5BB4}"/>
                </a:ext>
              </a:extLst>
            </p:cNvPr>
            <p:cNvGrpSpPr/>
            <p:nvPr/>
          </p:nvGrpSpPr>
          <p:grpSpPr>
            <a:xfrm>
              <a:off x="83839" y="2030720"/>
              <a:ext cx="1452478" cy="318159"/>
              <a:chOff x="83839" y="2030720"/>
              <a:chExt cx="1452478" cy="3181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7D141A0-2F96-9182-462B-1AE5B6E2769B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역삼동</a:t>
                    </a:r>
                    <a14:m>
                      <m:oMath xmlns:m="http://schemas.openxmlformats.org/officeDocument/2006/math">
                        <m:r>
                          <a:rPr lang="en-US" altLang="ko-KR" sz="700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7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oMath>
                    </a14:m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1</a:t>
                    </a: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달 전</a:t>
                    </a:r>
                    <a:endPara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7D141A0-2F96-9182-462B-1AE5B6E276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82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3197A3F3-88E0-A77E-073C-6B71886E6A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9" y="2032008"/>
                <a:ext cx="316871" cy="316871"/>
              </a:xfrm>
              <a:prstGeom prst="rect">
                <a:avLst/>
              </a:prstGeom>
            </p:spPr>
          </p:pic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D5E12AF-CD75-EEDE-818C-FDED55CABA46}"/>
              </a:ext>
            </a:extLst>
          </p:cNvPr>
          <p:cNvGrpSpPr/>
          <p:nvPr/>
        </p:nvGrpSpPr>
        <p:grpSpPr>
          <a:xfrm>
            <a:off x="83839" y="5251821"/>
            <a:ext cx="1751859" cy="373244"/>
            <a:chOff x="83839" y="2011873"/>
            <a:chExt cx="1751859" cy="37324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37D5DB-1173-BC89-BEE7-66AE987BCC58}"/>
                </a:ext>
              </a:extLst>
            </p:cNvPr>
            <p:cNvSpPr txBox="1"/>
            <p:nvPr/>
          </p:nvSpPr>
          <p:spPr>
            <a:xfrm>
              <a:off x="371112" y="2011873"/>
              <a:ext cx="1464586" cy="37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b="1" spc="-150" dirty="0"/>
                <a:t>유부나</a:t>
              </a:r>
              <a:endParaRPr lang="en-US" altLang="ko-KR" sz="800" b="1" dirty="0"/>
            </a:p>
            <a:p>
              <a:pPr>
                <a:lnSpc>
                  <a:spcPct val="120000"/>
                </a:lnSpc>
              </a:pPr>
              <a:r>
                <a:rPr lang="ko-KR" altLang="en-US" sz="800" spc="-150" dirty="0" err="1"/>
                <a:t>넵</a:t>
              </a:r>
              <a:r>
                <a:rPr lang="en-US" altLang="ko-KR" sz="800" spc="-150" dirty="0"/>
                <a:t>!!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FDC5CDE-93BA-3CBB-6906-DAA0D4561E11}"/>
                </a:ext>
              </a:extLst>
            </p:cNvPr>
            <p:cNvGrpSpPr/>
            <p:nvPr/>
          </p:nvGrpSpPr>
          <p:grpSpPr>
            <a:xfrm>
              <a:off x="83839" y="2030720"/>
              <a:ext cx="1452478" cy="318159"/>
              <a:chOff x="83839" y="2030720"/>
              <a:chExt cx="1452478" cy="3181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82ED04A-5898-5833-268D-1285FAB796B9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역삼동</a:t>
                    </a:r>
                    <a14:m>
                      <m:oMath xmlns:m="http://schemas.openxmlformats.org/officeDocument/2006/math">
                        <m:r>
                          <a:rPr lang="en-US" altLang="ko-KR" sz="700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7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oMath>
                    </a14:m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1</a:t>
                    </a: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달 전</a:t>
                    </a:r>
                    <a:endPara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82ED04A-5898-5833-268D-1285FAB796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82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3AD788A7-56E5-7085-D39F-D9D47598C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9" y="2032008"/>
                <a:ext cx="316871" cy="316871"/>
              </a:xfrm>
              <a:prstGeom prst="rect">
                <a:avLst/>
              </a:prstGeom>
            </p:spPr>
          </p:pic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2A61CEE-4A1A-4B2F-89B3-9BC93394467E}"/>
              </a:ext>
            </a:extLst>
          </p:cNvPr>
          <p:cNvGrpSpPr/>
          <p:nvPr/>
        </p:nvGrpSpPr>
        <p:grpSpPr>
          <a:xfrm>
            <a:off x="83839" y="5665169"/>
            <a:ext cx="1751859" cy="373244"/>
            <a:chOff x="83839" y="2011873"/>
            <a:chExt cx="1751859" cy="37324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B542A86-BBFE-28AD-1199-431967299958}"/>
                </a:ext>
              </a:extLst>
            </p:cNvPr>
            <p:cNvSpPr txBox="1"/>
            <p:nvPr/>
          </p:nvSpPr>
          <p:spPr>
            <a:xfrm>
              <a:off x="371112" y="2011873"/>
              <a:ext cx="1464586" cy="37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b="1" spc="-150" dirty="0"/>
                <a:t>조일성</a:t>
              </a:r>
              <a:endParaRPr lang="en-US" altLang="ko-KR" sz="800" b="1" dirty="0"/>
            </a:p>
            <a:p>
              <a:pPr>
                <a:lnSpc>
                  <a:spcPct val="120000"/>
                </a:lnSpc>
              </a:pPr>
              <a:r>
                <a:rPr lang="ko-KR" altLang="en-US" sz="800" spc="-150" dirty="0" err="1"/>
                <a:t>넵</a:t>
              </a:r>
              <a:r>
                <a:rPr lang="en-US" altLang="ko-KR" sz="800" spc="-150" dirty="0"/>
                <a:t>!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F41C063-D1A7-F25B-56E9-344DF613F40B}"/>
                </a:ext>
              </a:extLst>
            </p:cNvPr>
            <p:cNvGrpSpPr/>
            <p:nvPr/>
          </p:nvGrpSpPr>
          <p:grpSpPr>
            <a:xfrm>
              <a:off x="83839" y="2030720"/>
              <a:ext cx="1452478" cy="318159"/>
              <a:chOff x="83839" y="2030720"/>
              <a:chExt cx="1452478" cy="3181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F4120AE-3229-2553-1BEE-9C55A0F1CC54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역삼동</a:t>
                    </a:r>
                    <a14:m>
                      <m:oMath xmlns:m="http://schemas.openxmlformats.org/officeDocument/2006/math">
                        <m:r>
                          <a:rPr lang="en-US" altLang="ko-KR" sz="700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7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oMath>
                    </a14:m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1</a:t>
                    </a: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달 전</a:t>
                    </a:r>
                    <a:endPara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F4120AE-3229-2553-1BEE-9C55A0F1C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92" y="2030720"/>
                    <a:ext cx="865825" cy="20916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D1EB65EF-879A-93B0-209C-D406A443D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9" y="2032008"/>
                <a:ext cx="316871" cy="316871"/>
              </a:xfrm>
              <a:prstGeom prst="rect">
                <a:avLst/>
              </a:prstGeom>
            </p:spPr>
          </p:pic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6A20C36-3DE1-F930-9A52-57B6EFBE1666}"/>
              </a:ext>
            </a:extLst>
          </p:cNvPr>
          <p:cNvSpPr/>
          <p:nvPr/>
        </p:nvSpPr>
        <p:spPr>
          <a:xfrm>
            <a:off x="35580" y="2402758"/>
            <a:ext cx="1800118" cy="409370"/>
          </a:xfrm>
          <a:prstGeom prst="rect">
            <a:avLst/>
          </a:prstGeom>
          <a:solidFill>
            <a:schemeClr val="bg1">
              <a:lumMod val="75000"/>
              <a:alpha val="2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40C8559-3072-44FF-8D21-76EE6F1493F2}"/>
              </a:ext>
            </a:extLst>
          </p:cNvPr>
          <p:cNvSpPr/>
          <p:nvPr/>
        </p:nvSpPr>
        <p:spPr>
          <a:xfrm>
            <a:off x="2354677" y="3292396"/>
            <a:ext cx="921179" cy="2878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25E3CB-0C02-C2EB-1AE3-82824FDE2078}"/>
              </a:ext>
            </a:extLst>
          </p:cNvPr>
          <p:cNvSpPr txBox="1"/>
          <p:nvPr/>
        </p:nvSpPr>
        <p:spPr>
          <a:xfrm>
            <a:off x="2227654" y="2065245"/>
            <a:ext cx="1464586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 err="1"/>
              <a:t>누성일</a:t>
            </a:r>
            <a:endParaRPr lang="en-US" altLang="ko-KR" sz="800" b="1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E4986606-A8A9-679A-ADD5-77E35EF6D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49" y="2046474"/>
            <a:ext cx="261297" cy="261297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63325EC9-985C-1BF3-42C1-FD4163595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8" y="3263361"/>
            <a:ext cx="316871" cy="31687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B8ECDF7-812B-28E5-9124-AFF23C0824E4}"/>
              </a:ext>
            </a:extLst>
          </p:cNvPr>
          <p:cNvSpPr txBox="1"/>
          <p:nvPr/>
        </p:nvSpPr>
        <p:spPr>
          <a:xfrm>
            <a:off x="3275856" y="2863305"/>
            <a:ext cx="1464586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2021 7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E0C5B-D14D-E4B9-97CC-04B97D4CE45B}"/>
              </a:ext>
            </a:extLst>
          </p:cNvPr>
          <p:cNvSpPr txBox="1"/>
          <p:nvPr/>
        </p:nvSpPr>
        <p:spPr>
          <a:xfrm>
            <a:off x="3275856" y="3417663"/>
            <a:ext cx="1464586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오후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10:10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9E95F3-F78B-4C2F-F85A-DFF5E76E53FE}"/>
              </a:ext>
            </a:extLst>
          </p:cNvPr>
          <p:cNvSpPr txBox="1"/>
          <p:nvPr/>
        </p:nvSpPr>
        <p:spPr>
          <a:xfrm>
            <a:off x="2368595" y="3319906"/>
            <a:ext cx="1464586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/>
              <a:t>저 구매하고 싶어요</a:t>
            </a:r>
            <a:r>
              <a:rPr lang="en-US" altLang="ko-KR" sz="800" b="1" spc="-150" dirty="0"/>
              <a:t>!</a:t>
            </a:r>
            <a:endParaRPr lang="en-US" altLang="ko-KR" sz="800" spc="-15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1AD35D-470E-09E9-7643-6825E675FECA}"/>
              </a:ext>
            </a:extLst>
          </p:cNvPr>
          <p:cNvSpPr/>
          <p:nvPr/>
        </p:nvSpPr>
        <p:spPr>
          <a:xfrm>
            <a:off x="5051684" y="3783211"/>
            <a:ext cx="1089567" cy="2878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4358DA-874D-5852-0DC8-1D3A79E31DC2}"/>
              </a:ext>
            </a:extLst>
          </p:cNvPr>
          <p:cNvSpPr txBox="1"/>
          <p:nvPr/>
        </p:nvSpPr>
        <p:spPr>
          <a:xfrm>
            <a:off x="4966208" y="3803118"/>
            <a:ext cx="1122709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800" b="1" spc="-150" dirty="0"/>
              <a:t>네 언제 시간 되시나요</a:t>
            </a:r>
            <a:r>
              <a:rPr lang="en-US" altLang="ko-KR" sz="800" b="1" spc="-150" dirty="0"/>
              <a:t>?</a:t>
            </a:r>
            <a:endParaRPr lang="en-US" altLang="ko-KR" sz="800" spc="-1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380FB2-C359-943D-F131-4292F48F2980}"/>
              </a:ext>
            </a:extLst>
          </p:cNvPr>
          <p:cNvSpPr txBox="1"/>
          <p:nvPr/>
        </p:nvSpPr>
        <p:spPr>
          <a:xfrm>
            <a:off x="3591539" y="3905520"/>
            <a:ext cx="1464586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오후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10:12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C7C0687-B4B0-5CA2-3D38-7DDD921B90BF}"/>
              </a:ext>
            </a:extLst>
          </p:cNvPr>
          <p:cNvSpPr/>
          <p:nvPr/>
        </p:nvSpPr>
        <p:spPr>
          <a:xfrm>
            <a:off x="2354677" y="4247723"/>
            <a:ext cx="417123" cy="2878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0FA8D83-AC96-9331-5DF8-AD9796737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8" y="4218688"/>
            <a:ext cx="316871" cy="31687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F7954BFF-BDAB-7AF1-5810-25EA78D4A1B8}"/>
              </a:ext>
            </a:extLst>
          </p:cNvPr>
          <p:cNvSpPr txBox="1"/>
          <p:nvPr/>
        </p:nvSpPr>
        <p:spPr>
          <a:xfrm>
            <a:off x="2770199" y="4372990"/>
            <a:ext cx="1464586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오후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10:15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21CB16-5F28-58A9-C839-BB9611861B6C}"/>
              </a:ext>
            </a:extLst>
          </p:cNvPr>
          <p:cNvSpPr txBox="1"/>
          <p:nvPr/>
        </p:nvSpPr>
        <p:spPr>
          <a:xfrm>
            <a:off x="2368595" y="4291904"/>
            <a:ext cx="417123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b="1" spc="-150" dirty="0"/>
              <a:t>12</a:t>
            </a:r>
            <a:r>
              <a:rPr lang="ko-KR" altLang="en-US" sz="800" b="1" spc="-150" dirty="0"/>
              <a:t>요</a:t>
            </a:r>
            <a:r>
              <a:rPr lang="en-US" altLang="ko-KR" sz="800" b="1" spc="-150" dirty="0"/>
              <a:t>!</a:t>
            </a:r>
            <a:endParaRPr lang="en-US" altLang="ko-KR" sz="800" spc="-15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EA9091AC-0E84-1201-65D9-5750DBADA713}"/>
              </a:ext>
            </a:extLst>
          </p:cNvPr>
          <p:cNvSpPr/>
          <p:nvPr/>
        </p:nvSpPr>
        <p:spPr>
          <a:xfrm>
            <a:off x="5220072" y="4738538"/>
            <a:ext cx="921179" cy="2878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288CFC-79B7-C43A-9C5C-D7446D1B85F4}"/>
              </a:ext>
            </a:extLst>
          </p:cNvPr>
          <p:cNvSpPr txBox="1"/>
          <p:nvPr/>
        </p:nvSpPr>
        <p:spPr>
          <a:xfrm>
            <a:off x="4624332" y="4769699"/>
            <a:ext cx="1464586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800" b="1" spc="-150" dirty="0"/>
              <a:t>네 그럼 그때 뵈요</a:t>
            </a:r>
            <a:r>
              <a:rPr lang="en-US" altLang="ko-KR" sz="800" b="1" spc="-150" dirty="0"/>
              <a:t>!</a:t>
            </a:r>
            <a:endParaRPr lang="en-US" altLang="ko-KR" sz="800" spc="-15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53B844-E1FA-7284-1CEF-89DB278F5FEC}"/>
              </a:ext>
            </a:extLst>
          </p:cNvPr>
          <p:cNvSpPr txBox="1"/>
          <p:nvPr/>
        </p:nvSpPr>
        <p:spPr>
          <a:xfrm>
            <a:off x="3746134" y="4860847"/>
            <a:ext cx="1464586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오후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10:20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52D271CC-1105-0895-3746-3AFBBAC58876}"/>
              </a:ext>
            </a:extLst>
          </p:cNvPr>
          <p:cNvSpPr/>
          <p:nvPr/>
        </p:nvSpPr>
        <p:spPr>
          <a:xfrm>
            <a:off x="1907708" y="5183610"/>
            <a:ext cx="4233543" cy="7095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406BE5-F696-B627-312D-A4CA5837C015}"/>
              </a:ext>
            </a:extLst>
          </p:cNvPr>
          <p:cNvSpPr txBox="1"/>
          <p:nvPr/>
        </p:nvSpPr>
        <p:spPr>
          <a:xfrm>
            <a:off x="1979714" y="5204880"/>
            <a:ext cx="2088230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메시지를 입력하세요</a:t>
            </a:r>
            <a:endParaRPr lang="en-US" altLang="ko-KR" sz="8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1A29F41-EF4D-B79F-3789-374E69553E20}"/>
              </a:ext>
            </a:extLst>
          </p:cNvPr>
          <p:cNvSpPr/>
          <p:nvPr/>
        </p:nvSpPr>
        <p:spPr>
          <a:xfrm>
            <a:off x="5580112" y="5643261"/>
            <a:ext cx="476944" cy="18864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0DAD59-C50C-FA60-D4BC-611F5FC12EC1}"/>
              </a:ext>
            </a:extLst>
          </p:cNvPr>
          <p:cNvSpPr txBox="1"/>
          <p:nvPr/>
        </p:nvSpPr>
        <p:spPr>
          <a:xfrm>
            <a:off x="5626911" y="5618228"/>
            <a:ext cx="376273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b="1" spc="-150" dirty="0">
                <a:solidFill>
                  <a:srgbClr val="F8F9FA"/>
                </a:solidFill>
              </a:rPr>
              <a:t>전송</a:t>
            </a:r>
            <a:endParaRPr lang="en-US" altLang="ko-KR" sz="800" spc="-150" dirty="0">
              <a:solidFill>
                <a:srgbClr val="F8F9FA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049A2CE-4A6C-33E9-F601-2B141609F34D}"/>
              </a:ext>
            </a:extLst>
          </p:cNvPr>
          <p:cNvSpPr txBox="1"/>
          <p:nvPr/>
        </p:nvSpPr>
        <p:spPr>
          <a:xfrm>
            <a:off x="4966208" y="5693551"/>
            <a:ext cx="613904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0/1000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BD9EE71-9457-4420-89FC-6FC3C1B32E32}"/>
              </a:ext>
            </a:extLst>
          </p:cNvPr>
          <p:cNvSpPr txBox="1"/>
          <p:nvPr/>
        </p:nvSpPr>
        <p:spPr>
          <a:xfrm>
            <a:off x="4740442" y="4724647"/>
            <a:ext cx="470278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700" b="1" dirty="0"/>
              <a:t>1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0825AD38-F8DA-40A8-8D5D-74952E724E82}"/>
              </a:ext>
            </a:extLst>
          </p:cNvPr>
          <p:cNvGrpSpPr/>
          <p:nvPr/>
        </p:nvGrpSpPr>
        <p:grpSpPr>
          <a:xfrm>
            <a:off x="1843496" y="3118628"/>
            <a:ext cx="240772" cy="215444"/>
            <a:chOff x="292829" y="1695755"/>
            <a:chExt cx="240772" cy="215444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79621FD-4845-B3B0-2D8B-9FB80432589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9085BF3-57B6-BEBE-F329-084A3DB269A4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0CE4AE50-119B-5F55-D39C-C679DB850CCD}"/>
              </a:ext>
            </a:extLst>
          </p:cNvPr>
          <p:cNvGrpSpPr/>
          <p:nvPr/>
        </p:nvGrpSpPr>
        <p:grpSpPr>
          <a:xfrm>
            <a:off x="2262469" y="3099546"/>
            <a:ext cx="240772" cy="215444"/>
            <a:chOff x="292829" y="1695755"/>
            <a:chExt cx="240772" cy="215444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E1F64CB0-4BFE-2707-B647-810A8E57C37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66455D1-45B4-329F-0480-9D0FE4A4CC85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E89B409-8627-5009-58A3-0C8E7A6D57F3}"/>
              </a:ext>
            </a:extLst>
          </p:cNvPr>
          <p:cNvGrpSpPr/>
          <p:nvPr/>
        </p:nvGrpSpPr>
        <p:grpSpPr>
          <a:xfrm>
            <a:off x="3352161" y="4296937"/>
            <a:ext cx="240772" cy="215444"/>
            <a:chOff x="292829" y="1695755"/>
            <a:chExt cx="240772" cy="215444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2D8187C1-D7FF-992F-9937-4E91022BCD9E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D9FDB80-3D08-AD37-2512-10E4396BEE3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F0CCBB-5ED5-40B9-6B06-CFF0047674B9}"/>
              </a:ext>
            </a:extLst>
          </p:cNvPr>
          <p:cNvSpPr/>
          <p:nvPr/>
        </p:nvSpPr>
        <p:spPr>
          <a:xfrm>
            <a:off x="35495" y="2004008"/>
            <a:ext cx="6264696" cy="40696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260511E-6773-77A4-E778-D057ED0E5284}"/>
              </a:ext>
            </a:extLst>
          </p:cNvPr>
          <p:cNvGrpSpPr/>
          <p:nvPr/>
        </p:nvGrpSpPr>
        <p:grpSpPr>
          <a:xfrm>
            <a:off x="-19350" y="1910005"/>
            <a:ext cx="240772" cy="215444"/>
            <a:chOff x="292829" y="1695755"/>
            <a:chExt cx="240772" cy="215444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99F02DB9-F37A-03E8-A6B1-42C84D850F5F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288DF2E-8A64-5785-F0A2-F179DE79A604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3E2EF222-38A3-59D4-48E2-8C798A788BDA}"/>
              </a:ext>
            </a:extLst>
          </p:cNvPr>
          <p:cNvGrpSpPr/>
          <p:nvPr/>
        </p:nvGrpSpPr>
        <p:grpSpPr>
          <a:xfrm>
            <a:off x="1774213" y="1908794"/>
            <a:ext cx="240772" cy="215444"/>
            <a:chOff x="292829" y="1695755"/>
            <a:chExt cx="240772" cy="215444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BF593050-2DAF-F68B-9E0F-3E471B3C296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B77C84-B0C1-B4F0-C485-2B9990DDCEC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746B64A-84B7-F2AA-D8C5-7887DA452EDA}"/>
              </a:ext>
            </a:extLst>
          </p:cNvPr>
          <p:cNvSpPr/>
          <p:nvPr/>
        </p:nvSpPr>
        <p:spPr>
          <a:xfrm>
            <a:off x="30448" y="1983201"/>
            <a:ext cx="1805248" cy="4075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css</a:t>
            </a:r>
            <a:endParaRPr lang="ko-KR" altLang="en-US" dirty="0"/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A27F296-18ED-50DA-FFF0-18BCD3E915A9}"/>
              </a:ext>
            </a:extLst>
          </p:cNvPr>
          <p:cNvGrpSpPr/>
          <p:nvPr/>
        </p:nvGrpSpPr>
        <p:grpSpPr>
          <a:xfrm>
            <a:off x="4801667" y="4675558"/>
            <a:ext cx="240772" cy="215444"/>
            <a:chOff x="292829" y="1695755"/>
            <a:chExt cx="240772" cy="215444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8B1959A5-613E-D3B7-3491-96C962F8C60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9F87394-DB36-0B9F-2A81-0496D9727E37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7CF22EA-F5D9-08B2-E8CB-8FD91B4D015D}"/>
              </a:ext>
            </a:extLst>
          </p:cNvPr>
          <p:cNvGrpSpPr/>
          <p:nvPr/>
        </p:nvGrpSpPr>
        <p:grpSpPr>
          <a:xfrm>
            <a:off x="1889978" y="4953699"/>
            <a:ext cx="240772" cy="215444"/>
            <a:chOff x="292829" y="1695755"/>
            <a:chExt cx="240772" cy="215444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A0D3C81E-0986-5FDF-6991-39C409C3609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02BD3A5-4B8F-D36F-E445-3F1DEA76462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A58CA5AB-1A5B-6E8D-4B28-AC326703226B}"/>
              </a:ext>
            </a:extLst>
          </p:cNvPr>
          <p:cNvGrpSpPr/>
          <p:nvPr/>
        </p:nvGrpSpPr>
        <p:grpSpPr>
          <a:xfrm>
            <a:off x="5401045" y="5490227"/>
            <a:ext cx="240772" cy="215444"/>
            <a:chOff x="292829" y="1695755"/>
            <a:chExt cx="240772" cy="215444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710B65AC-09A1-127B-FF61-52C5608ADCB5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589C10E-27E5-B84B-76C5-0E88B8D6320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2F0ECC-B8B7-D7E1-5347-A473B5F44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50122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CO-MA-MY-03-01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채팅방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채팅방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554DC2F-7606-C130-A396-FC7BA94E9D9B}"/>
              </a:ext>
            </a:extLst>
          </p:cNvPr>
          <p:cNvSpPr/>
          <p:nvPr/>
        </p:nvSpPr>
        <p:spPr>
          <a:xfrm>
            <a:off x="35496" y="1550759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D9879E-E429-BE45-9209-2FC978831212}"/>
              </a:ext>
            </a:extLst>
          </p:cNvPr>
          <p:cNvSpPr txBox="1"/>
          <p:nvPr/>
        </p:nvSpPr>
        <p:spPr>
          <a:xfrm>
            <a:off x="241771" y="1665634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728E07-8AA9-FB37-A56B-4231D8122560}"/>
              </a:ext>
            </a:extLst>
          </p:cNvPr>
          <p:cNvSpPr txBox="1"/>
          <p:nvPr/>
        </p:nvSpPr>
        <p:spPr>
          <a:xfrm>
            <a:off x="681839" y="1665634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08F9CD-CDA3-0C52-61CD-440EB298E38C}"/>
              </a:ext>
            </a:extLst>
          </p:cNvPr>
          <p:cNvSpPr txBox="1"/>
          <p:nvPr/>
        </p:nvSpPr>
        <p:spPr>
          <a:xfrm>
            <a:off x="1210865" y="1665634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7B516C-D7FF-639F-78C1-2C008582422B}"/>
              </a:ext>
            </a:extLst>
          </p:cNvPr>
          <p:cNvSpPr txBox="1"/>
          <p:nvPr/>
        </p:nvSpPr>
        <p:spPr>
          <a:xfrm>
            <a:off x="1807503" y="1665634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083EF211-056E-5482-4EF2-6A1956FBDD2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689357"/>
            <a:ext cx="176332" cy="176332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691A838-D46F-0A47-2247-326B92E1FEF7}"/>
              </a:ext>
            </a:extLst>
          </p:cNvPr>
          <p:cNvSpPr txBox="1"/>
          <p:nvPr/>
        </p:nvSpPr>
        <p:spPr>
          <a:xfrm>
            <a:off x="5051684" y="1665634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279C4316-4449-D642-94AF-4F26FEF789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689357"/>
            <a:ext cx="200056" cy="200056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41089004-B8D3-53DA-8268-0BF134A7CF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663223"/>
            <a:ext cx="228600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74B7073-60A7-8048-572E-235D77FC78EE}"/>
              </a:ext>
            </a:extLst>
          </p:cNvPr>
          <p:cNvSpPr txBox="1"/>
          <p:nvPr/>
        </p:nvSpPr>
        <p:spPr>
          <a:xfrm>
            <a:off x="2474672" y="1665634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C29950E-CC50-16AE-BE39-A98B802D72D7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07705" y="2384205"/>
            <a:ext cx="451667" cy="427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513A77-966E-4E1D-8A75-040A0A673359}"/>
              </a:ext>
            </a:extLst>
          </p:cNvPr>
          <p:cNvSpPr txBox="1"/>
          <p:nvPr/>
        </p:nvSpPr>
        <p:spPr>
          <a:xfrm>
            <a:off x="2366031" y="2409549"/>
            <a:ext cx="1464586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/>
              <a:t>정품입니다</a:t>
            </a:r>
            <a:r>
              <a:rPr lang="en-US" altLang="ko-KR" sz="800" b="1" spc="-150" dirty="0"/>
              <a:t>.  </a:t>
            </a:r>
            <a:r>
              <a:rPr lang="ko-KR" altLang="en-US" sz="800" b="1" spc="-150" dirty="0"/>
              <a:t>완전 </a:t>
            </a:r>
            <a:r>
              <a:rPr lang="ko-KR" altLang="en-US" sz="800" b="1" dirty="0" err="1"/>
              <a:t>새거에요</a:t>
            </a:r>
            <a:endParaRPr lang="en-US" altLang="ko-KR" sz="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4B93C1-A03D-099C-C10D-F6696FC567BB}"/>
              </a:ext>
            </a:extLst>
          </p:cNvPr>
          <p:cNvSpPr txBox="1"/>
          <p:nvPr/>
        </p:nvSpPr>
        <p:spPr>
          <a:xfrm>
            <a:off x="2915975" y="2544006"/>
            <a:ext cx="103865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100,000</a:t>
            </a:r>
            <a:r>
              <a:rPr lang="ko-KR" altLang="en-US" sz="900" b="1" dirty="0"/>
              <a:t>원</a:t>
            </a:r>
            <a:endParaRPr lang="en-US" altLang="ko-KR" sz="9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B9D421-80FA-AC54-FB02-D6578D2C2F35}"/>
              </a:ext>
            </a:extLst>
          </p:cNvPr>
          <p:cNvGrpSpPr/>
          <p:nvPr/>
        </p:nvGrpSpPr>
        <p:grpSpPr>
          <a:xfrm>
            <a:off x="2443341" y="2598206"/>
            <a:ext cx="512258" cy="177657"/>
            <a:chOff x="2250741" y="3836047"/>
            <a:chExt cx="521059" cy="22834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CEDB653-03BA-CA26-66F6-254E48D2A326}"/>
                </a:ext>
              </a:extLst>
            </p:cNvPr>
            <p:cNvSpPr/>
            <p:nvPr/>
          </p:nvSpPr>
          <p:spPr>
            <a:xfrm>
              <a:off x="2261144" y="3871733"/>
              <a:ext cx="510656" cy="192658"/>
            </a:xfrm>
            <a:prstGeom prst="round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571855-9BA8-5156-AD74-3D300194B7DB}"/>
                </a:ext>
              </a:extLst>
            </p:cNvPr>
            <p:cNvSpPr txBox="1"/>
            <p:nvPr/>
          </p:nvSpPr>
          <p:spPr>
            <a:xfrm>
              <a:off x="2250741" y="3836047"/>
              <a:ext cx="5106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spc="-150" dirty="0" err="1">
                  <a:solidFill>
                    <a:schemeClr val="bg1"/>
                  </a:solidFill>
                </a:rPr>
                <a:t>판매중</a:t>
              </a:r>
              <a:endParaRPr lang="ko-KR" altLang="en-US" sz="700" b="1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1EA4B7-112B-0BE5-3D6D-2D7512CA1CC5}"/>
              </a:ext>
            </a:extLst>
          </p:cNvPr>
          <p:cNvSpPr/>
          <p:nvPr/>
        </p:nvSpPr>
        <p:spPr>
          <a:xfrm>
            <a:off x="1835697" y="1993690"/>
            <a:ext cx="4464494" cy="83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4D2ADBE-FC62-2211-262B-A894A7590141}"/>
              </a:ext>
            </a:extLst>
          </p:cNvPr>
          <p:cNvSpPr/>
          <p:nvPr/>
        </p:nvSpPr>
        <p:spPr>
          <a:xfrm>
            <a:off x="1094866" y="4510712"/>
            <a:ext cx="178233" cy="14242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BE50A-BDD9-C8B6-0E5F-ACE94200E1D8}"/>
              </a:ext>
            </a:extLst>
          </p:cNvPr>
          <p:cNvSpPr txBox="1"/>
          <p:nvPr/>
        </p:nvSpPr>
        <p:spPr>
          <a:xfrm flipH="1">
            <a:off x="1590597" y="4697214"/>
            <a:ext cx="45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09A49-BF00-97D6-AD2C-EB9EE49FE1C8}"/>
              </a:ext>
            </a:extLst>
          </p:cNvPr>
          <p:cNvSpPr txBox="1"/>
          <p:nvPr/>
        </p:nvSpPr>
        <p:spPr>
          <a:xfrm>
            <a:off x="1083307" y="4465914"/>
            <a:ext cx="171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7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F0CCBB-5ED5-40B9-6B06-CFF0047674B9}"/>
              </a:ext>
            </a:extLst>
          </p:cNvPr>
          <p:cNvSpPr/>
          <p:nvPr/>
        </p:nvSpPr>
        <p:spPr>
          <a:xfrm>
            <a:off x="35496" y="1482541"/>
            <a:ext cx="6264696" cy="518681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3525445A-5CC2-E0C3-3574-B7FBDDE6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49475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판매내역 검색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구매내역 검색 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게시판에 사용자가 작성한 글을 보여줌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판매내역과 구매내역을 선택해서 볼 수 있음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6" name="TextBox 125">
            <a:extLst>
              <a:ext uri="{FF2B5EF4-FFF2-40B4-BE49-F238E27FC236}">
                <a16:creationId xmlns:a16="http://schemas.microsoft.com/office/drawing/2014/main" id="{E47E02C8-16F7-9691-A160-0A31263BEFB2}"/>
              </a:ext>
            </a:extLst>
          </p:cNvPr>
          <p:cNvSpPr txBox="1"/>
          <p:nvPr/>
        </p:nvSpPr>
        <p:spPr>
          <a:xfrm>
            <a:off x="2019898" y="238787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중고거래</a:t>
            </a:r>
            <a:endParaRPr lang="en-US" altLang="ko-KR" sz="700" dirty="0"/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08A1D7D5-6AF5-53C8-DB3A-77E3AA84C6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426873" y="3267815"/>
            <a:ext cx="864896" cy="818354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A6CA2B59-18D9-96A5-423F-73A4497E4E5A}"/>
              </a:ext>
            </a:extLst>
          </p:cNvPr>
          <p:cNvSpPr txBox="1"/>
          <p:nvPr/>
        </p:nvSpPr>
        <p:spPr>
          <a:xfrm>
            <a:off x="2291769" y="3273623"/>
            <a:ext cx="1464586" cy="35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/>
              <a:t>정품입니다</a:t>
            </a:r>
            <a:r>
              <a:rPr lang="en-US" altLang="ko-KR" sz="800" b="1" spc="-150" dirty="0"/>
              <a:t>.  </a:t>
            </a:r>
            <a:r>
              <a:rPr lang="ko-KR" altLang="en-US" sz="800" b="1" spc="-150" dirty="0"/>
              <a:t>완전 </a:t>
            </a:r>
            <a:r>
              <a:rPr lang="ko-KR" altLang="en-US" sz="800" b="1" dirty="0" err="1"/>
              <a:t>새거에요</a:t>
            </a:r>
            <a:endParaRPr lang="en-US" altLang="ko-KR" sz="800" b="1" dirty="0"/>
          </a:p>
          <a:p>
            <a:pPr>
              <a:lnSpc>
                <a:spcPct val="120000"/>
              </a:lnSpc>
            </a:pPr>
            <a:r>
              <a:rPr lang="ko-KR" altLang="en-US" sz="700" b="1" spc="-150" dirty="0">
                <a:solidFill>
                  <a:schemeClr val="bg1">
                    <a:lumMod val="50000"/>
                  </a:schemeClr>
                </a:solidFill>
              </a:rPr>
              <a:t>대전 동구 성남동</a:t>
            </a:r>
            <a:endParaRPr lang="en-US" altLang="ko-KR" sz="7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2439607-495E-0873-7A16-3E8746A8C564}"/>
              </a:ext>
            </a:extLst>
          </p:cNvPr>
          <p:cNvSpPr txBox="1"/>
          <p:nvPr/>
        </p:nvSpPr>
        <p:spPr>
          <a:xfrm>
            <a:off x="2867815" y="3587455"/>
            <a:ext cx="103865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100,000</a:t>
            </a:r>
            <a:r>
              <a:rPr lang="ko-KR" altLang="en-US" sz="900" b="1" dirty="0"/>
              <a:t>원</a:t>
            </a:r>
            <a:endParaRPr lang="en-US" altLang="ko-KR" sz="900" b="1" dirty="0"/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1C78C3FC-0B00-C617-A58A-0A8CCE56DC95}"/>
              </a:ext>
            </a:extLst>
          </p:cNvPr>
          <p:cNvGrpSpPr/>
          <p:nvPr/>
        </p:nvGrpSpPr>
        <p:grpSpPr>
          <a:xfrm>
            <a:off x="2375547" y="3641655"/>
            <a:ext cx="512258" cy="177657"/>
            <a:chOff x="2250741" y="3836047"/>
            <a:chExt cx="521059" cy="228344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8CBD8BD-59A9-CA8B-8C13-D82888E7ABEF}"/>
                </a:ext>
              </a:extLst>
            </p:cNvPr>
            <p:cNvSpPr/>
            <p:nvPr/>
          </p:nvSpPr>
          <p:spPr>
            <a:xfrm>
              <a:off x="2261144" y="3871733"/>
              <a:ext cx="510656" cy="192658"/>
            </a:xfrm>
            <a:prstGeom prst="round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253FCCE-FD89-055D-CDC8-1D7F062D56E4}"/>
                </a:ext>
              </a:extLst>
            </p:cNvPr>
            <p:cNvSpPr txBox="1"/>
            <p:nvPr/>
          </p:nvSpPr>
          <p:spPr>
            <a:xfrm>
              <a:off x="2250741" y="3836047"/>
              <a:ext cx="5106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spc="-150" dirty="0" err="1">
                  <a:solidFill>
                    <a:schemeClr val="bg1"/>
                  </a:solidFill>
                </a:rPr>
                <a:t>판매중</a:t>
              </a:r>
              <a:endParaRPr lang="ko-KR" altLang="en-US" sz="700" b="1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6" name="그림 195">
            <a:extLst>
              <a:ext uri="{FF2B5EF4-FFF2-40B4-BE49-F238E27FC236}">
                <a16:creationId xmlns:a16="http://schemas.microsoft.com/office/drawing/2014/main" id="{B8E6E927-7A7E-2B0A-7569-C5B13A609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50" y="6343263"/>
            <a:ext cx="215443" cy="215443"/>
          </a:xfrm>
          <a:prstGeom prst="rect">
            <a:avLst/>
          </a:prstGeom>
        </p:spPr>
      </p:pic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B3972CB1-6ECD-1D95-E396-4B0332D4626A}"/>
              </a:ext>
            </a:extLst>
          </p:cNvPr>
          <p:cNvGrpSpPr/>
          <p:nvPr/>
        </p:nvGrpSpPr>
        <p:grpSpPr>
          <a:xfrm>
            <a:off x="4197435" y="3870725"/>
            <a:ext cx="364968" cy="215444"/>
            <a:chOff x="4526760" y="3780069"/>
            <a:chExt cx="364968" cy="2154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E7CFBF5-AA2D-DFB0-96D1-880B2D6E2FC7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200" name="그래픽 199">
              <a:extLst>
                <a:ext uri="{FF2B5EF4-FFF2-40B4-BE49-F238E27FC236}">
                  <a16:creationId xmlns:a16="http://schemas.microsoft.com/office/drawing/2014/main" id="{3829064E-0EC0-E35B-A110-47E52537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211" name="그림 210">
            <a:extLst>
              <a:ext uri="{FF2B5EF4-FFF2-40B4-BE49-F238E27FC236}">
                <a16:creationId xmlns:a16="http://schemas.microsoft.com/office/drawing/2014/main" id="{178B5693-626C-B8E5-6FBD-80AA5B0597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5020" t="19431" r="50962" b="59454"/>
          <a:stretch/>
        </p:blipFill>
        <p:spPr>
          <a:xfrm>
            <a:off x="1426873" y="4293569"/>
            <a:ext cx="864896" cy="818354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EF8AC4C9-3E5E-1AFF-7111-6EF907B8FED3}"/>
              </a:ext>
            </a:extLst>
          </p:cNvPr>
          <p:cNvSpPr txBox="1"/>
          <p:nvPr/>
        </p:nvSpPr>
        <p:spPr>
          <a:xfrm>
            <a:off x="2291768" y="4299377"/>
            <a:ext cx="1776175" cy="35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 err="1"/>
              <a:t>샤넬백이에요</a:t>
            </a:r>
            <a:r>
              <a:rPr lang="ko-KR" altLang="en-US" sz="800" b="1" spc="-150" dirty="0"/>
              <a:t> </a:t>
            </a:r>
            <a:r>
              <a:rPr lang="en-US" altLang="ko-KR" sz="800" b="1" spc="-150" dirty="0"/>
              <a:t>. </a:t>
            </a:r>
            <a:r>
              <a:rPr lang="ko-KR" altLang="en-US" sz="800" b="1" spc="-150" dirty="0"/>
              <a:t>아끼던 </a:t>
            </a:r>
            <a:r>
              <a:rPr lang="ko-KR" altLang="en-US" sz="800" b="1" dirty="0"/>
              <a:t>아이입니다</a:t>
            </a:r>
            <a:r>
              <a:rPr lang="en-US" altLang="ko-KR" sz="800" b="1" spc="-15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700" b="1" spc="-150" dirty="0">
                <a:solidFill>
                  <a:schemeClr val="bg1">
                    <a:lumMod val="50000"/>
                  </a:schemeClr>
                </a:solidFill>
              </a:rPr>
              <a:t>대전  중구 오류동</a:t>
            </a:r>
            <a:endParaRPr lang="en-US" altLang="ko-KR" sz="7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E3A37AB-020F-4A4A-88DE-A747BA72CBF0}"/>
              </a:ext>
            </a:extLst>
          </p:cNvPr>
          <p:cNvSpPr txBox="1"/>
          <p:nvPr/>
        </p:nvSpPr>
        <p:spPr>
          <a:xfrm>
            <a:off x="2867815" y="4613209"/>
            <a:ext cx="103865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900,000</a:t>
            </a:r>
            <a:r>
              <a:rPr lang="ko-KR" altLang="en-US" sz="900" b="1" dirty="0"/>
              <a:t>원</a:t>
            </a:r>
            <a:endParaRPr lang="en-US" altLang="ko-KR" sz="900" b="1" dirty="0"/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C0FBD161-F729-CA1F-162E-169589804D76}"/>
              </a:ext>
            </a:extLst>
          </p:cNvPr>
          <p:cNvGrpSpPr/>
          <p:nvPr/>
        </p:nvGrpSpPr>
        <p:grpSpPr>
          <a:xfrm>
            <a:off x="2375547" y="4667409"/>
            <a:ext cx="512258" cy="177657"/>
            <a:chOff x="2250741" y="3836047"/>
            <a:chExt cx="521059" cy="228344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8C0A8371-3A0C-AD66-F11A-28C45400978F}"/>
                </a:ext>
              </a:extLst>
            </p:cNvPr>
            <p:cNvSpPr/>
            <p:nvPr/>
          </p:nvSpPr>
          <p:spPr>
            <a:xfrm>
              <a:off x="2261144" y="3871733"/>
              <a:ext cx="510656" cy="192658"/>
            </a:xfrm>
            <a:prstGeom prst="round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08B79ED-C848-9A86-5658-ECABE4E4BD6D}"/>
                </a:ext>
              </a:extLst>
            </p:cNvPr>
            <p:cNvSpPr txBox="1"/>
            <p:nvPr/>
          </p:nvSpPr>
          <p:spPr>
            <a:xfrm>
              <a:off x="2250741" y="3836047"/>
              <a:ext cx="5106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spc="-150" dirty="0" err="1">
                  <a:solidFill>
                    <a:schemeClr val="bg1"/>
                  </a:solidFill>
                </a:rPr>
                <a:t>판매중</a:t>
              </a:r>
              <a:endParaRPr lang="ko-KR" altLang="en-US" sz="700" b="1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4" name="그림 223">
            <a:extLst>
              <a:ext uri="{FF2B5EF4-FFF2-40B4-BE49-F238E27FC236}">
                <a16:creationId xmlns:a16="http://schemas.microsoft.com/office/drawing/2014/main" id="{EF14FF9D-B11F-7A3E-1436-D9BA7421A1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0375" t="19431" r="35607" b="59454"/>
          <a:stretch/>
        </p:blipFill>
        <p:spPr>
          <a:xfrm>
            <a:off x="1426873" y="5338064"/>
            <a:ext cx="864896" cy="818354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CA9E90CD-6668-CD35-5D99-26B165DA9EA0}"/>
              </a:ext>
            </a:extLst>
          </p:cNvPr>
          <p:cNvSpPr txBox="1"/>
          <p:nvPr/>
        </p:nvSpPr>
        <p:spPr>
          <a:xfrm>
            <a:off x="2291769" y="5343872"/>
            <a:ext cx="1464586" cy="35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/>
              <a:t>공기청정기 판매합니다</a:t>
            </a:r>
            <a:endParaRPr lang="en-US" altLang="ko-KR" sz="800" b="1" spc="-150" dirty="0"/>
          </a:p>
          <a:p>
            <a:pPr>
              <a:lnSpc>
                <a:spcPct val="120000"/>
              </a:lnSpc>
            </a:pPr>
            <a:r>
              <a:rPr lang="ko-KR" altLang="en-US" sz="700" b="1" spc="-150" dirty="0">
                <a:solidFill>
                  <a:schemeClr val="bg1">
                    <a:lumMod val="50000"/>
                  </a:schemeClr>
                </a:solidFill>
              </a:rPr>
              <a:t>대전 동구 성남동</a:t>
            </a:r>
            <a:endParaRPr lang="en-US" altLang="ko-KR" sz="7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D1B1A1F-9632-0FD9-AB61-79114D5C3089}"/>
              </a:ext>
            </a:extLst>
          </p:cNvPr>
          <p:cNvSpPr txBox="1"/>
          <p:nvPr/>
        </p:nvSpPr>
        <p:spPr>
          <a:xfrm>
            <a:off x="2867815" y="5657704"/>
            <a:ext cx="103865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100,000</a:t>
            </a:r>
            <a:r>
              <a:rPr lang="ko-KR" altLang="en-US" sz="900" b="1" dirty="0"/>
              <a:t>원</a:t>
            </a:r>
            <a:endParaRPr lang="en-US" altLang="ko-KR" sz="900" b="1" dirty="0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104E42B2-E5B8-F2C0-7C9A-BE48D510C5A1}"/>
              </a:ext>
            </a:extLst>
          </p:cNvPr>
          <p:cNvGrpSpPr/>
          <p:nvPr/>
        </p:nvGrpSpPr>
        <p:grpSpPr>
          <a:xfrm>
            <a:off x="2375547" y="5711904"/>
            <a:ext cx="512258" cy="177657"/>
            <a:chOff x="2250741" y="3836047"/>
            <a:chExt cx="521059" cy="228344"/>
          </a:xfrm>
        </p:grpSpPr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6A11554F-A0E7-C646-303E-7A9BDD460A65}"/>
                </a:ext>
              </a:extLst>
            </p:cNvPr>
            <p:cNvSpPr/>
            <p:nvPr/>
          </p:nvSpPr>
          <p:spPr>
            <a:xfrm>
              <a:off x="2261144" y="3871733"/>
              <a:ext cx="510656" cy="192658"/>
            </a:xfrm>
            <a:prstGeom prst="round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644818C-77E7-884A-C9CD-D00162742F0D}"/>
                </a:ext>
              </a:extLst>
            </p:cNvPr>
            <p:cNvSpPr txBox="1"/>
            <p:nvPr/>
          </p:nvSpPr>
          <p:spPr>
            <a:xfrm>
              <a:off x="2250741" y="3836047"/>
              <a:ext cx="5106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spc="-150" dirty="0" err="1">
                  <a:solidFill>
                    <a:schemeClr val="bg1"/>
                  </a:solidFill>
                </a:rPr>
                <a:t>판매중</a:t>
              </a:r>
              <a:endParaRPr lang="ko-KR" altLang="en-US" sz="700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DE389CE0-1292-5BA0-167C-DF60C1BA1A27}"/>
              </a:ext>
            </a:extLst>
          </p:cNvPr>
          <p:cNvGrpSpPr/>
          <p:nvPr/>
        </p:nvGrpSpPr>
        <p:grpSpPr>
          <a:xfrm>
            <a:off x="4610648" y="3870725"/>
            <a:ext cx="350793" cy="215444"/>
            <a:chOff x="4610648" y="3453278"/>
            <a:chExt cx="350793" cy="215444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1796100-6C18-993F-EC0B-B383B7931019}"/>
                </a:ext>
              </a:extLst>
            </p:cNvPr>
            <p:cNvGrpSpPr/>
            <p:nvPr/>
          </p:nvGrpSpPr>
          <p:grpSpPr>
            <a:xfrm>
              <a:off x="4617770" y="3453278"/>
              <a:ext cx="343671" cy="215444"/>
              <a:chOff x="2306771" y="3604248"/>
              <a:chExt cx="343671" cy="215444"/>
            </a:xfrm>
          </p:grpSpPr>
          <p:pic>
            <p:nvPicPr>
              <p:cNvPr id="117" name="그래픽 116">
                <a:extLst>
                  <a:ext uri="{FF2B5EF4-FFF2-40B4-BE49-F238E27FC236}">
                    <a16:creationId xmlns:a16="http://schemas.microsoft.com/office/drawing/2014/main" id="{BC71F7B3-813F-81B9-A327-FE2B69F1C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83F356D-AEB2-A272-F760-3580AD2CFE70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10</a:t>
                </a:r>
                <a:endParaRPr lang="ko-KR" altLang="en-US" sz="800" dirty="0"/>
              </a:p>
            </p:txBody>
          </p:sp>
        </p:grpSp>
        <p:pic>
          <p:nvPicPr>
            <p:cNvPr id="242" name="그래픽 241">
              <a:extLst>
                <a:ext uri="{FF2B5EF4-FFF2-40B4-BE49-F238E27FC236}">
                  <a16:creationId xmlns:a16="http://schemas.microsoft.com/office/drawing/2014/main" id="{DC646323-6DF2-2CF2-6C79-BCBC07BE5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E4272B6C-EB28-E168-2F70-7DE8E9EE6183}"/>
              </a:ext>
            </a:extLst>
          </p:cNvPr>
          <p:cNvGrpSpPr/>
          <p:nvPr/>
        </p:nvGrpSpPr>
        <p:grpSpPr>
          <a:xfrm>
            <a:off x="4197435" y="4896479"/>
            <a:ext cx="364968" cy="215444"/>
            <a:chOff x="4526760" y="3780069"/>
            <a:chExt cx="364968" cy="215444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E133598-A03E-7939-7C93-5458322C53CF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25</a:t>
              </a:r>
              <a:endParaRPr lang="ko-KR" altLang="en-US" sz="800" dirty="0"/>
            </a:p>
          </p:txBody>
        </p:sp>
        <p:pic>
          <p:nvPicPr>
            <p:cNvPr id="253" name="그래픽 252">
              <a:extLst>
                <a:ext uri="{FF2B5EF4-FFF2-40B4-BE49-F238E27FC236}">
                  <a16:creationId xmlns:a16="http://schemas.microsoft.com/office/drawing/2014/main" id="{ABC9F5DC-9001-FCD8-99C6-1D84BCB0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77C2CA7D-E374-C0D0-4BB5-5203431C1F27}"/>
              </a:ext>
            </a:extLst>
          </p:cNvPr>
          <p:cNvGrpSpPr/>
          <p:nvPr/>
        </p:nvGrpSpPr>
        <p:grpSpPr>
          <a:xfrm>
            <a:off x="4610648" y="4896479"/>
            <a:ext cx="350793" cy="215444"/>
            <a:chOff x="4610648" y="3453278"/>
            <a:chExt cx="350793" cy="215444"/>
          </a:xfrm>
        </p:grpSpPr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2BD15751-FAEB-91C7-F7F9-34592FC10243}"/>
                </a:ext>
              </a:extLst>
            </p:cNvPr>
            <p:cNvGrpSpPr/>
            <p:nvPr/>
          </p:nvGrpSpPr>
          <p:grpSpPr>
            <a:xfrm>
              <a:off x="4617770" y="3453278"/>
              <a:ext cx="343671" cy="215444"/>
              <a:chOff x="2306771" y="3604248"/>
              <a:chExt cx="343671" cy="215444"/>
            </a:xfrm>
          </p:grpSpPr>
          <p:pic>
            <p:nvPicPr>
              <p:cNvPr id="257" name="그래픽 256">
                <a:extLst>
                  <a:ext uri="{FF2B5EF4-FFF2-40B4-BE49-F238E27FC236}">
                    <a16:creationId xmlns:a16="http://schemas.microsoft.com/office/drawing/2014/main" id="{98A8A312-CA5C-8EE4-C909-DB6C4C11C9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20A9F53-7168-702C-1A71-165A5D025581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17</a:t>
                </a:r>
                <a:endParaRPr lang="ko-KR" altLang="en-US" sz="800" dirty="0"/>
              </a:p>
            </p:txBody>
          </p:sp>
        </p:grpSp>
        <p:pic>
          <p:nvPicPr>
            <p:cNvPr id="256" name="그래픽 255">
              <a:extLst>
                <a:ext uri="{FF2B5EF4-FFF2-40B4-BE49-F238E27FC236}">
                  <a16:creationId xmlns:a16="http://schemas.microsoft.com/office/drawing/2014/main" id="{89EB7213-1575-0EFD-E790-123280A8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F9BCD500-1166-1CD8-E940-0E3A6848CAEE}"/>
              </a:ext>
            </a:extLst>
          </p:cNvPr>
          <p:cNvGrpSpPr/>
          <p:nvPr/>
        </p:nvGrpSpPr>
        <p:grpSpPr>
          <a:xfrm>
            <a:off x="4197435" y="5940974"/>
            <a:ext cx="364968" cy="215444"/>
            <a:chOff x="4526760" y="3780069"/>
            <a:chExt cx="364968" cy="215444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2ACCAF6B-2314-F791-F18D-21BE7AD6DFD5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261" name="그래픽 260">
              <a:extLst>
                <a:ext uri="{FF2B5EF4-FFF2-40B4-BE49-F238E27FC236}">
                  <a16:creationId xmlns:a16="http://schemas.microsoft.com/office/drawing/2014/main" id="{DA3A3F8C-EBF8-1D0C-2A26-63482C046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7201D8D4-E740-ED70-79F8-0AB198DFFB0F}"/>
              </a:ext>
            </a:extLst>
          </p:cNvPr>
          <p:cNvGrpSpPr/>
          <p:nvPr/>
        </p:nvGrpSpPr>
        <p:grpSpPr>
          <a:xfrm>
            <a:off x="4610648" y="5940974"/>
            <a:ext cx="294689" cy="215444"/>
            <a:chOff x="4610648" y="3453278"/>
            <a:chExt cx="294689" cy="215444"/>
          </a:xfrm>
        </p:grpSpPr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A4F1566C-0346-7379-0E63-80B1F3AD34D9}"/>
                </a:ext>
              </a:extLst>
            </p:cNvPr>
            <p:cNvGrpSpPr/>
            <p:nvPr/>
          </p:nvGrpSpPr>
          <p:grpSpPr>
            <a:xfrm>
              <a:off x="4617770" y="3453278"/>
              <a:ext cx="287567" cy="215444"/>
              <a:chOff x="2306771" y="3604248"/>
              <a:chExt cx="287567" cy="215444"/>
            </a:xfrm>
          </p:grpSpPr>
          <p:pic>
            <p:nvPicPr>
              <p:cNvPr id="265" name="그래픽 264">
                <a:extLst>
                  <a:ext uri="{FF2B5EF4-FFF2-40B4-BE49-F238E27FC236}">
                    <a16:creationId xmlns:a16="http://schemas.microsoft.com/office/drawing/2014/main" id="{0635CE40-BAEB-651A-83E6-4A266FD10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85813899-076D-47AC-54C6-0700FC44674A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4</a:t>
                </a:r>
                <a:endParaRPr lang="ko-KR" altLang="en-US" sz="800" dirty="0"/>
              </a:p>
            </p:txBody>
          </p:sp>
        </p:grpSp>
        <p:pic>
          <p:nvPicPr>
            <p:cNvPr id="264" name="그래픽 263">
              <a:extLst>
                <a:ext uri="{FF2B5EF4-FFF2-40B4-BE49-F238E27FC236}">
                  <a16:creationId xmlns:a16="http://schemas.microsoft.com/office/drawing/2014/main" id="{D935764F-8695-4680-570C-85693FE8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A35D8772-256C-D90E-E4BD-0577FE2CE9DE}"/>
              </a:ext>
            </a:extLst>
          </p:cNvPr>
          <p:cNvSpPr txBox="1"/>
          <p:nvPr/>
        </p:nvSpPr>
        <p:spPr>
          <a:xfrm>
            <a:off x="123309" y="15828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내글보기</a:t>
            </a:r>
            <a:endParaRPr lang="en-US" altLang="ko-KR" sz="1200" b="1" dirty="0"/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CE819C75-1408-C65F-4F69-A5F63108408B}"/>
              </a:ext>
            </a:extLst>
          </p:cNvPr>
          <p:cNvCxnSpPr>
            <a:cxnSpLocks/>
          </p:cNvCxnSpPr>
          <p:nvPr/>
        </p:nvCxnSpPr>
        <p:spPr>
          <a:xfrm>
            <a:off x="35496" y="2645532"/>
            <a:ext cx="62646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DE3FED-DCDA-90A2-D30C-1B63CD0BEB2F}"/>
              </a:ext>
            </a:extLst>
          </p:cNvPr>
          <p:cNvSpPr txBox="1"/>
          <p:nvPr/>
        </p:nvSpPr>
        <p:spPr>
          <a:xfrm>
            <a:off x="2851091" y="2387879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비밀게시판</a:t>
            </a:r>
            <a:endParaRPr lang="en-US" altLang="ko-KR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551BD-BFA1-9AC2-9974-241BC585C4FE}"/>
              </a:ext>
            </a:extLst>
          </p:cNvPr>
          <p:cNvSpPr txBox="1"/>
          <p:nvPr/>
        </p:nvSpPr>
        <p:spPr>
          <a:xfrm>
            <a:off x="3777994" y="2387879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/>
              <a:t>마이플레이스</a:t>
            </a:r>
            <a:endParaRPr lang="en-US" altLang="ko-KR" sz="7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638D5-02F4-E13B-F109-2DBAFAED271D}"/>
              </a:ext>
            </a:extLst>
          </p:cNvPr>
          <p:cNvCxnSpPr/>
          <p:nvPr/>
        </p:nvCxnSpPr>
        <p:spPr>
          <a:xfrm>
            <a:off x="2037244" y="2645532"/>
            <a:ext cx="50904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1376213-3A2C-8CDC-2837-B70A57CA59FD}"/>
              </a:ext>
            </a:extLst>
          </p:cNvPr>
          <p:cNvSpPr/>
          <p:nvPr/>
        </p:nvSpPr>
        <p:spPr>
          <a:xfrm>
            <a:off x="2555077" y="2785003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70393-192E-A7BB-6F15-AD5EECFE2D64}"/>
              </a:ext>
            </a:extLst>
          </p:cNvPr>
          <p:cNvSpPr txBox="1"/>
          <p:nvPr/>
        </p:nvSpPr>
        <p:spPr>
          <a:xfrm>
            <a:off x="2532781" y="2785003"/>
            <a:ext cx="5437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판매내역</a:t>
            </a:r>
            <a:endParaRPr lang="en-US" altLang="ko-KR" sz="7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A371315-8A3E-5CF3-899F-9ABCFC7F865C}"/>
              </a:ext>
            </a:extLst>
          </p:cNvPr>
          <p:cNvSpPr/>
          <p:nvPr/>
        </p:nvSpPr>
        <p:spPr>
          <a:xfrm>
            <a:off x="3270268" y="2785003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BB1FFE-EB47-0B43-B246-DF1DCF591E88}"/>
              </a:ext>
            </a:extLst>
          </p:cNvPr>
          <p:cNvSpPr txBox="1"/>
          <p:nvPr/>
        </p:nvSpPr>
        <p:spPr>
          <a:xfrm>
            <a:off x="3247972" y="2785003"/>
            <a:ext cx="5437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구매내역</a:t>
            </a:r>
            <a:endParaRPr lang="en-US" altLang="ko-KR" sz="700" dirty="0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9A49F0F-4D53-E3B9-C77F-A2E984DC15CE}"/>
              </a:ext>
            </a:extLst>
          </p:cNvPr>
          <p:cNvGrpSpPr/>
          <p:nvPr/>
        </p:nvGrpSpPr>
        <p:grpSpPr>
          <a:xfrm>
            <a:off x="2758651" y="2580970"/>
            <a:ext cx="240772" cy="215444"/>
            <a:chOff x="292829" y="1695755"/>
            <a:chExt cx="240772" cy="215444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7ABE09B-DFB7-B549-6BC6-919EDEC922D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ACFB57C-3E53-90A6-69A5-04E30356B9C5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F298080-6E37-86BB-AD3E-BBDE38C33391}"/>
              </a:ext>
            </a:extLst>
          </p:cNvPr>
          <p:cNvGrpSpPr/>
          <p:nvPr/>
        </p:nvGrpSpPr>
        <p:grpSpPr>
          <a:xfrm>
            <a:off x="3414698" y="2580970"/>
            <a:ext cx="240772" cy="215444"/>
            <a:chOff x="292829" y="1695755"/>
            <a:chExt cx="240772" cy="215444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353B0BE-21B3-446E-E1A3-F68BF0456E6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A31C47D-0392-DB7D-86A8-2C617B34B7F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1EFC192-2361-9EE6-7615-D087A559B02B}"/>
              </a:ext>
            </a:extLst>
          </p:cNvPr>
          <p:cNvSpPr txBox="1"/>
          <p:nvPr/>
        </p:nvSpPr>
        <p:spPr>
          <a:xfrm>
            <a:off x="4197435" y="3666093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게시글 삭제</a:t>
            </a:r>
            <a:endParaRPr lang="en-US" altLang="ko-KR" sz="7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8992C6F-DB20-4364-C40E-D3DBF2AE1A34}"/>
              </a:ext>
            </a:extLst>
          </p:cNvPr>
          <p:cNvCxnSpPr>
            <a:cxnSpLocks/>
          </p:cNvCxnSpPr>
          <p:nvPr/>
        </p:nvCxnSpPr>
        <p:spPr>
          <a:xfrm>
            <a:off x="1405664" y="4149080"/>
            <a:ext cx="3555777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2696AD2-668E-1F6B-EAC7-24297A8AF295}"/>
              </a:ext>
            </a:extLst>
          </p:cNvPr>
          <p:cNvCxnSpPr>
            <a:cxnSpLocks/>
          </p:cNvCxnSpPr>
          <p:nvPr/>
        </p:nvCxnSpPr>
        <p:spPr>
          <a:xfrm>
            <a:off x="1405664" y="5229200"/>
            <a:ext cx="3555777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9DB39A-1831-1F45-24A4-2FFCECD73F57}"/>
              </a:ext>
            </a:extLst>
          </p:cNvPr>
          <p:cNvSpPr/>
          <p:nvPr/>
        </p:nvSpPr>
        <p:spPr>
          <a:xfrm>
            <a:off x="35496" y="105273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193D4-8591-6C17-62FC-452FA31561D4}"/>
              </a:ext>
            </a:extLst>
          </p:cNvPr>
          <p:cNvSpPr txBox="1"/>
          <p:nvPr/>
        </p:nvSpPr>
        <p:spPr>
          <a:xfrm>
            <a:off x="241771" y="116761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B0F1C-EC74-EF1A-DB7D-E2F679CBC684}"/>
              </a:ext>
            </a:extLst>
          </p:cNvPr>
          <p:cNvSpPr txBox="1"/>
          <p:nvPr/>
        </p:nvSpPr>
        <p:spPr>
          <a:xfrm>
            <a:off x="681839" y="1167611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CAC96-ABF8-F547-E5F5-BFAB63275803}"/>
              </a:ext>
            </a:extLst>
          </p:cNvPr>
          <p:cNvSpPr txBox="1"/>
          <p:nvPr/>
        </p:nvSpPr>
        <p:spPr>
          <a:xfrm>
            <a:off x="1210865" y="1167611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99EC7-5E27-2D14-6149-2FE5DAC62C87}"/>
              </a:ext>
            </a:extLst>
          </p:cNvPr>
          <p:cNvSpPr txBox="1"/>
          <p:nvPr/>
        </p:nvSpPr>
        <p:spPr>
          <a:xfrm>
            <a:off x="1807503" y="1167611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1CCA2D-D18C-2EBA-C516-E05EFFD365C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191334"/>
            <a:ext cx="176332" cy="176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63DD62-EFE4-DB7E-598A-013893C6C888}"/>
              </a:ext>
            </a:extLst>
          </p:cNvPr>
          <p:cNvSpPr txBox="1"/>
          <p:nvPr/>
        </p:nvSpPr>
        <p:spPr>
          <a:xfrm>
            <a:off x="5051684" y="116761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78EF72D-C64E-D78B-9C82-6CFDDFA769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191334"/>
            <a:ext cx="200056" cy="2000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E62229-B353-2DCD-7F45-0E26CA262C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165200"/>
            <a:ext cx="228600" cy="228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CCDEB31-4713-06B9-2A37-1DFF555B850E}"/>
              </a:ext>
            </a:extLst>
          </p:cNvPr>
          <p:cNvSpPr txBox="1"/>
          <p:nvPr/>
        </p:nvSpPr>
        <p:spPr>
          <a:xfrm>
            <a:off x="2474672" y="116761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A5B7352-2F7E-45A3-50C5-73669C62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60518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CO-MA-MY-04-01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내글보기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중고거래게시판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중고거래개시판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63A069-ADC6-20EF-55A3-CF43C4BEBA26}"/>
              </a:ext>
            </a:extLst>
          </p:cNvPr>
          <p:cNvCxnSpPr>
            <a:cxnSpLocks/>
          </p:cNvCxnSpPr>
          <p:nvPr/>
        </p:nvCxnSpPr>
        <p:spPr>
          <a:xfrm>
            <a:off x="35496" y="2348880"/>
            <a:ext cx="62646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33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F0CCBB-5ED5-40B9-6B06-CFF0047674B9}"/>
              </a:ext>
            </a:extLst>
          </p:cNvPr>
          <p:cNvSpPr/>
          <p:nvPr/>
        </p:nvSpPr>
        <p:spPr>
          <a:xfrm>
            <a:off x="35496" y="1482541"/>
            <a:ext cx="6264696" cy="518681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3525445A-5CC2-E0C3-3574-B7FBDDE6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04349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글 검색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댓글을 단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계시물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검색버튼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좋아요한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게시물 검색버튼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싫어요한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게시물 검색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조회수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좋아요 수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싫어요 수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비밀게시판에 사용자가 작성한 글을 보여주는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그에 해당하는 글을 보여줌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6" name="TextBox 125">
            <a:extLst>
              <a:ext uri="{FF2B5EF4-FFF2-40B4-BE49-F238E27FC236}">
                <a16:creationId xmlns:a16="http://schemas.microsoft.com/office/drawing/2014/main" id="{E47E02C8-16F7-9691-A160-0A31263BEFB2}"/>
              </a:ext>
            </a:extLst>
          </p:cNvPr>
          <p:cNvSpPr txBox="1"/>
          <p:nvPr/>
        </p:nvSpPr>
        <p:spPr>
          <a:xfrm>
            <a:off x="2019898" y="238787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중고거래</a:t>
            </a:r>
            <a:endParaRPr lang="en-US" altLang="ko-KR" sz="700" dirty="0"/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B8E6E927-7A7E-2B0A-7569-C5B13A609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38" y="6343263"/>
            <a:ext cx="230834" cy="230834"/>
          </a:xfrm>
          <a:prstGeom prst="rect">
            <a:avLst/>
          </a:prstGeom>
        </p:spPr>
      </p:pic>
      <p:sp>
        <p:nvSpPr>
          <p:cNvPr id="270" name="TextBox 269">
            <a:extLst>
              <a:ext uri="{FF2B5EF4-FFF2-40B4-BE49-F238E27FC236}">
                <a16:creationId xmlns:a16="http://schemas.microsoft.com/office/drawing/2014/main" id="{A35D8772-256C-D90E-E4BD-0577FE2CE9DE}"/>
              </a:ext>
            </a:extLst>
          </p:cNvPr>
          <p:cNvSpPr txBox="1"/>
          <p:nvPr/>
        </p:nvSpPr>
        <p:spPr>
          <a:xfrm>
            <a:off x="123309" y="15809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내 글 보기</a:t>
            </a:r>
            <a:endParaRPr lang="en-US" altLang="ko-KR" sz="1200" b="1" dirty="0"/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CE819C75-1408-C65F-4F69-A5F63108408B}"/>
              </a:ext>
            </a:extLst>
          </p:cNvPr>
          <p:cNvCxnSpPr>
            <a:cxnSpLocks/>
          </p:cNvCxnSpPr>
          <p:nvPr/>
        </p:nvCxnSpPr>
        <p:spPr>
          <a:xfrm>
            <a:off x="35496" y="2645532"/>
            <a:ext cx="62646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DE3FED-DCDA-90A2-D30C-1B63CD0BEB2F}"/>
              </a:ext>
            </a:extLst>
          </p:cNvPr>
          <p:cNvSpPr txBox="1"/>
          <p:nvPr/>
        </p:nvSpPr>
        <p:spPr>
          <a:xfrm>
            <a:off x="2851091" y="2387879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비밀게시판</a:t>
            </a:r>
            <a:endParaRPr lang="en-US" altLang="ko-KR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551BD-BFA1-9AC2-9974-241BC585C4FE}"/>
              </a:ext>
            </a:extLst>
          </p:cNvPr>
          <p:cNvSpPr txBox="1"/>
          <p:nvPr/>
        </p:nvSpPr>
        <p:spPr>
          <a:xfrm>
            <a:off x="3777994" y="2387879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/>
              <a:t>마이플레이스</a:t>
            </a:r>
            <a:endParaRPr lang="en-US" altLang="ko-KR" sz="7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1376213-3A2C-8CDC-2837-B70A57CA59FD}"/>
              </a:ext>
            </a:extLst>
          </p:cNvPr>
          <p:cNvSpPr/>
          <p:nvPr/>
        </p:nvSpPr>
        <p:spPr>
          <a:xfrm>
            <a:off x="1985047" y="2785003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70393-192E-A7BB-6F15-AD5EECFE2D64}"/>
              </a:ext>
            </a:extLst>
          </p:cNvPr>
          <p:cNvSpPr txBox="1"/>
          <p:nvPr/>
        </p:nvSpPr>
        <p:spPr>
          <a:xfrm>
            <a:off x="2052520" y="2785003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/>
              <a:t>내글</a:t>
            </a:r>
            <a:endParaRPr lang="en-US" altLang="ko-KR" sz="7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A371315-8A3E-5CF3-899F-9ABCFC7F865C}"/>
              </a:ext>
            </a:extLst>
          </p:cNvPr>
          <p:cNvSpPr/>
          <p:nvPr/>
        </p:nvSpPr>
        <p:spPr>
          <a:xfrm>
            <a:off x="2601516" y="2785003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BB1FFE-EB47-0B43-B246-DF1DCF591E88}"/>
              </a:ext>
            </a:extLst>
          </p:cNvPr>
          <p:cNvSpPr txBox="1"/>
          <p:nvPr/>
        </p:nvSpPr>
        <p:spPr>
          <a:xfrm>
            <a:off x="2668989" y="2785003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댓글</a:t>
            </a:r>
            <a:endParaRPr lang="en-US" altLang="ko-KR" sz="700" dirty="0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9A49F0F-4D53-E3B9-C77F-A2E984DC15CE}"/>
              </a:ext>
            </a:extLst>
          </p:cNvPr>
          <p:cNvGrpSpPr/>
          <p:nvPr/>
        </p:nvGrpSpPr>
        <p:grpSpPr>
          <a:xfrm>
            <a:off x="1816015" y="2689320"/>
            <a:ext cx="240772" cy="215444"/>
            <a:chOff x="292829" y="1695755"/>
            <a:chExt cx="240772" cy="215444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7ABE09B-DFB7-B549-6BC6-919EDEC922D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ACFB57C-3E53-90A6-69A5-04E30356B9C5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F298080-6E37-86BB-AD3E-BBDE38C33391}"/>
              </a:ext>
            </a:extLst>
          </p:cNvPr>
          <p:cNvGrpSpPr/>
          <p:nvPr/>
        </p:nvGrpSpPr>
        <p:grpSpPr>
          <a:xfrm>
            <a:off x="2472340" y="2688014"/>
            <a:ext cx="240772" cy="215444"/>
            <a:chOff x="292829" y="1695755"/>
            <a:chExt cx="240772" cy="215444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353B0BE-21B3-446E-E1A3-F68BF0456E6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A31C47D-0392-DB7D-86A8-2C617B34B7F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8BEC5D-9D3D-1ACD-51B7-54509AC63BE6}"/>
              </a:ext>
            </a:extLst>
          </p:cNvPr>
          <p:cNvCxnSpPr>
            <a:cxnSpLocks/>
          </p:cNvCxnSpPr>
          <p:nvPr/>
        </p:nvCxnSpPr>
        <p:spPr>
          <a:xfrm>
            <a:off x="2913322" y="2645532"/>
            <a:ext cx="50904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91DA70F-B777-2AEC-7FAE-E10B87D34FD6}"/>
              </a:ext>
            </a:extLst>
          </p:cNvPr>
          <p:cNvGrpSpPr/>
          <p:nvPr/>
        </p:nvGrpSpPr>
        <p:grpSpPr>
          <a:xfrm>
            <a:off x="1437703" y="3273623"/>
            <a:ext cx="3529375" cy="812546"/>
            <a:chOff x="1437703" y="3273623"/>
            <a:chExt cx="3529375" cy="812546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6CA2B59-18D9-96A5-423F-73A4497E4E5A}"/>
                </a:ext>
              </a:extLst>
            </p:cNvPr>
            <p:cNvSpPr txBox="1"/>
            <p:nvPr/>
          </p:nvSpPr>
          <p:spPr>
            <a:xfrm>
              <a:off x="1719771" y="3318035"/>
              <a:ext cx="1091211" cy="24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b="1" spc="-150" dirty="0"/>
                <a:t>익명</a:t>
              </a:r>
              <a:endParaRPr lang="en-US" altLang="ko-KR" sz="900" b="1" dirty="0"/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3972CB1-6ECD-1D95-E396-4B0332D4626A}"/>
                </a:ext>
              </a:extLst>
            </p:cNvPr>
            <p:cNvGrpSpPr/>
            <p:nvPr/>
          </p:nvGrpSpPr>
          <p:grpSpPr>
            <a:xfrm>
              <a:off x="3832467" y="3870725"/>
              <a:ext cx="364968" cy="215444"/>
              <a:chOff x="4526760" y="3780069"/>
              <a:chExt cx="364968" cy="215444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E7CFBF5-AA2D-DFB0-96D1-880B2D6E2FC7}"/>
                  </a:ext>
                </a:extLst>
              </p:cNvPr>
              <p:cNvSpPr txBox="1"/>
              <p:nvPr/>
            </p:nvSpPr>
            <p:spPr>
              <a:xfrm>
                <a:off x="4594852" y="3780069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19</a:t>
                </a:r>
                <a:endParaRPr lang="ko-KR" altLang="en-US" sz="800" dirty="0"/>
              </a:p>
            </p:txBody>
          </p:sp>
          <p:pic>
            <p:nvPicPr>
              <p:cNvPr id="200" name="그래픽 199">
                <a:extLst>
                  <a:ext uri="{FF2B5EF4-FFF2-40B4-BE49-F238E27FC236}">
                    <a16:creationId xmlns:a16="http://schemas.microsoft.com/office/drawing/2014/main" id="{3829064E-0EC0-E35B-A110-47E52537C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26760" y="3837937"/>
                <a:ext cx="129091" cy="95120"/>
              </a:xfrm>
              <a:prstGeom prst="rect">
                <a:avLst/>
              </a:prstGeom>
            </p:spPr>
          </p:pic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DB8B153-F4F6-1F0A-DB8A-FD65D85F3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703" y="3273623"/>
              <a:ext cx="313832" cy="3138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48FCA0-9794-F0F1-93D1-7DFC85988433}"/>
                </a:ext>
              </a:extLst>
            </p:cNvPr>
            <p:cNvSpPr txBox="1"/>
            <p:nvPr/>
          </p:nvSpPr>
          <p:spPr>
            <a:xfrm>
              <a:off x="1482731" y="3603847"/>
              <a:ext cx="2198885" cy="22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dirty="0"/>
                <a:t>대전에서 같이 운동할 분 구합니다</a:t>
              </a:r>
              <a:r>
                <a:rPr lang="en-US" altLang="ko-KR" sz="800" dirty="0"/>
                <a:t>!!!!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C020056-5299-AF64-B09F-98F47220B93E}"/>
                </a:ext>
              </a:extLst>
            </p:cNvPr>
            <p:cNvGrpSpPr/>
            <p:nvPr/>
          </p:nvGrpSpPr>
          <p:grpSpPr>
            <a:xfrm>
              <a:off x="4218793" y="3870725"/>
              <a:ext cx="377680" cy="215444"/>
              <a:chOff x="4583761" y="3870725"/>
              <a:chExt cx="377680" cy="215444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83F356D-AEB2-A272-F760-3580AD2CFE70}"/>
                  </a:ext>
                </a:extLst>
              </p:cNvPr>
              <p:cNvSpPr txBox="1"/>
              <p:nvPr/>
            </p:nvSpPr>
            <p:spPr>
              <a:xfrm>
                <a:off x="4664565" y="3870725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10</a:t>
                </a:r>
                <a:endParaRPr lang="ko-KR" altLang="en-US" sz="800" dirty="0"/>
              </a:p>
            </p:txBody>
          </p:sp>
          <p:pic>
            <p:nvPicPr>
              <p:cNvPr id="14" name="그래픽 13">
                <a:extLst>
                  <a:ext uri="{FF2B5EF4-FFF2-40B4-BE49-F238E27FC236}">
                    <a16:creationId xmlns:a16="http://schemas.microsoft.com/office/drawing/2014/main" id="{61AEE195-C2D9-612C-08B1-9784BCA97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83761" y="3882063"/>
                <a:ext cx="161607" cy="161607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9C5A905-A570-94F0-ED06-66F5C09C9A7D}"/>
                </a:ext>
              </a:extLst>
            </p:cNvPr>
            <p:cNvGrpSpPr/>
            <p:nvPr/>
          </p:nvGrpSpPr>
          <p:grpSpPr>
            <a:xfrm>
              <a:off x="4590520" y="3870725"/>
              <a:ext cx="376558" cy="215444"/>
              <a:chOff x="4584883" y="3870725"/>
              <a:chExt cx="376558" cy="21544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6FD77A-90B2-FB8B-5F1F-09D0B4419D03}"/>
                  </a:ext>
                </a:extLst>
              </p:cNvPr>
              <p:cNvSpPr txBox="1"/>
              <p:nvPr/>
            </p:nvSpPr>
            <p:spPr>
              <a:xfrm>
                <a:off x="4664565" y="3870725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10</a:t>
                </a:r>
                <a:endParaRPr lang="ko-KR" altLang="en-US" sz="800" dirty="0"/>
              </a:p>
            </p:txBody>
          </p:sp>
          <p:pic>
            <p:nvPicPr>
              <p:cNvPr id="28" name="그래픽 27">
                <a:extLst>
                  <a:ext uri="{FF2B5EF4-FFF2-40B4-BE49-F238E27FC236}">
                    <a16:creationId xmlns:a16="http://schemas.microsoft.com/office/drawing/2014/main" id="{A5DBD8C4-9324-7582-D0CF-8855278F6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V="1">
                <a:off x="4584883" y="3895253"/>
                <a:ext cx="161607" cy="161607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273E41-6AF9-7CB6-AA47-DE562085B436}"/>
                </a:ext>
              </a:extLst>
            </p:cNvPr>
            <p:cNvSpPr txBox="1"/>
            <p:nvPr/>
          </p:nvSpPr>
          <p:spPr>
            <a:xfrm>
              <a:off x="3791712" y="3318035"/>
              <a:ext cx="1091211" cy="22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800" b="1" spc="-150" dirty="0">
                  <a:solidFill>
                    <a:schemeClr val="bg1">
                      <a:lumMod val="50000"/>
                    </a:schemeClr>
                  </a:solidFill>
                </a:rPr>
                <a:t>32</a:t>
              </a:r>
              <a:r>
                <a:rPr lang="ko-KR" altLang="en-US" sz="800" b="1" spc="-150" dirty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  <a:endParaRPr lang="en-US" altLang="ko-K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01FE211-7492-9C7C-38C6-1C4DFA51FBF8}"/>
              </a:ext>
            </a:extLst>
          </p:cNvPr>
          <p:cNvGrpSpPr/>
          <p:nvPr/>
        </p:nvGrpSpPr>
        <p:grpSpPr>
          <a:xfrm>
            <a:off x="1437703" y="4335759"/>
            <a:ext cx="3529375" cy="812546"/>
            <a:chOff x="1437703" y="3273623"/>
            <a:chExt cx="3529375" cy="8125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3327BA-972C-6736-F41B-64CE16A5921B}"/>
                </a:ext>
              </a:extLst>
            </p:cNvPr>
            <p:cNvSpPr txBox="1"/>
            <p:nvPr/>
          </p:nvSpPr>
          <p:spPr>
            <a:xfrm>
              <a:off x="1719771" y="3318035"/>
              <a:ext cx="1091211" cy="24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b="1" spc="-150" dirty="0"/>
                <a:t>익명</a:t>
              </a:r>
              <a:endParaRPr lang="en-US" altLang="ko-KR" sz="9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263B401-1121-74C4-209F-EEC3805EDA19}"/>
                </a:ext>
              </a:extLst>
            </p:cNvPr>
            <p:cNvGrpSpPr/>
            <p:nvPr/>
          </p:nvGrpSpPr>
          <p:grpSpPr>
            <a:xfrm>
              <a:off x="3832467" y="3870725"/>
              <a:ext cx="364968" cy="215444"/>
              <a:chOff x="4526760" y="3780069"/>
              <a:chExt cx="364968" cy="215444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F9B840-EAA8-1D28-CBFB-0CB19EFE879F}"/>
                  </a:ext>
                </a:extLst>
              </p:cNvPr>
              <p:cNvSpPr txBox="1"/>
              <p:nvPr/>
            </p:nvSpPr>
            <p:spPr>
              <a:xfrm>
                <a:off x="4594852" y="3780069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19</a:t>
                </a:r>
                <a:endParaRPr lang="ko-KR" altLang="en-US" sz="800" dirty="0"/>
              </a:p>
            </p:txBody>
          </p:sp>
          <p:pic>
            <p:nvPicPr>
              <p:cNvPr id="62" name="그래픽 61">
                <a:extLst>
                  <a:ext uri="{FF2B5EF4-FFF2-40B4-BE49-F238E27FC236}">
                    <a16:creationId xmlns:a16="http://schemas.microsoft.com/office/drawing/2014/main" id="{AA82F377-D888-468E-49C6-DF8BA8B78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26760" y="3837937"/>
                <a:ext cx="129091" cy="95120"/>
              </a:xfrm>
              <a:prstGeom prst="rect">
                <a:avLst/>
              </a:prstGeom>
            </p:spPr>
          </p:pic>
        </p:grp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2C40F821-76F4-96AC-B6AD-56D648EF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703" y="3273623"/>
              <a:ext cx="313832" cy="313832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333116-7C46-829B-CCE1-DAF8212CDC85}"/>
                </a:ext>
              </a:extLst>
            </p:cNvPr>
            <p:cNvSpPr txBox="1"/>
            <p:nvPr/>
          </p:nvSpPr>
          <p:spPr>
            <a:xfrm>
              <a:off x="1482731" y="3603847"/>
              <a:ext cx="2198885" cy="22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dirty="0"/>
                <a:t>맛집 추천 해주세요</a:t>
              </a:r>
              <a:endParaRPr lang="en-US" altLang="ko-KR" sz="800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F2B9710-A8A2-3E18-2413-8DA95BF81631}"/>
                </a:ext>
              </a:extLst>
            </p:cNvPr>
            <p:cNvGrpSpPr/>
            <p:nvPr/>
          </p:nvGrpSpPr>
          <p:grpSpPr>
            <a:xfrm>
              <a:off x="4218793" y="3870725"/>
              <a:ext cx="377680" cy="215444"/>
              <a:chOff x="4583761" y="3870725"/>
              <a:chExt cx="377680" cy="215444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7A7FCF-331C-168B-E257-8EB123C648EA}"/>
                  </a:ext>
                </a:extLst>
              </p:cNvPr>
              <p:cNvSpPr txBox="1"/>
              <p:nvPr/>
            </p:nvSpPr>
            <p:spPr>
              <a:xfrm>
                <a:off x="4664565" y="3870725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10</a:t>
                </a:r>
                <a:endParaRPr lang="ko-KR" altLang="en-US" sz="800" dirty="0"/>
              </a:p>
            </p:txBody>
          </p:sp>
          <p:pic>
            <p:nvPicPr>
              <p:cNvPr id="60" name="그래픽 59">
                <a:extLst>
                  <a:ext uri="{FF2B5EF4-FFF2-40B4-BE49-F238E27FC236}">
                    <a16:creationId xmlns:a16="http://schemas.microsoft.com/office/drawing/2014/main" id="{E43155E1-D400-C783-A51C-B51474235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83761" y="3882063"/>
                <a:ext cx="161607" cy="161607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972FDA5-BA50-9B43-C933-4ABD373D730E}"/>
                </a:ext>
              </a:extLst>
            </p:cNvPr>
            <p:cNvGrpSpPr/>
            <p:nvPr/>
          </p:nvGrpSpPr>
          <p:grpSpPr>
            <a:xfrm>
              <a:off x="4590520" y="3870725"/>
              <a:ext cx="376558" cy="215444"/>
              <a:chOff x="4584883" y="3870725"/>
              <a:chExt cx="376558" cy="215444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CA1BF7A-622E-7D37-B532-727597EF9586}"/>
                  </a:ext>
                </a:extLst>
              </p:cNvPr>
              <p:cNvSpPr txBox="1"/>
              <p:nvPr/>
            </p:nvSpPr>
            <p:spPr>
              <a:xfrm>
                <a:off x="4664565" y="3870725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10</a:t>
                </a:r>
                <a:endParaRPr lang="ko-KR" altLang="en-US" sz="800" dirty="0"/>
              </a:p>
            </p:txBody>
          </p:sp>
          <p:pic>
            <p:nvPicPr>
              <p:cNvPr id="58" name="그래픽 57">
                <a:extLst>
                  <a:ext uri="{FF2B5EF4-FFF2-40B4-BE49-F238E27FC236}">
                    <a16:creationId xmlns:a16="http://schemas.microsoft.com/office/drawing/2014/main" id="{2DB56273-6733-9514-ED97-DDD9885C1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V="1">
                <a:off x="4584883" y="3895253"/>
                <a:ext cx="161607" cy="161607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2E38D8-2674-418B-603D-736BFFBB13FD}"/>
                </a:ext>
              </a:extLst>
            </p:cNvPr>
            <p:cNvSpPr txBox="1"/>
            <p:nvPr/>
          </p:nvSpPr>
          <p:spPr>
            <a:xfrm>
              <a:off x="3791712" y="3318035"/>
              <a:ext cx="1091211" cy="22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800" b="1" spc="-150" dirty="0">
                  <a:solidFill>
                    <a:schemeClr val="bg1">
                      <a:lumMod val="50000"/>
                    </a:schemeClr>
                  </a:solidFill>
                </a:rPr>
                <a:t>32</a:t>
              </a:r>
              <a:r>
                <a:rPr lang="ko-KR" altLang="en-US" sz="800" b="1" spc="-150" dirty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  <a:endParaRPr lang="en-US" altLang="ko-K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A2D6EAD-2264-5F96-0CC8-100152237AF7}"/>
              </a:ext>
            </a:extLst>
          </p:cNvPr>
          <p:cNvGrpSpPr/>
          <p:nvPr/>
        </p:nvGrpSpPr>
        <p:grpSpPr>
          <a:xfrm>
            <a:off x="1437703" y="5397895"/>
            <a:ext cx="3529375" cy="812546"/>
            <a:chOff x="1437703" y="3273623"/>
            <a:chExt cx="3529375" cy="81254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BBA6EC-EF48-7489-6604-C0EC257549A1}"/>
                </a:ext>
              </a:extLst>
            </p:cNvPr>
            <p:cNvSpPr txBox="1"/>
            <p:nvPr/>
          </p:nvSpPr>
          <p:spPr>
            <a:xfrm>
              <a:off x="1719771" y="3318035"/>
              <a:ext cx="1091211" cy="24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b="1" spc="-150" dirty="0"/>
                <a:t>익명</a:t>
              </a:r>
              <a:endParaRPr lang="en-US" altLang="ko-KR" sz="900" b="1" dirty="0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5FD4614-0C5D-CB06-6CD8-199187ABFFB8}"/>
                </a:ext>
              </a:extLst>
            </p:cNvPr>
            <p:cNvGrpSpPr/>
            <p:nvPr/>
          </p:nvGrpSpPr>
          <p:grpSpPr>
            <a:xfrm>
              <a:off x="3832467" y="3870725"/>
              <a:ext cx="364968" cy="215444"/>
              <a:chOff x="4526760" y="3780069"/>
              <a:chExt cx="364968" cy="215444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79537A-2242-2785-9C47-0C737F9F5C6A}"/>
                  </a:ext>
                </a:extLst>
              </p:cNvPr>
              <p:cNvSpPr txBox="1"/>
              <p:nvPr/>
            </p:nvSpPr>
            <p:spPr>
              <a:xfrm>
                <a:off x="4594852" y="3780069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19</a:t>
                </a:r>
                <a:endParaRPr lang="ko-KR" altLang="en-US" sz="800" dirty="0"/>
              </a:p>
            </p:txBody>
          </p:sp>
          <p:pic>
            <p:nvPicPr>
              <p:cNvPr id="77" name="그래픽 76">
                <a:extLst>
                  <a:ext uri="{FF2B5EF4-FFF2-40B4-BE49-F238E27FC236}">
                    <a16:creationId xmlns:a16="http://schemas.microsoft.com/office/drawing/2014/main" id="{83545CBC-B49A-436E-C73F-65879D541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26760" y="3837937"/>
                <a:ext cx="129091" cy="95120"/>
              </a:xfrm>
              <a:prstGeom prst="rect">
                <a:avLst/>
              </a:prstGeom>
            </p:spPr>
          </p:pic>
        </p:grp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A417D0CD-F593-A5BA-ADB1-E1DB18CD9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703" y="3273623"/>
              <a:ext cx="313832" cy="31383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302942-8020-FAB6-A5A2-CD81128D6DE8}"/>
                </a:ext>
              </a:extLst>
            </p:cNvPr>
            <p:cNvSpPr txBox="1"/>
            <p:nvPr/>
          </p:nvSpPr>
          <p:spPr>
            <a:xfrm>
              <a:off x="1482731" y="3603847"/>
              <a:ext cx="2198885" cy="22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dirty="0"/>
                <a:t>대전에서 같이 운동할 분 구합니다</a:t>
              </a:r>
              <a:r>
                <a:rPr lang="en-US" altLang="ko-KR" sz="800" dirty="0"/>
                <a:t>!!!!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403C72C-2577-1D65-F0A8-BF2BA0E5C1C7}"/>
                </a:ext>
              </a:extLst>
            </p:cNvPr>
            <p:cNvGrpSpPr/>
            <p:nvPr/>
          </p:nvGrpSpPr>
          <p:grpSpPr>
            <a:xfrm>
              <a:off x="4218793" y="3870725"/>
              <a:ext cx="377680" cy="215444"/>
              <a:chOff x="4583761" y="3870725"/>
              <a:chExt cx="377680" cy="21544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EFB8A51-EC82-C262-5BA6-D82A1B8A8E77}"/>
                  </a:ext>
                </a:extLst>
              </p:cNvPr>
              <p:cNvSpPr txBox="1"/>
              <p:nvPr/>
            </p:nvSpPr>
            <p:spPr>
              <a:xfrm>
                <a:off x="4664565" y="3870725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10</a:t>
                </a:r>
                <a:endParaRPr lang="ko-KR" altLang="en-US" sz="800" dirty="0"/>
              </a:p>
            </p:txBody>
          </p:sp>
          <p:pic>
            <p:nvPicPr>
              <p:cNvPr id="75" name="그래픽 74">
                <a:extLst>
                  <a:ext uri="{FF2B5EF4-FFF2-40B4-BE49-F238E27FC236}">
                    <a16:creationId xmlns:a16="http://schemas.microsoft.com/office/drawing/2014/main" id="{675802B9-E712-6409-DFDF-C2706B3A8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83761" y="3882063"/>
                <a:ext cx="161607" cy="161607"/>
              </a:xfrm>
              <a:prstGeom prst="rect">
                <a:avLst/>
              </a:prstGeom>
            </p:spPr>
          </p:pic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18E450C-C0BB-6FDB-6ACC-73086A2566CE}"/>
                </a:ext>
              </a:extLst>
            </p:cNvPr>
            <p:cNvGrpSpPr/>
            <p:nvPr/>
          </p:nvGrpSpPr>
          <p:grpSpPr>
            <a:xfrm>
              <a:off x="4590520" y="3870725"/>
              <a:ext cx="376558" cy="215444"/>
              <a:chOff x="4584883" y="3870725"/>
              <a:chExt cx="376558" cy="21544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0D1580C-B8A1-9E24-EBAB-6DCB069C3DE9}"/>
                  </a:ext>
                </a:extLst>
              </p:cNvPr>
              <p:cNvSpPr txBox="1"/>
              <p:nvPr/>
            </p:nvSpPr>
            <p:spPr>
              <a:xfrm>
                <a:off x="4664565" y="3870725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10</a:t>
                </a:r>
                <a:endParaRPr lang="ko-KR" altLang="en-US" sz="800" dirty="0"/>
              </a:p>
            </p:txBody>
          </p:sp>
          <p:pic>
            <p:nvPicPr>
              <p:cNvPr id="73" name="그래픽 72">
                <a:extLst>
                  <a:ext uri="{FF2B5EF4-FFF2-40B4-BE49-F238E27FC236}">
                    <a16:creationId xmlns:a16="http://schemas.microsoft.com/office/drawing/2014/main" id="{0C2CD6CF-C976-1457-3A32-DE8114F23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V="1">
                <a:off x="4584883" y="3895253"/>
                <a:ext cx="161607" cy="161607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BF19E26-7A29-EC41-9144-5B6B20C94834}"/>
                </a:ext>
              </a:extLst>
            </p:cNvPr>
            <p:cNvSpPr txBox="1"/>
            <p:nvPr/>
          </p:nvSpPr>
          <p:spPr>
            <a:xfrm>
              <a:off x="3791712" y="3318035"/>
              <a:ext cx="1091211" cy="22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800" b="1" spc="-150" dirty="0">
                  <a:solidFill>
                    <a:schemeClr val="bg1">
                      <a:lumMod val="50000"/>
                    </a:schemeClr>
                  </a:solidFill>
                </a:rPr>
                <a:t>32</a:t>
              </a:r>
              <a:r>
                <a:rPr lang="ko-KR" altLang="en-US" sz="800" b="1" spc="-150" dirty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  <a:endParaRPr lang="en-US" altLang="ko-K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8A5DC0E-7053-BC54-71B0-8006AEB6BA90}"/>
              </a:ext>
            </a:extLst>
          </p:cNvPr>
          <p:cNvSpPr/>
          <p:nvPr/>
        </p:nvSpPr>
        <p:spPr>
          <a:xfrm>
            <a:off x="3221179" y="2785003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8EF1A-5749-82B4-938F-1A0A2748538E}"/>
              </a:ext>
            </a:extLst>
          </p:cNvPr>
          <p:cNvSpPr txBox="1"/>
          <p:nvPr/>
        </p:nvSpPr>
        <p:spPr>
          <a:xfrm>
            <a:off x="3243768" y="2785003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좋아요</a:t>
            </a:r>
            <a:endParaRPr lang="en-US" altLang="ko-KR" sz="7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39D0CA2-E77A-A0F3-06A3-2BF6FF872F52}"/>
              </a:ext>
            </a:extLst>
          </p:cNvPr>
          <p:cNvSpPr/>
          <p:nvPr/>
        </p:nvSpPr>
        <p:spPr>
          <a:xfrm>
            <a:off x="3841473" y="2785003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1661E3-698C-2058-AD9D-F08EB24F4F37}"/>
              </a:ext>
            </a:extLst>
          </p:cNvPr>
          <p:cNvSpPr txBox="1"/>
          <p:nvPr/>
        </p:nvSpPr>
        <p:spPr>
          <a:xfrm>
            <a:off x="3864062" y="2785003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싫어요</a:t>
            </a:r>
            <a:endParaRPr lang="en-US" altLang="ko-KR" sz="700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1703974-FA31-09DF-AE0F-85805B082D88}"/>
              </a:ext>
            </a:extLst>
          </p:cNvPr>
          <p:cNvGrpSpPr/>
          <p:nvPr/>
        </p:nvGrpSpPr>
        <p:grpSpPr>
          <a:xfrm>
            <a:off x="3101274" y="2688014"/>
            <a:ext cx="240772" cy="215444"/>
            <a:chOff x="292829" y="1695755"/>
            <a:chExt cx="240772" cy="215444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5DDE258-3EF6-0B94-ACE8-B3F5B2C6A05F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FCA9D4-49AD-9A8A-315A-1CDE1A7C15D5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3400270-DCD5-C725-3CCF-63466339AC9A}"/>
              </a:ext>
            </a:extLst>
          </p:cNvPr>
          <p:cNvGrpSpPr/>
          <p:nvPr/>
        </p:nvGrpSpPr>
        <p:grpSpPr>
          <a:xfrm>
            <a:off x="3730917" y="2688014"/>
            <a:ext cx="240772" cy="215444"/>
            <a:chOff x="292829" y="1695755"/>
            <a:chExt cx="240772" cy="215444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0615AC7B-D51E-5720-8E27-C1BF9C1C230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4BFD7E2-9061-A09F-22A1-7156C971632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3FCBAE9-94D7-E867-0489-BFD2849DABAB}"/>
              </a:ext>
            </a:extLst>
          </p:cNvPr>
          <p:cNvGrpSpPr/>
          <p:nvPr/>
        </p:nvGrpSpPr>
        <p:grpSpPr>
          <a:xfrm>
            <a:off x="3681616" y="3727360"/>
            <a:ext cx="240772" cy="215444"/>
            <a:chOff x="292829" y="1695755"/>
            <a:chExt cx="240772" cy="215444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3E9957DE-B887-010E-2B9D-ADC8BEA445B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24B74F3-F5E0-06EE-6693-3A67650078A7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A49F150-A08E-BBF6-B2A1-49485558DDDD}"/>
              </a:ext>
            </a:extLst>
          </p:cNvPr>
          <p:cNvGrpSpPr/>
          <p:nvPr/>
        </p:nvGrpSpPr>
        <p:grpSpPr>
          <a:xfrm>
            <a:off x="4116490" y="3727360"/>
            <a:ext cx="240772" cy="215444"/>
            <a:chOff x="292829" y="1695755"/>
            <a:chExt cx="240772" cy="215444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D3B290F-0B16-F902-0287-07E432CE581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8F9BC46-8365-9355-4564-29E6AA15E85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A972611-19D7-8EB2-AD7B-1105BC6048FA}"/>
              </a:ext>
            </a:extLst>
          </p:cNvPr>
          <p:cNvGrpSpPr/>
          <p:nvPr/>
        </p:nvGrpSpPr>
        <p:grpSpPr>
          <a:xfrm>
            <a:off x="4542391" y="3727360"/>
            <a:ext cx="240772" cy="215444"/>
            <a:chOff x="292829" y="1695755"/>
            <a:chExt cx="240772" cy="215444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6B9AE0F-C3F1-C4CD-F751-7E752A11C5F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ECF532-865E-3FEB-7497-2F459EEF34E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0F993E-632C-8AA3-A62B-04A29E818593}"/>
              </a:ext>
            </a:extLst>
          </p:cNvPr>
          <p:cNvSpPr/>
          <p:nvPr/>
        </p:nvSpPr>
        <p:spPr>
          <a:xfrm>
            <a:off x="35496" y="105273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BB73A-4037-85AD-7838-F19667A11FC6}"/>
              </a:ext>
            </a:extLst>
          </p:cNvPr>
          <p:cNvSpPr txBox="1"/>
          <p:nvPr/>
        </p:nvSpPr>
        <p:spPr>
          <a:xfrm>
            <a:off x="241771" y="116761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BD764-CD6B-FEA1-E01B-0EB51C368AA4}"/>
              </a:ext>
            </a:extLst>
          </p:cNvPr>
          <p:cNvSpPr txBox="1"/>
          <p:nvPr/>
        </p:nvSpPr>
        <p:spPr>
          <a:xfrm>
            <a:off x="681839" y="1167611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789E40-8FF0-9BAC-F41A-71CEA3F3A240}"/>
              </a:ext>
            </a:extLst>
          </p:cNvPr>
          <p:cNvSpPr txBox="1"/>
          <p:nvPr/>
        </p:nvSpPr>
        <p:spPr>
          <a:xfrm>
            <a:off x="1210865" y="1167611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3C3491-4138-0916-14B3-1CD8E1AECCD3}"/>
              </a:ext>
            </a:extLst>
          </p:cNvPr>
          <p:cNvSpPr txBox="1"/>
          <p:nvPr/>
        </p:nvSpPr>
        <p:spPr>
          <a:xfrm>
            <a:off x="1807503" y="1167611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07D5AB7-4E4D-2161-2755-2891939B14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191334"/>
            <a:ext cx="176332" cy="1763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E2BFED6-D867-EFA2-D409-5B52786349F8}"/>
              </a:ext>
            </a:extLst>
          </p:cNvPr>
          <p:cNvSpPr txBox="1"/>
          <p:nvPr/>
        </p:nvSpPr>
        <p:spPr>
          <a:xfrm>
            <a:off x="5051684" y="116761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07239DC-B3D2-3C1B-CCA5-2CC929BAEF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191334"/>
            <a:ext cx="200056" cy="2000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1F7001E-280A-5F7F-E975-C5831C3CE6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165200"/>
            <a:ext cx="228600" cy="2286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D81B131-415F-39BF-1031-79FDE8BD22ED}"/>
              </a:ext>
            </a:extLst>
          </p:cNvPr>
          <p:cNvSpPr txBox="1"/>
          <p:nvPr/>
        </p:nvSpPr>
        <p:spPr>
          <a:xfrm>
            <a:off x="2474672" y="116761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8ED58209-1AD4-96FC-B058-CC2FE7AD4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62480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CO-MA-MY-04-02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내글보기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비밀계시판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비밀계시판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403D04C-9954-056F-CA18-81BDB5889E0A}"/>
              </a:ext>
            </a:extLst>
          </p:cNvPr>
          <p:cNvCxnSpPr>
            <a:cxnSpLocks/>
          </p:cNvCxnSpPr>
          <p:nvPr/>
        </p:nvCxnSpPr>
        <p:spPr>
          <a:xfrm>
            <a:off x="1405664" y="4149080"/>
            <a:ext cx="3555777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7ED34C7-0916-BFEB-11FF-77906311668B}"/>
              </a:ext>
            </a:extLst>
          </p:cNvPr>
          <p:cNvCxnSpPr>
            <a:cxnSpLocks/>
          </p:cNvCxnSpPr>
          <p:nvPr/>
        </p:nvCxnSpPr>
        <p:spPr>
          <a:xfrm>
            <a:off x="1405664" y="5229200"/>
            <a:ext cx="3555777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9C631E5-232F-7545-474D-6FBDD2E751D0}"/>
              </a:ext>
            </a:extLst>
          </p:cNvPr>
          <p:cNvCxnSpPr>
            <a:cxnSpLocks/>
          </p:cNvCxnSpPr>
          <p:nvPr/>
        </p:nvCxnSpPr>
        <p:spPr>
          <a:xfrm>
            <a:off x="35496" y="2348880"/>
            <a:ext cx="62646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4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F0CCBB-5ED5-40B9-6B06-CFF0047674B9}"/>
              </a:ext>
            </a:extLst>
          </p:cNvPr>
          <p:cNvSpPr/>
          <p:nvPr/>
        </p:nvSpPr>
        <p:spPr>
          <a:xfrm>
            <a:off x="35496" y="1492788"/>
            <a:ext cx="6264696" cy="445649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47E02C8-16F7-9691-A160-0A31263BEFB2}"/>
              </a:ext>
            </a:extLst>
          </p:cNvPr>
          <p:cNvSpPr txBox="1"/>
          <p:nvPr/>
        </p:nvSpPr>
        <p:spPr>
          <a:xfrm>
            <a:off x="2019898" y="238787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중고거래</a:t>
            </a:r>
            <a:endParaRPr lang="en-US" altLang="ko-KR" sz="700" dirty="0"/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B8E6E927-7A7E-2B0A-7569-C5B13A609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38" y="5580553"/>
            <a:ext cx="230834" cy="230834"/>
          </a:xfrm>
          <a:prstGeom prst="rect">
            <a:avLst/>
          </a:prstGeom>
        </p:spPr>
      </p:pic>
      <p:sp>
        <p:nvSpPr>
          <p:cNvPr id="270" name="TextBox 269">
            <a:extLst>
              <a:ext uri="{FF2B5EF4-FFF2-40B4-BE49-F238E27FC236}">
                <a16:creationId xmlns:a16="http://schemas.microsoft.com/office/drawing/2014/main" id="{A35D8772-256C-D90E-E4BD-0577FE2CE9DE}"/>
              </a:ext>
            </a:extLst>
          </p:cNvPr>
          <p:cNvSpPr txBox="1"/>
          <p:nvPr/>
        </p:nvSpPr>
        <p:spPr>
          <a:xfrm>
            <a:off x="123309" y="15809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내 글 보기</a:t>
            </a:r>
            <a:endParaRPr lang="en-US" altLang="ko-KR" sz="1200" b="1" dirty="0"/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CE819C75-1408-C65F-4F69-A5F63108408B}"/>
              </a:ext>
            </a:extLst>
          </p:cNvPr>
          <p:cNvCxnSpPr>
            <a:cxnSpLocks/>
          </p:cNvCxnSpPr>
          <p:nvPr/>
        </p:nvCxnSpPr>
        <p:spPr>
          <a:xfrm>
            <a:off x="35496" y="2645532"/>
            <a:ext cx="62646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DE3FED-DCDA-90A2-D30C-1B63CD0BEB2F}"/>
              </a:ext>
            </a:extLst>
          </p:cNvPr>
          <p:cNvSpPr txBox="1"/>
          <p:nvPr/>
        </p:nvSpPr>
        <p:spPr>
          <a:xfrm>
            <a:off x="2851091" y="2387879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비밀게시판</a:t>
            </a:r>
            <a:endParaRPr lang="en-US" altLang="ko-KR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551BD-BFA1-9AC2-9974-241BC585C4FE}"/>
              </a:ext>
            </a:extLst>
          </p:cNvPr>
          <p:cNvSpPr txBox="1"/>
          <p:nvPr/>
        </p:nvSpPr>
        <p:spPr>
          <a:xfrm>
            <a:off x="3777994" y="2387879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/>
              <a:t>마이플레이스</a:t>
            </a:r>
            <a:endParaRPr lang="en-US" altLang="ko-KR" sz="7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1376213-3A2C-8CDC-2837-B70A57CA59FD}"/>
              </a:ext>
            </a:extLst>
          </p:cNvPr>
          <p:cNvSpPr/>
          <p:nvPr/>
        </p:nvSpPr>
        <p:spPr>
          <a:xfrm>
            <a:off x="1985047" y="2785003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70393-192E-A7BB-6F15-AD5EECFE2D64}"/>
              </a:ext>
            </a:extLst>
          </p:cNvPr>
          <p:cNvSpPr txBox="1"/>
          <p:nvPr/>
        </p:nvSpPr>
        <p:spPr>
          <a:xfrm>
            <a:off x="2052520" y="2785003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/>
              <a:t>내글</a:t>
            </a:r>
            <a:endParaRPr lang="en-US" altLang="ko-KR" sz="7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A371315-8A3E-5CF3-899F-9ABCFC7F865C}"/>
              </a:ext>
            </a:extLst>
          </p:cNvPr>
          <p:cNvSpPr/>
          <p:nvPr/>
        </p:nvSpPr>
        <p:spPr>
          <a:xfrm>
            <a:off x="2601516" y="2785003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BB1FFE-EB47-0B43-B246-DF1DCF591E88}"/>
              </a:ext>
            </a:extLst>
          </p:cNvPr>
          <p:cNvSpPr txBox="1"/>
          <p:nvPr/>
        </p:nvSpPr>
        <p:spPr>
          <a:xfrm>
            <a:off x="2668989" y="2785003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댓글</a:t>
            </a:r>
            <a:endParaRPr lang="en-US" altLang="ko-KR" sz="700" dirty="0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9A49F0F-4D53-E3B9-C77F-A2E984DC15CE}"/>
              </a:ext>
            </a:extLst>
          </p:cNvPr>
          <p:cNvGrpSpPr/>
          <p:nvPr/>
        </p:nvGrpSpPr>
        <p:grpSpPr>
          <a:xfrm>
            <a:off x="1816015" y="2689320"/>
            <a:ext cx="240772" cy="215444"/>
            <a:chOff x="292829" y="1695755"/>
            <a:chExt cx="240772" cy="215444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7ABE09B-DFB7-B549-6BC6-919EDEC922D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ACFB57C-3E53-90A6-69A5-04E30356B9C5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F298080-6E37-86BB-AD3E-BBDE38C33391}"/>
              </a:ext>
            </a:extLst>
          </p:cNvPr>
          <p:cNvGrpSpPr/>
          <p:nvPr/>
        </p:nvGrpSpPr>
        <p:grpSpPr>
          <a:xfrm>
            <a:off x="2472340" y="2688014"/>
            <a:ext cx="240772" cy="215444"/>
            <a:chOff x="292829" y="1695755"/>
            <a:chExt cx="240772" cy="215444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353B0BE-21B3-446E-E1A3-F68BF0456E6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A31C47D-0392-DB7D-86A8-2C617B34B7F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8BEC5D-9D3D-1ACD-51B7-54509AC63BE6}"/>
              </a:ext>
            </a:extLst>
          </p:cNvPr>
          <p:cNvCxnSpPr>
            <a:cxnSpLocks/>
          </p:cNvCxnSpPr>
          <p:nvPr/>
        </p:nvCxnSpPr>
        <p:spPr>
          <a:xfrm>
            <a:off x="3861967" y="2645532"/>
            <a:ext cx="50904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A6CA2B59-18D9-96A5-423F-73A4497E4E5A}"/>
              </a:ext>
            </a:extLst>
          </p:cNvPr>
          <p:cNvSpPr txBox="1"/>
          <p:nvPr/>
        </p:nvSpPr>
        <p:spPr>
          <a:xfrm>
            <a:off x="2733474" y="3289273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오이가좋아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B3972CB1-6ECD-1D95-E396-4B0332D4626A}"/>
              </a:ext>
            </a:extLst>
          </p:cNvPr>
          <p:cNvGrpSpPr/>
          <p:nvPr/>
        </p:nvGrpSpPr>
        <p:grpSpPr>
          <a:xfrm>
            <a:off x="3934701" y="4040688"/>
            <a:ext cx="364968" cy="215444"/>
            <a:chOff x="4526760" y="3780069"/>
            <a:chExt cx="364968" cy="2154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E7CFBF5-AA2D-DFB0-96D1-880B2D6E2FC7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200" name="그래픽 199">
              <a:extLst>
                <a:ext uri="{FF2B5EF4-FFF2-40B4-BE49-F238E27FC236}">
                  <a16:creationId xmlns:a16="http://schemas.microsoft.com/office/drawing/2014/main" id="{3829064E-0EC0-E35B-A110-47E52537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DB8B153-F4F6-1F0A-DB8A-FD65D85F3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12" y="3266061"/>
            <a:ext cx="205636" cy="2056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48FCA0-9794-F0F1-93D1-7DFC85988433}"/>
              </a:ext>
            </a:extLst>
          </p:cNvPr>
          <p:cNvSpPr txBox="1"/>
          <p:nvPr/>
        </p:nvSpPr>
        <p:spPr>
          <a:xfrm>
            <a:off x="2467097" y="3478370"/>
            <a:ext cx="2441399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/>
              <a:t>오류동 </a:t>
            </a:r>
            <a:r>
              <a:rPr lang="ko-KR" altLang="en-US" sz="800" dirty="0" err="1"/>
              <a:t>로심</a:t>
            </a:r>
            <a:r>
              <a:rPr lang="ko-KR" altLang="en-US" sz="800" dirty="0"/>
              <a:t> 한번 가보세요</a:t>
            </a:r>
            <a:r>
              <a:rPr lang="en-US" altLang="ko-KR" sz="800" dirty="0"/>
              <a:t>!! </a:t>
            </a:r>
            <a:r>
              <a:rPr lang="ko-KR" altLang="en-US" sz="800" dirty="0"/>
              <a:t>추천합니다</a:t>
            </a:r>
            <a:endParaRPr lang="en-US" altLang="ko-KR" sz="8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020056-5299-AF64-B09F-98F47220B93E}"/>
              </a:ext>
            </a:extLst>
          </p:cNvPr>
          <p:cNvGrpSpPr/>
          <p:nvPr/>
        </p:nvGrpSpPr>
        <p:grpSpPr>
          <a:xfrm>
            <a:off x="4321027" y="4040688"/>
            <a:ext cx="377680" cy="215444"/>
            <a:chOff x="4583761" y="3870725"/>
            <a:chExt cx="377680" cy="2154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83F356D-AEB2-A272-F760-3580AD2CFE70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61AEE195-C2D9-612C-08B1-9784BCA97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C5A905-A570-94F0-ED06-66F5C09C9A7D}"/>
              </a:ext>
            </a:extLst>
          </p:cNvPr>
          <p:cNvGrpSpPr/>
          <p:nvPr/>
        </p:nvGrpSpPr>
        <p:grpSpPr>
          <a:xfrm>
            <a:off x="4692754" y="4040688"/>
            <a:ext cx="320454" cy="215444"/>
            <a:chOff x="4584883" y="3870725"/>
            <a:chExt cx="320454" cy="2154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6FD77A-90B2-FB8B-5F1F-09D0B4419D03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A5DBD8C4-9324-7582-D0CF-8855278F6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B273E41-6AF9-7CB6-AA47-DE562085B436}"/>
              </a:ext>
            </a:extLst>
          </p:cNvPr>
          <p:cNvSpPr txBox="1"/>
          <p:nvPr/>
        </p:nvSpPr>
        <p:spPr>
          <a:xfrm>
            <a:off x="2472340" y="3635537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대전 중구 오류동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8A5DC0E-7053-BC54-71B0-8006AEB6BA90}"/>
              </a:ext>
            </a:extLst>
          </p:cNvPr>
          <p:cNvSpPr/>
          <p:nvPr/>
        </p:nvSpPr>
        <p:spPr>
          <a:xfrm>
            <a:off x="3221179" y="2785003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8EF1A-5749-82B4-938F-1A0A2748538E}"/>
              </a:ext>
            </a:extLst>
          </p:cNvPr>
          <p:cNvSpPr txBox="1"/>
          <p:nvPr/>
        </p:nvSpPr>
        <p:spPr>
          <a:xfrm>
            <a:off x="3243768" y="2785003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좋아요</a:t>
            </a:r>
            <a:endParaRPr lang="en-US" altLang="ko-KR" sz="7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39D0CA2-E77A-A0F3-06A3-2BF6FF872F52}"/>
              </a:ext>
            </a:extLst>
          </p:cNvPr>
          <p:cNvSpPr/>
          <p:nvPr/>
        </p:nvSpPr>
        <p:spPr>
          <a:xfrm>
            <a:off x="3841473" y="2785003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1661E3-698C-2058-AD9D-F08EB24F4F37}"/>
              </a:ext>
            </a:extLst>
          </p:cNvPr>
          <p:cNvSpPr txBox="1"/>
          <p:nvPr/>
        </p:nvSpPr>
        <p:spPr>
          <a:xfrm>
            <a:off x="3864062" y="2785003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싫어요</a:t>
            </a:r>
            <a:endParaRPr lang="en-US" altLang="ko-KR" sz="700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1703974-FA31-09DF-AE0F-85805B082D88}"/>
              </a:ext>
            </a:extLst>
          </p:cNvPr>
          <p:cNvGrpSpPr/>
          <p:nvPr/>
        </p:nvGrpSpPr>
        <p:grpSpPr>
          <a:xfrm>
            <a:off x="3101274" y="2688014"/>
            <a:ext cx="240772" cy="215444"/>
            <a:chOff x="292829" y="1695755"/>
            <a:chExt cx="240772" cy="215444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5DDE258-3EF6-0B94-ACE8-B3F5B2C6A05F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FCA9D4-49AD-9A8A-315A-1CDE1A7C15D5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3400270-DCD5-C725-3CCF-63466339AC9A}"/>
              </a:ext>
            </a:extLst>
          </p:cNvPr>
          <p:cNvGrpSpPr/>
          <p:nvPr/>
        </p:nvGrpSpPr>
        <p:grpSpPr>
          <a:xfrm>
            <a:off x="3730917" y="2688014"/>
            <a:ext cx="240772" cy="215444"/>
            <a:chOff x="292829" y="1695755"/>
            <a:chExt cx="240772" cy="215444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0615AC7B-D51E-5720-8E27-C1BF9C1C230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4BFD7E2-9061-A09F-22A1-7156C971632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0F993E-632C-8AA3-A62B-04A29E818593}"/>
              </a:ext>
            </a:extLst>
          </p:cNvPr>
          <p:cNvSpPr/>
          <p:nvPr/>
        </p:nvSpPr>
        <p:spPr>
          <a:xfrm>
            <a:off x="35496" y="105273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BB73A-4037-85AD-7838-F19667A11FC6}"/>
              </a:ext>
            </a:extLst>
          </p:cNvPr>
          <p:cNvSpPr txBox="1"/>
          <p:nvPr/>
        </p:nvSpPr>
        <p:spPr>
          <a:xfrm>
            <a:off x="241771" y="116761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BD764-CD6B-FEA1-E01B-0EB51C368AA4}"/>
              </a:ext>
            </a:extLst>
          </p:cNvPr>
          <p:cNvSpPr txBox="1"/>
          <p:nvPr/>
        </p:nvSpPr>
        <p:spPr>
          <a:xfrm>
            <a:off x="681839" y="1167611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789E40-8FF0-9BAC-F41A-71CEA3F3A240}"/>
              </a:ext>
            </a:extLst>
          </p:cNvPr>
          <p:cNvSpPr txBox="1"/>
          <p:nvPr/>
        </p:nvSpPr>
        <p:spPr>
          <a:xfrm>
            <a:off x="1210865" y="1167611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3C3491-4138-0916-14B3-1CD8E1AECCD3}"/>
              </a:ext>
            </a:extLst>
          </p:cNvPr>
          <p:cNvSpPr txBox="1"/>
          <p:nvPr/>
        </p:nvSpPr>
        <p:spPr>
          <a:xfrm>
            <a:off x="1807503" y="1167611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07D5AB7-4E4D-2161-2755-2891939B14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191334"/>
            <a:ext cx="176332" cy="1763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E2BFED6-D867-EFA2-D409-5B52786349F8}"/>
              </a:ext>
            </a:extLst>
          </p:cNvPr>
          <p:cNvSpPr txBox="1"/>
          <p:nvPr/>
        </p:nvSpPr>
        <p:spPr>
          <a:xfrm>
            <a:off x="5051684" y="116761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07239DC-B3D2-3C1B-CCA5-2CC929BAEF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191334"/>
            <a:ext cx="200056" cy="2000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1F7001E-280A-5F7F-E975-C5831C3CE6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165200"/>
            <a:ext cx="228600" cy="2286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D81B131-415F-39BF-1031-79FDE8BD22ED}"/>
              </a:ext>
            </a:extLst>
          </p:cNvPr>
          <p:cNvSpPr txBox="1"/>
          <p:nvPr/>
        </p:nvSpPr>
        <p:spPr>
          <a:xfrm>
            <a:off x="2474672" y="116761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8ED58209-1AD4-96FC-B058-CC2FE7AD4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56662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CO-MA-MY-04-02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내글보기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403D04C-9954-056F-CA18-81BDB5889E0A}"/>
              </a:ext>
            </a:extLst>
          </p:cNvPr>
          <p:cNvCxnSpPr>
            <a:cxnSpLocks/>
          </p:cNvCxnSpPr>
          <p:nvPr/>
        </p:nvCxnSpPr>
        <p:spPr>
          <a:xfrm>
            <a:off x="1266376" y="4327898"/>
            <a:ext cx="3802936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음식, 사발, 요리이(가) 표시된 사진&#10;&#10;자동 생성된 설명">
            <a:extLst>
              <a:ext uri="{FF2B5EF4-FFF2-40B4-BE49-F238E27FC236}">
                <a16:creationId xmlns:a16="http://schemas.microsoft.com/office/drawing/2014/main" id="{E93D521D-A720-30FD-5ECB-60115BE1E5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7" y="4412433"/>
            <a:ext cx="988549" cy="988549"/>
          </a:xfrm>
          <a:prstGeom prst="rect">
            <a:avLst/>
          </a:prstGeom>
        </p:spPr>
      </p:pic>
      <p:pic>
        <p:nvPicPr>
          <p:cNvPr id="18" name="그림 17" descr="텍스트, 건물, 장면, 매장이(가) 표시된 사진&#10;&#10;자동 생성된 설명">
            <a:extLst>
              <a:ext uri="{FF2B5EF4-FFF2-40B4-BE49-F238E27FC236}">
                <a16:creationId xmlns:a16="http://schemas.microsoft.com/office/drawing/2014/main" id="{D825DEC7-BC42-7DDC-4FB6-FB1FB4C038B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714"/>
          <a:stretch/>
        </p:blipFill>
        <p:spPr>
          <a:xfrm>
            <a:off x="1468512" y="3267584"/>
            <a:ext cx="1003828" cy="98854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02EC70E-2354-DB2A-4709-23175089A18C}"/>
              </a:ext>
            </a:extLst>
          </p:cNvPr>
          <p:cNvSpPr txBox="1"/>
          <p:nvPr/>
        </p:nvSpPr>
        <p:spPr>
          <a:xfrm>
            <a:off x="2733474" y="4460324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배고픈하루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05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962E706-2AE6-5EB9-742F-603C79505EEF}"/>
              </a:ext>
            </a:extLst>
          </p:cNvPr>
          <p:cNvGrpSpPr/>
          <p:nvPr/>
        </p:nvGrpSpPr>
        <p:grpSpPr>
          <a:xfrm>
            <a:off x="3934701" y="5192267"/>
            <a:ext cx="364968" cy="215444"/>
            <a:chOff x="4526760" y="3780069"/>
            <a:chExt cx="364968" cy="21544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EF2845A-FA57-0C5A-C963-E843C57A290B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15</a:t>
              </a:r>
              <a:endParaRPr lang="ko-KR" altLang="en-US" sz="800" dirty="0"/>
            </a:p>
          </p:txBody>
        </p:sp>
        <p:pic>
          <p:nvPicPr>
            <p:cNvPr id="64" name="그래픽 63">
              <a:extLst>
                <a:ext uri="{FF2B5EF4-FFF2-40B4-BE49-F238E27FC236}">
                  <a16:creationId xmlns:a16="http://schemas.microsoft.com/office/drawing/2014/main" id="{BE28C748-A265-C7AA-B878-C8A9FB883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67B21AD4-8EE6-C248-4061-CE96BAD8D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12" y="4437112"/>
            <a:ext cx="205635" cy="20563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A59CF8E-CC81-3F43-9342-43724D2E7317}"/>
              </a:ext>
            </a:extLst>
          </p:cNvPr>
          <p:cNvSpPr txBox="1"/>
          <p:nvPr/>
        </p:nvSpPr>
        <p:spPr>
          <a:xfrm>
            <a:off x="2467097" y="4649421"/>
            <a:ext cx="2441399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err="1"/>
              <a:t>공칼</a:t>
            </a:r>
            <a:r>
              <a:rPr lang="ko-KR" altLang="en-US" sz="800" dirty="0"/>
              <a:t> 한번 꼭 가보세요</a:t>
            </a:r>
            <a:r>
              <a:rPr lang="en-US" altLang="ko-KR" sz="800" dirty="0"/>
              <a:t>!! </a:t>
            </a:r>
            <a:r>
              <a:rPr lang="ko-KR" altLang="en-US" sz="800" dirty="0"/>
              <a:t>너무 맛있어요</a:t>
            </a:r>
            <a:endParaRPr lang="en-US" altLang="ko-KR" sz="8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DE70A94-369C-5847-AEE9-36BE45BE15DB}"/>
              </a:ext>
            </a:extLst>
          </p:cNvPr>
          <p:cNvGrpSpPr/>
          <p:nvPr/>
        </p:nvGrpSpPr>
        <p:grpSpPr>
          <a:xfrm>
            <a:off x="4321027" y="5192267"/>
            <a:ext cx="377680" cy="215444"/>
            <a:chOff x="4583761" y="3870725"/>
            <a:chExt cx="377680" cy="21544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ED6907-4A02-D310-4FAE-8DD950A0486E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02" name="그래픽 101">
              <a:extLst>
                <a:ext uri="{FF2B5EF4-FFF2-40B4-BE49-F238E27FC236}">
                  <a16:creationId xmlns:a16="http://schemas.microsoft.com/office/drawing/2014/main" id="{93FE1673-FB24-B2D5-92FE-6251E23ED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6DB7043-AF27-7768-49CB-8F94F004264B}"/>
              </a:ext>
            </a:extLst>
          </p:cNvPr>
          <p:cNvGrpSpPr/>
          <p:nvPr/>
        </p:nvGrpSpPr>
        <p:grpSpPr>
          <a:xfrm>
            <a:off x="4692754" y="5192267"/>
            <a:ext cx="320454" cy="215444"/>
            <a:chOff x="4584883" y="3870725"/>
            <a:chExt cx="320454" cy="21544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57AFFAF-C037-0058-D1E5-026A18834684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</a:t>
              </a:r>
              <a:endParaRPr lang="ko-KR" altLang="en-US" sz="800" dirty="0"/>
            </a:p>
          </p:txBody>
        </p:sp>
        <p:pic>
          <p:nvPicPr>
            <p:cNvPr id="105" name="그래픽 104">
              <a:extLst>
                <a:ext uri="{FF2B5EF4-FFF2-40B4-BE49-F238E27FC236}">
                  <a16:creationId xmlns:a16="http://schemas.microsoft.com/office/drawing/2014/main" id="{0B333A3F-0DEF-80AB-7984-4582E9B13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917C8582-9377-1E2D-6AD1-6E82B5489882}"/>
              </a:ext>
            </a:extLst>
          </p:cNvPr>
          <p:cNvSpPr txBox="1"/>
          <p:nvPr/>
        </p:nvSpPr>
        <p:spPr>
          <a:xfrm>
            <a:off x="2472340" y="4806588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대전 중구 오류동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1BB22B11-6C8A-A6F1-1796-C4BF49C54D7E}"/>
              </a:ext>
            </a:extLst>
          </p:cNvPr>
          <p:cNvCxnSpPr>
            <a:cxnSpLocks/>
          </p:cNvCxnSpPr>
          <p:nvPr/>
        </p:nvCxnSpPr>
        <p:spPr>
          <a:xfrm>
            <a:off x="1266376" y="5479477"/>
            <a:ext cx="3802936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8BE708A8-784F-327E-747F-9803233E1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44927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글 검색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댓글을 단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계시물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검색버튼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좋아요한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게시물 검색버튼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싫어요한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게시물 검색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조회수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좋아요 수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싫어요 수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장소공유게시판에 사용자가 작성한 글을 보여주는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그에 해당하는 글을 보여줌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E9E9B3C-3681-0ADC-9A59-EC2AAC9CEAE8}"/>
              </a:ext>
            </a:extLst>
          </p:cNvPr>
          <p:cNvGrpSpPr/>
          <p:nvPr/>
        </p:nvGrpSpPr>
        <p:grpSpPr>
          <a:xfrm>
            <a:off x="3752918" y="3835503"/>
            <a:ext cx="240772" cy="215444"/>
            <a:chOff x="292829" y="1695755"/>
            <a:chExt cx="240772" cy="215444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6C4966B3-839E-6816-3773-364860EBAFA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67F7027-CF38-6C1A-2286-AB9420D8913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EDF1696-C65D-2EA0-033D-619A994568A6}"/>
              </a:ext>
            </a:extLst>
          </p:cNvPr>
          <p:cNvGrpSpPr/>
          <p:nvPr/>
        </p:nvGrpSpPr>
        <p:grpSpPr>
          <a:xfrm>
            <a:off x="4187792" y="3835503"/>
            <a:ext cx="240772" cy="215444"/>
            <a:chOff x="292829" y="1695755"/>
            <a:chExt cx="240772" cy="215444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B15D18E-BDDE-38E1-7008-6D875379441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5D0A7A0-68D9-52CD-7B47-18D1D487F15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73AE3013-BD5C-642D-9222-D16CD714F92D}"/>
              </a:ext>
            </a:extLst>
          </p:cNvPr>
          <p:cNvGrpSpPr/>
          <p:nvPr/>
        </p:nvGrpSpPr>
        <p:grpSpPr>
          <a:xfrm>
            <a:off x="4613693" y="3835503"/>
            <a:ext cx="240772" cy="215444"/>
            <a:chOff x="292829" y="1695755"/>
            <a:chExt cx="240772" cy="215444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9C9B432D-CB83-D9FA-9129-63120E1345D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641DAA9-741B-AE28-2751-7E2B06BFA843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D62D999-1F33-92AB-4E1F-ACE8DADED25B}"/>
              </a:ext>
            </a:extLst>
          </p:cNvPr>
          <p:cNvCxnSpPr>
            <a:cxnSpLocks/>
          </p:cNvCxnSpPr>
          <p:nvPr/>
        </p:nvCxnSpPr>
        <p:spPr>
          <a:xfrm>
            <a:off x="35496" y="2348880"/>
            <a:ext cx="62646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4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C9741C-5C00-340F-3A7F-944236C2C794}"/>
              </a:ext>
            </a:extLst>
          </p:cNvPr>
          <p:cNvSpPr/>
          <p:nvPr/>
        </p:nvSpPr>
        <p:spPr>
          <a:xfrm>
            <a:off x="30448" y="1719671"/>
            <a:ext cx="6269744" cy="5138329"/>
          </a:xfrm>
          <a:prstGeom prst="rect">
            <a:avLst/>
          </a:prstGeom>
          <a:solidFill>
            <a:srgbClr val="F8F9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01685"/>
              </p:ext>
            </p:extLst>
          </p:nvPr>
        </p:nvGraphicFramePr>
        <p:xfrm>
          <a:off x="6444208" y="1568"/>
          <a:ext cx="2615952" cy="40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 선택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검색어 입력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글쓰기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카테고리를 선택하고 검색하면 제목 또는 내용에 해당 단어가 들어간 상품을 보여줌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7D53A9C-E886-487F-C08A-A2920711490F}"/>
              </a:ext>
            </a:extLst>
          </p:cNvPr>
          <p:cNvSpPr/>
          <p:nvPr/>
        </p:nvSpPr>
        <p:spPr>
          <a:xfrm>
            <a:off x="35496" y="128986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71F341-F0DD-53DB-E63F-BD59AD8E0DA5}"/>
              </a:ext>
            </a:extLst>
          </p:cNvPr>
          <p:cNvSpPr txBox="1"/>
          <p:nvPr/>
        </p:nvSpPr>
        <p:spPr>
          <a:xfrm>
            <a:off x="844839" y="3753951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 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0BB037-81E1-FC28-E7A9-8C7411D95C58}"/>
              </a:ext>
            </a:extLst>
          </p:cNvPr>
          <p:cNvGrpSpPr/>
          <p:nvPr/>
        </p:nvGrpSpPr>
        <p:grpSpPr>
          <a:xfrm>
            <a:off x="35496" y="1628800"/>
            <a:ext cx="240772" cy="215444"/>
            <a:chOff x="292829" y="1695755"/>
            <a:chExt cx="240772" cy="2154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372D903-4E3A-5138-D215-35F288CBFD0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B4AE3C-FF8C-A518-6441-C437F35F484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02CC-F6F6-BE24-7266-229837A8C652}"/>
              </a:ext>
            </a:extLst>
          </p:cNvPr>
          <p:cNvGrpSpPr/>
          <p:nvPr/>
        </p:nvGrpSpPr>
        <p:grpSpPr>
          <a:xfrm>
            <a:off x="1195629" y="1648750"/>
            <a:ext cx="240772" cy="215444"/>
            <a:chOff x="292829" y="1695755"/>
            <a:chExt cx="240772" cy="21544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DDFC87-5E62-3BBD-CF4E-BF0ABFD7CE5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D13968-A592-5BC1-17C1-7E08A701BD3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F52412-73BD-8C45-3C4B-413181FC40B9}"/>
              </a:ext>
            </a:extLst>
          </p:cNvPr>
          <p:cNvGrpSpPr/>
          <p:nvPr/>
        </p:nvGrpSpPr>
        <p:grpSpPr>
          <a:xfrm>
            <a:off x="5250450" y="1631311"/>
            <a:ext cx="240772" cy="215444"/>
            <a:chOff x="292829" y="1695755"/>
            <a:chExt cx="240772" cy="21544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8B92DCF-4ABA-A1A6-C0EC-2C9CCFB6714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F6D0A8-E211-FD43-C397-49631A91164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615A47-F85A-8966-B1C2-E51996E44F7B}"/>
              </a:ext>
            </a:extLst>
          </p:cNvPr>
          <p:cNvGrpSpPr/>
          <p:nvPr/>
        </p:nvGrpSpPr>
        <p:grpSpPr>
          <a:xfrm>
            <a:off x="2839738" y="6460119"/>
            <a:ext cx="240772" cy="215444"/>
            <a:chOff x="292829" y="1695755"/>
            <a:chExt cx="240772" cy="21544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E902F72-F168-E541-4634-E2B225643A1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1BF061-F03B-3802-B806-CC1E0247CC0F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BFF9F5E-AC56-37D3-C9C7-255451A8E8E0}"/>
              </a:ext>
            </a:extLst>
          </p:cNvPr>
          <p:cNvSpPr txBox="1"/>
          <p:nvPr/>
        </p:nvSpPr>
        <p:spPr>
          <a:xfrm>
            <a:off x="241771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E7688-AC1A-3276-2887-CF48B3B38A15}"/>
              </a:ext>
            </a:extLst>
          </p:cNvPr>
          <p:cNvSpPr txBox="1"/>
          <p:nvPr/>
        </p:nvSpPr>
        <p:spPr>
          <a:xfrm>
            <a:off x="681839" y="1404741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중고거래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93C36-009F-6035-4F80-AAC15FFF93E0}"/>
              </a:ext>
            </a:extLst>
          </p:cNvPr>
          <p:cNvSpPr txBox="1"/>
          <p:nvPr/>
        </p:nvSpPr>
        <p:spPr>
          <a:xfrm>
            <a:off x="1210865" y="1404741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4D860-C8D4-75AA-DE69-BBD277CFAAC3}"/>
              </a:ext>
            </a:extLst>
          </p:cNvPr>
          <p:cNvSpPr txBox="1"/>
          <p:nvPr/>
        </p:nvSpPr>
        <p:spPr>
          <a:xfrm>
            <a:off x="1807503" y="1404741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E070026-0249-F7F5-A301-BD46AC986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28464"/>
            <a:ext cx="176332" cy="176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053B43-7303-7AAA-904B-655798672DFA}"/>
              </a:ext>
            </a:extLst>
          </p:cNvPr>
          <p:cNvSpPr txBox="1"/>
          <p:nvPr/>
        </p:nvSpPr>
        <p:spPr>
          <a:xfrm>
            <a:off x="5051684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44D8C22-6302-6C12-BBAA-B917C8A56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28464"/>
            <a:ext cx="200056" cy="20005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735E988-9B26-CA3D-004E-9EA2DCB65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402330"/>
            <a:ext cx="228600" cy="2286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1A751294-A529-008C-F892-A307AA29D5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722" t="17328" r="9199" b="58705"/>
          <a:stretch/>
        </p:blipFill>
        <p:spPr>
          <a:xfrm>
            <a:off x="44046" y="2636912"/>
            <a:ext cx="6256146" cy="11475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5138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65D64E5F-CA70-B2AB-F4A3-0F974A41F3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9659" t="52566" r="11009" b="23975"/>
          <a:stretch/>
        </p:blipFill>
        <p:spPr>
          <a:xfrm>
            <a:off x="122593" y="4561162"/>
            <a:ext cx="6033584" cy="1123184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14550B1-028B-BEB8-E422-F70B06AA1ACA}"/>
              </a:ext>
            </a:extLst>
          </p:cNvPr>
          <p:cNvSpPr/>
          <p:nvPr/>
        </p:nvSpPr>
        <p:spPr>
          <a:xfrm>
            <a:off x="911846" y="3992523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02D210-BACE-78A9-C116-85ED6CD1A028}"/>
              </a:ext>
            </a:extLst>
          </p:cNvPr>
          <p:cNvSpPr txBox="1"/>
          <p:nvPr/>
        </p:nvSpPr>
        <p:spPr>
          <a:xfrm>
            <a:off x="847036" y="3964561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6CF10D8-E3C1-6207-A5F8-C1AEF8F981D2}"/>
              </a:ext>
            </a:extLst>
          </p:cNvPr>
          <p:cNvSpPr txBox="1"/>
          <p:nvPr/>
        </p:nvSpPr>
        <p:spPr>
          <a:xfrm>
            <a:off x="2030061" y="3753951"/>
            <a:ext cx="930063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오늘만 특가로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 1200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동구 가양동</a:t>
            </a:r>
            <a:endParaRPr lang="en-US" altLang="ko-KR" sz="6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8849E23-B402-1905-2EA0-6A9610733FBD}"/>
              </a:ext>
            </a:extLst>
          </p:cNvPr>
          <p:cNvSpPr/>
          <p:nvPr/>
        </p:nvSpPr>
        <p:spPr>
          <a:xfrm>
            <a:off x="2116095" y="3992523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ED3B44-657B-7E7B-8B6A-20348145D923}"/>
              </a:ext>
            </a:extLst>
          </p:cNvPr>
          <p:cNvSpPr txBox="1"/>
          <p:nvPr/>
        </p:nvSpPr>
        <p:spPr>
          <a:xfrm>
            <a:off x="2051285" y="3964561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290D24-1E04-6D29-9589-2A28D4C360E3}"/>
              </a:ext>
            </a:extLst>
          </p:cNvPr>
          <p:cNvSpPr txBox="1"/>
          <p:nvPr/>
        </p:nvSpPr>
        <p:spPr>
          <a:xfrm>
            <a:off x="3236414" y="3753951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BC1C42-DE48-8A55-B9F3-C3F8E100AABF}"/>
              </a:ext>
            </a:extLst>
          </p:cNvPr>
          <p:cNvSpPr txBox="1"/>
          <p:nvPr/>
        </p:nvSpPr>
        <p:spPr>
          <a:xfrm>
            <a:off x="4440663" y="3753951"/>
            <a:ext cx="912429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/>
              <a:t>풀박스</a:t>
            </a:r>
            <a:r>
              <a:rPr lang="ko-KR" altLang="en-US" sz="800" dirty="0"/>
              <a:t> 입니다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대흥동</a:t>
            </a:r>
            <a:endParaRPr lang="en-US" altLang="ko-KR" sz="600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2F07CB8-7DF4-1885-C8FF-068BF896B359}"/>
              </a:ext>
            </a:extLst>
          </p:cNvPr>
          <p:cNvSpPr/>
          <p:nvPr/>
        </p:nvSpPr>
        <p:spPr>
          <a:xfrm>
            <a:off x="4467497" y="3992523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6873BB-B79E-6939-44F9-7E750AD3598B}"/>
              </a:ext>
            </a:extLst>
          </p:cNvPr>
          <p:cNvSpPr txBox="1"/>
          <p:nvPr/>
        </p:nvSpPr>
        <p:spPr>
          <a:xfrm>
            <a:off x="4402687" y="3964561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F46836-80E9-DFC5-FD24-03883419AE18}"/>
              </a:ext>
            </a:extLst>
          </p:cNvPr>
          <p:cNvSpPr txBox="1"/>
          <p:nvPr/>
        </p:nvSpPr>
        <p:spPr>
          <a:xfrm>
            <a:off x="844839" y="5673012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600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BD44534-7374-CFB6-A809-23ABC03AD22C}"/>
              </a:ext>
            </a:extLst>
          </p:cNvPr>
          <p:cNvSpPr txBox="1"/>
          <p:nvPr/>
        </p:nvSpPr>
        <p:spPr>
          <a:xfrm>
            <a:off x="2030061" y="5673012"/>
            <a:ext cx="105189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어항 상태 좋아요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 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8C90706D-DF77-D54F-EDAD-86E650F23D4D}"/>
              </a:ext>
            </a:extLst>
          </p:cNvPr>
          <p:cNvSpPr/>
          <p:nvPr/>
        </p:nvSpPr>
        <p:spPr>
          <a:xfrm>
            <a:off x="2116095" y="5911584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966CBF-BE05-9C33-BF53-3E2561CA516E}"/>
              </a:ext>
            </a:extLst>
          </p:cNvPr>
          <p:cNvSpPr txBox="1"/>
          <p:nvPr/>
        </p:nvSpPr>
        <p:spPr>
          <a:xfrm>
            <a:off x="2051285" y="5883622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6C9742-550F-B895-03D6-C5638C30FF10}"/>
              </a:ext>
            </a:extLst>
          </p:cNvPr>
          <p:cNvSpPr txBox="1"/>
          <p:nvPr/>
        </p:nvSpPr>
        <p:spPr>
          <a:xfrm>
            <a:off x="3236414" y="5673012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           나눔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서구 궁동</a:t>
            </a:r>
            <a:endParaRPr lang="en-US" altLang="ko-KR" sz="600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0A0DBBAC-526F-87D4-938D-2F1BCCBFFC4F}"/>
              </a:ext>
            </a:extLst>
          </p:cNvPr>
          <p:cNvSpPr/>
          <p:nvPr/>
        </p:nvSpPr>
        <p:spPr>
          <a:xfrm>
            <a:off x="3263248" y="5911584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F0A5BFE-7275-DC01-C80F-57655620D726}"/>
              </a:ext>
            </a:extLst>
          </p:cNvPr>
          <p:cNvSpPr txBox="1"/>
          <p:nvPr/>
        </p:nvSpPr>
        <p:spPr>
          <a:xfrm>
            <a:off x="3198438" y="5883622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735596-9666-B432-04B0-6706B95E2758}"/>
              </a:ext>
            </a:extLst>
          </p:cNvPr>
          <p:cNvSpPr txBox="1"/>
          <p:nvPr/>
        </p:nvSpPr>
        <p:spPr>
          <a:xfrm>
            <a:off x="4440663" y="5673012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583136D6-C0EC-2C84-B6DC-CC45B3B38142}"/>
              </a:ext>
            </a:extLst>
          </p:cNvPr>
          <p:cNvSpPr/>
          <p:nvPr/>
        </p:nvSpPr>
        <p:spPr>
          <a:xfrm>
            <a:off x="4467497" y="5911584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73D3F2-3533-88E4-A77C-087C6B6FC264}"/>
              </a:ext>
            </a:extLst>
          </p:cNvPr>
          <p:cNvSpPr txBox="1"/>
          <p:nvPr/>
        </p:nvSpPr>
        <p:spPr>
          <a:xfrm>
            <a:off x="4402687" y="5883622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02553CA9-9D76-F2C4-4DCB-A1BB8CA4CA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27" y="6580974"/>
            <a:ext cx="230834" cy="230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5B09B-724B-638C-DF44-27110270B36B}"/>
              </a:ext>
            </a:extLst>
          </p:cNvPr>
          <p:cNvSpPr txBox="1"/>
          <p:nvPr/>
        </p:nvSpPr>
        <p:spPr>
          <a:xfrm>
            <a:off x="197363" y="185967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카테고리</a:t>
            </a:r>
            <a:endParaRPr lang="en-US" altLang="ko-KR" sz="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7C67E8-9CA4-9576-BB09-29E9B71A1A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5" y="1859628"/>
            <a:ext cx="205636" cy="20563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0A0663-C77B-7C5B-22BE-528FB3A46ECF}"/>
              </a:ext>
            </a:extLst>
          </p:cNvPr>
          <p:cNvSpPr/>
          <p:nvPr/>
        </p:nvSpPr>
        <p:spPr>
          <a:xfrm>
            <a:off x="225671" y="1848329"/>
            <a:ext cx="745930" cy="205636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AF50C-CDA7-DBAE-7B83-94EF9535F2D7}"/>
              </a:ext>
            </a:extLst>
          </p:cNvPr>
          <p:cNvSpPr txBox="1"/>
          <p:nvPr/>
        </p:nvSpPr>
        <p:spPr>
          <a:xfrm>
            <a:off x="1041462" y="185791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검색</a:t>
            </a:r>
            <a:endParaRPr lang="en-US" altLang="ko-KR" sz="7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DE45051-C7FC-7C9F-9810-CB727BA53C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19" y="1871933"/>
            <a:ext cx="172799" cy="17279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E753480-449F-63EF-845A-C6C6C880B537}"/>
              </a:ext>
            </a:extLst>
          </p:cNvPr>
          <p:cNvSpPr/>
          <p:nvPr/>
        </p:nvSpPr>
        <p:spPr>
          <a:xfrm>
            <a:off x="1012819" y="1848329"/>
            <a:ext cx="1535221" cy="205636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97C6223-4E53-7621-E7DB-4D887D328FC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90" y="1863177"/>
            <a:ext cx="154614" cy="154616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9C4630F-3449-C611-1395-B64B7B92133C}"/>
              </a:ext>
            </a:extLst>
          </p:cNvPr>
          <p:cNvSpPr/>
          <p:nvPr/>
        </p:nvSpPr>
        <p:spPr>
          <a:xfrm>
            <a:off x="2293496" y="2359268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AAF82A-C248-15E1-735C-AF7DF213EF0C}"/>
              </a:ext>
            </a:extLst>
          </p:cNvPr>
          <p:cNvSpPr txBox="1"/>
          <p:nvPr/>
        </p:nvSpPr>
        <p:spPr>
          <a:xfrm>
            <a:off x="2316085" y="2359268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팝니다</a:t>
            </a:r>
            <a:endParaRPr lang="en-US" altLang="ko-KR" sz="7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91272CD-98AC-BA00-5B2B-889A0765C3A8}"/>
              </a:ext>
            </a:extLst>
          </p:cNvPr>
          <p:cNvSpPr/>
          <p:nvPr/>
        </p:nvSpPr>
        <p:spPr>
          <a:xfrm>
            <a:off x="2909965" y="2359268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F89339-275F-DF4F-134E-D76F5F70F16D}"/>
              </a:ext>
            </a:extLst>
          </p:cNvPr>
          <p:cNvSpPr txBox="1"/>
          <p:nvPr/>
        </p:nvSpPr>
        <p:spPr>
          <a:xfrm>
            <a:off x="2932554" y="2359268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삽니다</a:t>
            </a:r>
            <a:endParaRPr lang="en-US" altLang="ko-KR" sz="7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4673A2D-37FD-ECE1-CA35-EE5CDD48837D}"/>
              </a:ext>
            </a:extLst>
          </p:cNvPr>
          <p:cNvGrpSpPr/>
          <p:nvPr/>
        </p:nvGrpSpPr>
        <p:grpSpPr>
          <a:xfrm>
            <a:off x="2780789" y="2262279"/>
            <a:ext cx="240772" cy="215444"/>
            <a:chOff x="292829" y="1695755"/>
            <a:chExt cx="240772" cy="215444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E1F6EDA-7B28-9E45-6A13-3A5ADE43D025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19553BF-66D5-6046-BC00-187A676EA135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D92FDDD-ED05-BD29-CFD8-09EA91EA3D5D}"/>
              </a:ext>
            </a:extLst>
          </p:cNvPr>
          <p:cNvSpPr/>
          <p:nvPr/>
        </p:nvSpPr>
        <p:spPr>
          <a:xfrm>
            <a:off x="3529628" y="2359268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89338A-8971-D7D6-EC35-38DEC0C4C607}"/>
              </a:ext>
            </a:extLst>
          </p:cNvPr>
          <p:cNvSpPr txBox="1"/>
          <p:nvPr/>
        </p:nvSpPr>
        <p:spPr>
          <a:xfrm>
            <a:off x="3597101" y="2359268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나눔</a:t>
            </a:r>
            <a:endParaRPr lang="en-US" altLang="ko-KR" sz="7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1119956-FA88-F636-6684-E6C6F41B5518}"/>
              </a:ext>
            </a:extLst>
          </p:cNvPr>
          <p:cNvGrpSpPr/>
          <p:nvPr/>
        </p:nvGrpSpPr>
        <p:grpSpPr>
          <a:xfrm>
            <a:off x="3409723" y="2262279"/>
            <a:ext cx="240772" cy="215444"/>
            <a:chOff x="292829" y="1695755"/>
            <a:chExt cx="240772" cy="215444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D9E33BC-61CC-9472-2AE6-A417C259C76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2DF74D-DD08-D526-89B3-A7E0992D877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B0D90B2-1AE4-AA25-1EDF-601B148DDB82}"/>
              </a:ext>
            </a:extLst>
          </p:cNvPr>
          <p:cNvGrpSpPr/>
          <p:nvPr/>
        </p:nvGrpSpPr>
        <p:grpSpPr>
          <a:xfrm>
            <a:off x="2226026" y="2262279"/>
            <a:ext cx="240772" cy="215444"/>
            <a:chOff x="292829" y="1695755"/>
            <a:chExt cx="240772" cy="215444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FBBD2A-3F3E-6A60-8C1F-BC18E479D1A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E9BE84-266B-0B26-0F6E-4A9881478EB3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16D087-41F4-6484-3834-36080A47F658}"/>
              </a:ext>
            </a:extLst>
          </p:cNvPr>
          <p:cNvSpPr txBox="1"/>
          <p:nvPr/>
        </p:nvSpPr>
        <p:spPr>
          <a:xfrm>
            <a:off x="2474672" y="14047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80167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CO-TB-01-01-01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팝니다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4407D0F4-F10E-B87B-C49F-56C7FE82CF0C}"/>
              </a:ext>
            </a:extLst>
          </p:cNvPr>
          <p:cNvGrpSpPr/>
          <p:nvPr/>
        </p:nvGrpSpPr>
        <p:grpSpPr>
          <a:xfrm>
            <a:off x="904432" y="4297991"/>
            <a:ext cx="352144" cy="200055"/>
            <a:chOff x="4526760" y="3780069"/>
            <a:chExt cx="352144" cy="20005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821209-0BCD-58BA-CBD2-9D4953C45FD3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1E94D8D4-C227-98B8-8F5C-2CB85D4E9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E9CDB00-1036-80A2-73B9-341DEA78A97B}"/>
              </a:ext>
            </a:extLst>
          </p:cNvPr>
          <p:cNvGrpSpPr/>
          <p:nvPr/>
        </p:nvGrpSpPr>
        <p:grpSpPr>
          <a:xfrm>
            <a:off x="1276819" y="4297991"/>
            <a:ext cx="337969" cy="200055"/>
            <a:chOff x="4610648" y="3453278"/>
            <a:chExt cx="337969" cy="20005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C7DDE18-A5F4-BB4D-3334-3A9D0587C358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38" name="그래픽 37">
                <a:extLst>
                  <a:ext uri="{FF2B5EF4-FFF2-40B4-BE49-F238E27FC236}">
                    <a16:creationId xmlns:a16="http://schemas.microsoft.com/office/drawing/2014/main" id="{1FB55EFD-3A97-3731-3479-8E4514C8A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5FE5E0-C9AA-ABCD-0FEB-C45EA04D52BD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09C7EFAA-2254-6A36-B42A-ADB02FD2C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C2CF266-EE4E-ADC9-E0AC-2201A7AB3717}"/>
              </a:ext>
            </a:extLst>
          </p:cNvPr>
          <p:cNvGrpSpPr/>
          <p:nvPr/>
        </p:nvGrpSpPr>
        <p:grpSpPr>
          <a:xfrm>
            <a:off x="2093023" y="4297991"/>
            <a:ext cx="352144" cy="200055"/>
            <a:chOff x="4526760" y="3780069"/>
            <a:chExt cx="352144" cy="20005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4D80F1-4AF1-FD95-5DB9-6064A9BFB31A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19E7FBFB-943A-67DB-C954-E35C6388A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F5CCF16-B514-EA17-E675-B412E4DE466C}"/>
              </a:ext>
            </a:extLst>
          </p:cNvPr>
          <p:cNvGrpSpPr/>
          <p:nvPr/>
        </p:nvGrpSpPr>
        <p:grpSpPr>
          <a:xfrm>
            <a:off x="2465410" y="4297991"/>
            <a:ext cx="337969" cy="200055"/>
            <a:chOff x="4610648" y="3453278"/>
            <a:chExt cx="337969" cy="200055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E08E63A-3D04-E6BB-5AA6-35A7189B3598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65" name="그래픽 64">
                <a:extLst>
                  <a:ext uri="{FF2B5EF4-FFF2-40B4-BE49-F238E27FC236}">
                    <a16:creationId xmlns:a16="http://schemas.microsoft.com/office/drawing/2014/main" id="{90DE826A-2E60-5D87-7833-0E697B429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DA6C61-4CCD-0D3E-240F-22EC52CC0011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64" name="그래픽 63">
              <a:extLst>
                <a:ext uri="{FF2B5EF4-FFF2-40B4-BE49-F238E27FC236}">
                  <a16:creationId xmlns:a16="http://schemas.microsoft.com/office/drawing/2014/main" id="{4DB1A45C-47D0-FFB7-A2FF-5E72BD5AD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B1D8BF4-CA08-C8A1-3FF4-8386C1C935A4}"/>
              </a:ext>
            </a:extLst>
          </p:cNvPr>
          <p:cNvGrpSpPr/>
          <p:nvPr/>
        </p:nvGrpSpPr>
        <p:grpSpPr>
          <a:xfrm>
            <a:off x="3263435" y="4297991"/>
            <a:ext cx="352144" cy="200055"/>
            <a:chOff x="4526760" y="3780069"/>
            <a:chExt cx="352144" cy="20005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B67F8C-FEDC-6F2F-09D5-58A067552139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69" name="그래픽 68">
              <a:extLst>
                <a:ext uri="{FF2B5EF4-FFF2-40B4-BE49-F238E27FC236}">
                  <a16:creationId xmlns:a16="http://schemas.microsoft.com/office/drawing/2014/main" id="{4ED86E9D-B3F7-B7D4-0B84-DD3BE71C7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7E2BAF2-0B48-B1BE-C7EF-F01591773A24}"/>
              </a:ext>
            </a:extLst>
          </p:cNvPr>
          <p:cNvGrpSpPr/>
          <p:nvPr/>
        </p:nvGrpSpPr>
        <p:grpSpPr>
          <a:xfrm>
            <a:off x="3635822" y="4297991"/>
            <a:ext cx="337969" cy="200055"/>
            <a:chOff x="4610648" y="3453278"/>
            <a:chExt cx="337969" cy="20005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C28B9EF-8F4E-8B38-E3D8-07905F6D2FD7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73" name="그래픽 72">
                <a:extLst>
                  <a:ext uri="{FF2B5EF4-FFF2-40B4-BE49-F238E27FC236}">
                    <a16:creationId xmlns:a16="http://schemas.microsoft.com/office/drawing/2014/main" id="{C1F6701D-57D3-0E0B-32A9-731023B05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AE4A981-E064-4E11-30E5-24E7EB9E2D50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16103CEF-F016-9D09-8538-341D4D005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3F131D2-B92C-0FD0-755B-158382269368}"/>
              </a:ext>
            </a:extLst>
          </p:cNvPr>
          <p:cNvGrpSpPr/>
          <p:nvPr/>
        </p:nvGrpSpPr>
        <p:grpSpPr>
          <a:xfrm>
            <a:off x="4467497" y="4297991"/>
            <a:ext cx="352144" cy="200055"/>
            <a:chOff x="4526760" y="3780069"/>
            <a:chExt cx="352144" cy="20005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EB58AF1-EF51-A0B9-6F40-A834DBF8B098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100" name="그래픽 99">
              <a:extLst>
                <a:ext uri="{FF2B5EF4-FFF2-40B4-BE49-F238E27FC236}">
                  <a16:creationId xmlns:a16="http://schemas.microsoft.com/office/drawing/2014/main" id="{8FEE1042-1324-0AF9-9384-7B0A10DF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C6B6EFA-66CC-ECD6-E4A9-BA57DF323A49}"/>
              </a:ext>
            </a:extLst>
          </p:cNvPr>
          <p:cNvGrpSpPr/>
          <p:nvPr/>
        </p:nvGrpSpPr>
        <p:grpSpPr>
          <a:xfrm>
            <a:off x="4839884" y="4297991"/>
            <a:ext cx="337969" cy="200055"/>
            <a:chOff x="4610648" y="3453278"/>
            <a:chExt cx="337969" cy="200055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39B223B-BD29-2E8C-04A5-E0E002557D3A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117" name="그래픽 116">
                <a:extLst>
                  <a:ext uri="{FF2B5EF4-FFF2-40B4-BE49-F238E27FC236}">
                    <a16:creationId xmlns:a16="http://schemas.microsoft.com/office/drawing/2014/main" id="{77ED1D1B-D267-3BE8-EFF0-E2F04676B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0F663A6-19CC-8EB4-FF33-8358880E663F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0A2C347-72B0-E159-BBE8-FD73CB5CA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5D515D3-B5A2-A22F-0AED-2F40E02FB403}"/>
              </a:ext>
            </a:extLst>
          </p:cNvPr>
          <p:cNvGrpSpPr/>
          <p:nvPr/>
        </p:nvGrpSpPr>
        <p:grpSpPr>
          <a:xfrm>
            <a:off x="904432" y="6202241"/>
            <a:ext cx="352144" cy="200055"/>
            <a:chOff x="4526760" y="3780069"/>
            <a:chExt cx="352144" cy="200055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FFC0681-DE1B-D3EA-5859-4ECC262F4A54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121" name="그래픽 120">
              <a:extLst>
                <a:ext uri="{FF2B5EF4-FFF2-40B4-BE49-F238E27FC236}">
                  <a16:creationId xmlns:a16="http://schemas.microsoft.com/office/drawing/2014/main" id="{63171CBB-D918-E031-9449-EA37D563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D4CDB84-7173-2422-03B9-FFA1C2DC73AB}"/>
              </a:ext>
            </a:extLst>
          </p:cNvPr>
          <p:cNvGrpSpPr/>
          <p:nvPr/>
        </p:nvGrpSpPr>
        <p:grpSpPr>
          <a:xfrm>
            <a:off x="1276819" y="6202241"/>
            <a:ext cx="337969" cy="200055"/>
            <a:chOff x="4610648" y="3453278"/>
            <a:chExt cx="337969" cy="20005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CF0F6821-F4A1-7515-606C-0BC449A74B08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125" name="그래픽 124">
                <a:extLst>
                  <a:ext uri="{FF2B5EF4-FFF2-40B4-BE49-F238E27FC236}">
                    <a16:creationId xmlns:a16="http://schemas.microsoft.com/office/drawing/2014/main" id="{F41E44FE-1321-C0EB-CDCB-63AC22ABA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27F423C-338E-FD02-44BE-2EB84F215CC3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124" name="그래픽 123">
              <a:extLst>
                <a:ext uri="{FF2B5EF4-FFF2-40B4-BE49-F238E27FC236}">
                  <a16:creationId xmlns:a16="http://schemas.microsoft.com/office/drawing/2014/main" id="{B31FBFED-9D44-DC5F-0278-429DC4F18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FF18C5A-940B-D9F6-585B-EF930DE35CD2}"/>
              </a:ext>
            </a:extLst>
          </p:cNvPr>
          <p:cNvGrpSpPr/>
          <p:nvPr/>
        </p:nvGrpSpPr>
        <p:grpSpPr>
          <a:xfrm>
            <a:off x="2093023" y="6202241"/>
            <a:ext cx="352144" cy="200055"/>
            <a:chOff x="4526760" y="3780069"/>
            <a:chExt cx="352144" cy="20005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38BD315-F84F-69FE-00DC-8CB71B0FF992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129" name="그래픽 128">
              <a:extLst>
                <a:ext uri="{FF2B5EF4-FFF2-40B4-BE49-F238E27FC236}">
                  <a16:creationId xmlns:a16="http://schemas.microsoft.com/office/drawing/2014/main" id="{DD035E46-D8E5-A3B3-C6C6-EE48701F1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E6087BB-1E8F-A91C-F9DC-9668760EAA48}"/>
              </a:ext>
            </a:extLst>
          </p:cNvPr>
          <p:cNvGrpSpPr/>
          <p:nvPr/>
        </p:nvGrpSpPr>
        <p:grpSpPr>
          <a:xfrm>
            <a:off x="2465410" y="6202241"/>
            <a:ext cx="337969" cy="200055"/>
            <a:chOff x="4610648" y="3453278"/>
            <a:chExt cx="337969" cy="200055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C934DD83-56CB-3CEE-F789-D5FE6E082429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133" name="그래픽 132">
                <a:extLst>
                  <a:ext uri="{FF2B5EF4-FFF2-40B4-BE49-F238E27FC236}">
                    <a16:creationId xmlns:a16="http://schemas.microsoft.com/office/drawing/2014/main" id="{3E81DEC6-EB97-F56B-20D2-9C5FC4407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668EADB-20D9-D2E3-7FC9-6272BD916E7A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132" name="그래픽 131">
              <a:extLst>
                <a:ext uri="{FF2B5EF4-FFF2-40B4-BE49-F238E27FC236}">
                  <a16:creationId xmlns:a16="http://schemas.microsoft.com/office/drawing/2014/main" id="{EC7F9737-7350-8AF9-33C1-8B3FF3BF2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F45550A-AD0C-A82F-2BC1-D3293570589A}"/>
              </a:ext>
            </a:extLst>
          </p:cNvPr>
          <p:cNvGrpSpPr/>
          <p:nvPr/>
        </p:nvGrpSpPr>
        <p:grpSpPr>
          <a:xfrm>
            <a:off x="3263435" y="6202241"/>
            <a:ext cx="352144" cy="200055"/>
            <a:chOff x="4526760" y="3780069"/>
            <a:chExt cx="352144" cy="200055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02F0B41-E885-188F-F3AB-DEEF84C85861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137" name="그래픽 136">
              <a:extLst>
                <a:ext uri="{FF2B5EF4-FFF2-40B4-BE49-F238E27FC236}">
                  <a16:creationId xmlns:a16="http://schemas.microsoft.com/office/drawing/2014/main" id="{AA7FB050-165D-3973-55B9-71FCC7102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F642A802-4343-5886-C144-C8C84E9A4D48}"/>
              </a:ext>
            </a:extLst>
          </p:cNvPr>
          <p:cNvGrpSpPr/>
          <p:nvPr/>
        </p:nvGrpSpPr>
        <p:grpSpPr>
          <a:xfrm>
            <a:off x="3635822" y="6202241"/>
            <a:ext cx="337969" cy="200055"/>
            <a:chOff x="4610648" y="3453278"/>
            <a:chExt cx="337969" cy="200055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9EB1525F-F542-8E66-16F4-3D653E74594B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141" name="그래픽 140">
                <a:extLst>
                  <a:ext uri="{FF2B5EF4-FFF2-40B4-BE49-F238E27FC236}">
                    <a16:creationId xmlns:a16="http://schemas.microsoft.com/office/drawing/2014/main" id="{C47AA045-94F5-3912-051D-29B7249C8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F3DB66-B44A-A556-6207-A1ADABA74822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140" name="그래픽 139">
              <a:extLst>
                <a:ext uri="{FF2B5EF4-FFF2-40B4-BE49-F238E27FC236}">
                  <a16:creationId xmlns:a16="http://schemas.microsoft.com/office/drawing/2014/main" id="{485D8F90-F42D-A0B4-4099-0018F2FDB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057FBA6E-4135-A327-8877-A11881133A2C}"/>
              </a:ext>
            </a:extLst>
          </p:cNvPr>
          <p:cNvGrpSpPr/>
          <p:nvPr/>
        </p:nvGrpSpPr>
        <p:grpSpPr>
          <a:xfrm>
            <a:off x="4467497" y="6202241"/>
            <a:ext cx="352144" cy="200055"/>
            <a:chOff x="4526760" y="3780069"/>
            <a:chExt cx="352144" cy="200055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BD2E1A5-75CF-EC42-6E27-2C3181CCEBFA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145" name="그래픽 144">
              <a:extLst>
                <a:ext uri="{FF2B5EF4-FFF2-40B4-BE49-F238E27FC236}">
                  <a16:creationId xmlns:a16="http://schemas.microsoft.com/office/drawing/2014/main" id="{352F3932-1048-2427-11B7-5C602F07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E65D4A2E-8374-4E93-9D93-FDE597AE2819}"/>
              </a:ext>
            </a:extLst>
          </p:cNvPr>
          <p:cNvGrpSpPr/>
          <p:nvPr/>
        </p:nvGrpSpPr>
        <p:grpSpPr>
          <a:xfrm>
            <a:off x="4839884" y="6202241"/>
            <a:ext cx="337969" cy="200055"/>
            <a:chOff x="4610648" y="3453278"/>
            <a:chExt cx="337969" cy="200055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BAF1C319-BA6B-F821-2036-FFC1702B1BF8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149" name="그래픽 148">
                <a:extLst>
                  <a:ext uri="{FF2B5EF4-FFF2-40B4-BE49-F238E27FC236}">
                    <a16:creationId xmlns:a16="http://schemas.microsoft.com/office/drawing/2014/main" id="{77E1786F-E405-3BC5-AF46-874423458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92CB18D-B233-5DD1-5A73-B446D1154068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148" name="그래픽 147">
              <a:extLst>
                <a:ext uri="{FF2B5EF4-FFF2-40B4-BE49-F238E27FC236}">
                  <a16:creationId xmlns:a16="http://schemas.microsoft.com/office/drawing/2014/main" id="{CCACE450-7180-7EF4-B309-6006E7CB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251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C9741C-5C00-340F-3A7F-944236C2C794}"/>
              </a:ext>
            </a:extLst>
          </p:cNvPr>
          <p:cNvSpPr/>
          <p:nvPr/>
        </p:nvSpPr>
        <p:spPr>
          <a:xfrm>
            <a:off x="30448" y="1719671"/>
            <a:ext cx="6269744" cy="5138329"/>
          </a:xfrm>
          <a:prstGeom prst="rect">
            <a:avLst/>
          </a:prstGeom>
          <a:solidFill>
            <a:srgbClr val="F8F9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16872"/>
              </p:ext>
            </p:extLst>
          </p:nvPr>
        </p:nvGraphicFramePr>
        <p:xfrm>
          <a:off x="6444208" y="1568"/>
          <a:ext cx="2615952" cy="279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 선택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 선택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F52412-73BD-8C45-3C4B-413181FC40B9}"/>
              </a:ext>
            </a:extLst>
          </p:cNvPr>
          <p:cNvGrpSpPr/>
          <p:nvPr/>
        </p:nvGrpSpPr>
        <p:grpSpPr>
          <a:xfrm>
            <a:off x="5250450" y="1631311"/>
            <a:ext cx="240772" cy="215444"/>
            <a:chOff x="292829" y="1695755"/>
            <a:chExt cx="240772" cy="21544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8B92DCF-4ABA-A1A6-C0EC-2C9CCFB6714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F6D0A8-E211-FD43-C397-49631A91164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5138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AF50C-CDA7-DBAE-7B83-94EF9535F2D7}"/>
              </a:ext>
            </a:extLst>
          </p:cNvPr>
          <p:cNvSpPr txBox="1"/>
          <p:nvPr/>
        </p:nvSpPr>
        <p:spPr>
          <a:xfrm>
            <a:off x="1041462" y="185791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검색</a:t>
            </a:r>
            <a:endParaRPr lang="en-US" altLang="ko-KR" sz="7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DE45051-C7FC-7C9F-9810-CB727BA53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19" y="1871933"/>
            <a:ext cx="172799" cy="17279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E753480-449F-63EF-845A-C6C6C880B537}"/>
              </a:ext>
            </a:extLst>
          </p:cNvPr>
          <p:cNvSpPr/>
          <p:nvPr/>
        </p:nvSpPr>
        <p:spPr>
          <a:xfrm>
            <a:off x="1012819" y="1848329"/>
            <a:ext cx="1535221" cy="205636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97C6223-4E53-7621-E7DB-4D887D328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90" y="1863177"/>
            <a:ext cx="154614" cy="154616"/>
          </a:xfrm>
          <a:prstGeom prst="rect">
            <a:avLst/>
          </a:prstGeom>
        </p:spPr>
      </p:pic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0BCB002-C974-4999-72C7-BE329E770C76}"/>
              </a:ext>
            </a:extLst>
          </p:cNvPr>
          <p:cNvSpPr/>
          <p:nvPr/>
        </p:nvSpPr>
        <p:spPr>
          <a:xfrm>
            <a:off x="35496" y="128986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07C8F3F-6995-2F96-35B8-A2CA58EBB2CC}"/>
              </a:ext>
            </a:extLst>
          </p:cNvPr>
          <p:cNvSpPr txBox="1"/>
          <p:nvPr/>
        </p:nvSpPr>
        <p:spPr>
          <a:xfrm>
            <a:off x="241771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8C07CFD-A9E5-EAC2-2AC2-75E2E3ACBDA3}"/>
              </a:ext>
            </a:extLst>
          </p:cNvPr>
          <p:cNvSpPr txBox="1"/>
          <p:nvPr/>
        </p:nvSpPr>
        <p:spPr>
          <a:xfrm>
            <a:off x="681839" y="1404741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중고거래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73FBCCA-CA2A-B231-1E8D-BB5F476A5632}"/>
              </a:ext>
            </a:extLst>
          </p:cNvPr>
          <p:cNvSpPr txBox="1"/>
          <p:nvPr/>
        </p:nvSpPr>
        <p:spPr>
          <a:xfrm>
            <a:off x="1210865" y="1404741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E301BA7-423E-84AB-34B9-F09775EEBA8B}"/>
              </a:ext>
            </a:extLst>
          </p:cNvPr>
          <p:cNvSpPr txBox="1"/>
          <p:nvPr/>
        </p:nvSpPr>
        <p:spPr>
          <a:xfrm>
            <a:off x="1807503" y="1404741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3" name="그림 172">
            <a:extLst>
              <a:ext uri="{FF2B5EF4-FFF2-40B4-BE49-F238E27FC236}">
                <a16:creationId xmlns:a16="http://schemas.microsoft.com/office/drawing/2014/main" id="{10C2CA73-E906-3567-52DC-F5FB3A2820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28464"/>
            <a:ext cx="176332" cy="176332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C002A2D2-AE8B-FD94-C18A-3BB36B003D7D}"/>
              </a:ext>
            </a:extLst>
          </p:cNvPr>
          <p:cNvSpPr txBox="1"/>
          <p:nvPr/>
        </p:nvSpPr>
        <p:spPr>
          <a:xfrm>
            <a:off x="5051684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FC5FCB66-4DA9-4168-4527-B48105104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28464"/>
            <a:ext cx="200056" cy="200056"/>
          </a:xfrm>
          <a:prstGeom prst="rect">
            <a:avLst/>
          </a:prstGeom>
        </p:spPr>
      </p:pic>
      <p:pic>
        <p:nvPicPr>
          <p:cNvPr id="176" name="그림 175">
            <a:extLst>
              <a:ext uri="{FF2B5EF4-FFF2-40B4-BE49-F238E27FC236}">
                <a16:creationId xmlns:a16="http://schemas.microsoft.com/office/drawing/2014/main" id="{B7ED0E59-07CE-BA7D-2361-709FCE330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402330"/>
            <a:ext cx="228600" cy="22860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89D50689-2841-4C2E-D598-DAE8A4D7A8F7}"/>
              </a:ext>
            </a:extLst>
          </p:cNvPr>
          <p:cNvSpPr txBox="1"/>
          <p:nvPr/>
        </p:nvSpPr>
        <p:spPr>
          <a:xfrm>
            <a:off x="2474672" y="14047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aphicFrame>
        <p:nvGraphicFramePr>
          <p:cNvPr id="178" name="표 177">
            <a:extLst>
              <a:ext uri="{FF2B5EF4-FFF2-40B4-BE49-F238E27FC236}">
                <a16:creationId xmlns:a16="http://schemas.microsoft.com/office/drawing/2014/main" id="{1C2809AA-C06A-13DA-E90B-29AB29E06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289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CO-TB-01-01-02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팝니다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4344F7-4B8A-314C-ECDF-68726EF6D349}"/>
              </a:ext>
            </a:extLst>
          </p:cNvPr>
          <p:cNvSpPr txBox="1"/>
          <p:nvPr/>
        </p:nvSpPr>
        <p:spPr>
          <a:xfrm>
            <a:off x="844839" y="3753951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 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BDA6C3-6B4B-94CA-C41A-4708949A6510}"/>
              </a:ext>
            </a:extLst>
          </p:cNvPr>
          <p:cNvGrpSpPr/>
          <p:nvPr/>
        </p:nvGrpSpPr>
        <p:grpSpPr>
          <a:xfrm>
            <a:off x="2839738" y="6460119"/>
            <a:ext cx="240772" cy="215444"/>
            <a:chOff x="292829" y="1695755"/>
            <a:chExt cx="240772" cy="2154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8B78A52-78A3-8EC8-0FE7-80B0194E00E5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B79536-E9EB-A6BA-1DA4-395321DA0415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5C5B846-5FA2-73AA-6B21-1F8251F4DD6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722" t="17328" r="9199" b="58705"/>
          <a:stretch/>
        </p:blipFill>
        <p:spPr>
          <a:xfrm>
            <a:off x="44046" y="2636912"/>
            <a:ext cx="6256146" cy="11475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8B03A0-BA37-E4E8-88B9-9133206E7E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9659" t="52566" r="11009" b="23975"/>
          <a:stretch/>
        </p:blipFill>
        <p:spPr>
          <a:xfrm>
            <a:off x="122593" y="4561162"/>
            <a:ext cx="6033584" cy="112318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8C0AC05-256A-CACD-DC1D-139FA7493116}"/>
              </a:ext>
            </a:extLst>
          </p:cNvPr>
          <p:cNvSpPr/>
          <p:nvPr/>
        </p:nvSpPr>
        <p:spPr>
          <a:xfrm>
            <a:off x="911846" y="3992523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162E2-F555-4009-51C6-1F3DA4289359}"/>
              </a:ext>
            </a:extLst>
          </p:cNvPr>
          <p:cNvSpPr txBox="1"/>
          <p:nvPr/>
        </p:nvSpPr>
        <p:spPr>
          <a:xfrm>
            <a:off x="847036" y="3964561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99A0C7-3AD9-0107-6DD9-2AECD6FEF542}"/>
              </a:ext>
            </a:extLst>
          </p:cNvPr>
          <p:cNvSpPr txBox="1"/>
          <p:nvPr/>
        </p:nvSpPr>
        <p:spPr>
          <a:xfrm>
            <a:off x="2030061" y="3753951"/>
            <a:ext cx="930063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오늘만 특가로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 1200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동구 가양동</a:t>
            </a:r>
            <a:endParaRPr lang="en-US" altLang="ko-KR" sz="6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E5E406F-2047-D34E-C863-71AC5201490F}"/>
              </a:ext>
            </a:extLst>
          </p:cNvPr>
          <p:cNvSpPr/>
          <p:nvPr/>
        </p:nvSpPr>
        <p:spPr>
          <a:xfrm>
            <a:off x="2116095" y="3992523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EA95B7-B32A-AEBC-1DA7-9371296C612D}"/>
              </a:ext>
            </a:extLst>
          </p:cNvPr>
          <p:cNvSpPr txBox="1"/>
          <p:nvPr/>
        </p:nvSpPr>
        <p:spPr>
          <a:xfrm>
            <a:off x="2051285" y="3964561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B035D-2F43-81FD-E399-ACBF2DB8F4D6}"/>
              </a:ext>
            </a:extLst>
          </p:cNvPr>
          <p:cNvSpPr txBox="1"/>
          <p:nvPr/>
        </p:nvSpPr>
        <p:spPr>
          <a:xfrm>
            <a:off x="3236414" y="3753951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4F811-AF04-5DE7-3DB4-EFF421B5A2A2}"/>
              </a:ext>
            </a:extLst>
          </p:cNvPr>
          <p:cNvSpPr txBox="1"/>
          <p:nvPr/>
        </p:nvSpPr>
        <p:spPr>
          <a:xfrm>
            <a:off x="4440663" y="3753951"/>
            <a:ext cx="912429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/>
              <a:t>풀박스</a:t>
            </a:r>
            <a:r>
              <a:rPr lang="ko-KR" altLang="en-US" sz="800" dirty="0"/>
              <a:t> 입니다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대흥동</a:t>
            </a:r>
            <a:endParaRPr lang="en-US" altLang="ko-KR" sz="6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90977E8-46A0-3514-C9FA-006D23757EF1}"/>
              </a:ext>
            </a:extLst>
          </p:cNvPr>
          <p:cNvSpPr/>
          <p:nvPr/>
        </p:nvSpPr>
        <p:spPr>
          <a:xfrm>
            <a:off x="4467497" y="3992523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CEE470-1A3E-4086-3264-9CE40974C965}"/>
              </a:ext>
            </a:extLst>
          </p:cNvPr>
          <p:cNvSpPr txBox="1"/>
          <p:nvPr/>
        </p:nvSpPr>
        <p:spPr>
          <a:xfrm>
            <a:off x="4402687" y="3964561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5B3DDB-B1F4-1DF0-935D-7AC77C29415A}"/>
              </a:ext>
            </a:extLst>
          </p:cNvPr>
          <p:cNvSpPr txBox="1"/>
          <p:nvPr/>
        </p:nvSpPr>
        <p:spPr>
          <a:xfrm>
            <a:off x="844839" y="5673012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600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311729-E586-9E64-220A-2D305D7C2FDA}"/>
              </a:ext>
            </a:extLst>
          </p:cNvPr>
          <p:cNvSpPr txBox="1"/>
          <p:nvPr/>
        </p:nvSpPr>
        <p:spPr>
          <a:xfrm>
            <a:off x="2030061" y="5673012"/>
            <a:ext cx="105189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어항 상태 좋아요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 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C6CB3D-4C91-7614-83C1-99088A85549C}"/>
              </a:ext>
            </a:extLst>
          </p:cNvPr>
          <p:cNvSpPr/>
          <p:nvPr/>
        </p:nvSpPr>
        <p:spPr>
          <a:xfrm>
            <a:off x="2116095" y="5911584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A48BB4-8724-4697-99B9-D1B0159B7683}"/>
              </a:ext>
            </a:extLst>
          </p:cNvPr>
          <p:cNvSpPr txBox="1"/>
          <p:nvPr/>
        </p:nvSpPr>
        <p:spPr>
          <a:xfrm>
            <a:off x="2051285" y="5883622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CF9099-A56F-A926-F61A-068EB982F51A}"/>
              </a:ext>
            </a:extLst>
          </p:cNvPr>
          <p:cNvSpPr txBox="1"/>
          <p:nvPr/>
        </p:nvSpPr>
        <p:spPr>
          <a:xfrm>
            <a:off x="3236414" y="5673012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           나눔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서구 궁동</a:t>
            </a:r>
            <a:endParaRPr lang="en-US" altLang="ko-KR" sz="6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6876084-4A08-5F8D-4F42-C2BE591AD3A6}"/>
              </a:ext>
            </a:extLst>
          </p:cNvPr>
          <p:cNvSpPr/>
          <p:nvPr/>
        </p:nvSpPr>
        <p:spPr>
          <a:xfrm>
            <a:off x="3263248" y="5911584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8F0913-076E-CDE8-0724-012ED236E9C5}"/>
              </a:ext>
            </a:extLst>
          </p:cNvPr>
          <p:cNvSpPr txBox="1"/>
          <p:nvPr/>
        </p:nvSpPr>
        <p:spPr>
          <a:xfrm>
            <a:off x="3198438" y="5883622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2EDFED-488A-51A0-567A-9A6ABAA238CB}"/>
              </a:ext>
            </a:extLst>
          </p:cNvPr>
          <p:cNvSpPr txBox="1"/>
          <p:nvPr/>
        </p:nvSpPr>
        <p:spPr>
          <a:xfrm>
            <a:off x="4440663" y="5673012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FF4413E4-45E5-4DFD-1D7E-622DCB293928}"/>
              </a:ext>
            </a:extLst>
          </p:cNvPr>
          <p:cNvSpPr/>
          <p:nvPr/>
        </p:nvSpPr>
        <p:spPr>
          <a:xfrm>
            <a:off x="4467497" y="5911584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E0E5412-1E96-6290-7556-097F2EC90183}"/>
              </a:ext>
            </a:extLst>
          </p:cNvPr>
          <p:cNvSpPr txBox="1"/>
          <p:nvPr/>
        </p:nvSpPr>
        <p:spPr>
          <a:xfrm>
            <a:off x="4402687" y="5883622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7C06A6C1-8B93-172C-F68F-4DC2F75271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27" y="6580974"/>
            <a:ext cx="230834" cy="230834"/>
          </a:xfrm>
          <a:prstGeom prst="rect">
            <a:avLst/>
          </a:prstGeom>
        </p:spPr>
      </p:pic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7D2271A-14BD-EB90-E642-D9727A27E213}"/>
              </a:ext>
            </a:extLst>
          </p:cNvPr>
          <p:cNvSpPr/>
          <p:nvPr/>
        </p:nvSpPr>
        <p:spPr>
          <a:xfrm>
            <a:off x="2293496" y="2359268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98A51DF-521B-702D-FED5-9CBDA7C405B7}"/>
              </a:ext>
            </a:extLst>
          </p:cNvPr>
          <p:cNvSpPr txBox="1"/>
          <p:nvPr/>
        </p:nvSpPr>
        <p:spPr>
          <a:xfrm>
            <a:off x="2316085" y="2359268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팝니다</a:t>
            </a:r>
            <a:endParaRPr lang="en-US" altLang="ko-KR" sz="700" dirty="0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93A35A53-D308-CA67-3678-4885D14434ED}"/>
              </a:ext>
            </a:extLst>
          </p:cNvPr>
          <p:cNvSpPr/>
          <p:nvPr/>
        </p:nvSpPr>
        <p:spPr>
          <a:xfrm>
            <a:off x="2909965" y="2359268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CCA4FB-56D2-1873-F787-1EA67CE96252}"/>
              </a:ext>
            </a:extLst>
          </p:cNvPr>
          <p:cNvSpPr txBox="1"/>
          <p:nvPr/>
        </p:nvSpPr>
        <p:spPr>
          <a:xfrm>
            <a:off x="2932554" y="2359268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삽니다</a:t>
            </a:r>
            <a:endParaRPr lang="en-US" altLang="ko-KR" sz="700" dirty="0"/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AC87F6F1-7209-F851-286A-51308F02AA14}"/>
              </a:ext>
            </a:extLst>
          </p:cNvPr>
          <p:cNvGrpSpPr/>
          <p:nvPr/>
        </p:nvGrpSpPr>
        <p:grpSpPr>
          <a:xfrm>
            <a:off x="2780789" y="2262279"/>
            <a:ext cx="240772" cy="215444"/>
            <a:chOff x="292829" y="1695755"/>
            <a:chExt cx="240772" cy="215444"/>
          </a:xfrm>
        </p:grpSpPr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4555A071-D9E2-EFCF-0BA3-D3412C5BF66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D39D8FF-5F6C-DC6F-243A-6B903A90DB5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AD47F410-506B-9E9A-F2AF-455E9776FEFD}"/>
              </a:ext>
            </a:extLst>
          </p:cNvPr>
          <p:cNvSpPr/>
          <p:nvPr/>
        </p:nvSpPr>
        <p:spPr>
          <a:xfrm>
            <a:off x="3529628" y="2359268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6493D7D-BB50-32C8-89AF-330E3C23AF92}"/>
              </a:ext>
            </a:extLst>
          </p:cNvPr>
          <p:cNvSpPr txBox="1"/>
          <p:nvPr/>
        </p:nvSpPr>
        <p:spPr>
          <a:xfrm>
            <a:off x="3597101" y="2359268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나눔</a:t>
            </a:r>
            <a:endParaRPr lang="en-US" altLang="ko-KR" sz="700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3ED7893-EACE-277B-B0D8-DE498233372B}"/>
              </a:ext>
            </a:extLst>
          </p:cNvPr>
          <p:cNvGrpSpPr/>
          <p:nvPr/>
        </p:nvGrpSpPr>
        <p:grpSpPr>
          <a:xfrm>
            <a:off x="3409723" y="2262279"/>
            <a:ext cx="240772" cy="215444"/>
            <a:chOff x="292829" y="1695755"/>
            <a:chExt cx="240772" cy="215444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D54B4AB5-0AD4-304B-EEB8-58971A840065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878E398-A4A1-9CB9-902D-63EAE753309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B6E1D32-A69A-65B6-CE95-9CCF21D6D84D}"/>
              </a:ext>
            </a:extLst>
          </p:cNvPr>
          <p:cNvGrpSpPr/>
          <p:nvPr/>
        </p:nvGrpSpPr>
        <p:grpSpPr>
          <a:xfrm>
            <a:off x="2226026" y="2262279"/>
            <a:ext cx="240772" cy="215444"/>
            <a:chOff x="292829" y="1695755"/>
            <a:chExt cx="240772" cy="215444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067ECBF-4E8C-C1E5-1C5C-C80A7140523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DFA788B-FF05-0501-7C65-8AC1BD7EAEA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752CD73-5AC9-64C8-94A4-D83BB2402EFA}"/>
              </a:ext>
            </a:extLst>
          </p:cNvPr>
          <p:cNvGrpSpPr/>
          <p:nvPr/>
        </p:nvGrpSpPr>
        <p:grpSpPr>
          <a:xfrm>
            <a:off x="904432" y="4297991"/>
            <a:ext cx="352144" cy="200055"/>
            <a:chOff x="4526760" y="3780069"/>
            <a:chExt cx="352144" cy="200055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D885204-BD01-FF0F-6BB3-0F38599BDB38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183" name="그래픽 182">
              <a:extLst>
                <a:ext uri="{FF2B5EF4-FFF2-40B4-BE49-F238E27FC236}">
                  <a16:creationId xmlns:a16="http://schemas.microsoft.com/office/drawing/2014/main" id="{CA21CB5C-7483-BA41-45B7-15241AD30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FBBA0E01-A869-E1B8-448E-1BE646D4C254}"/>
              </a:ext>
            </a:extLst>
          </p:cNvPr>
          <p:cNvGrpSpPr/>
          <p:nvPr/>
        </p:nvGrpSpPr>
        <p:grpSpPr>
          <a:xfrm>
            <a:off x="1276819" y="4297991"/>
            <a:ext cx="337969" cy="200055"/>
            <a:chOff x="4610648" y="3453278"/>
            <a:chExt cx="337969" cy="200055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B848A51-BD40-7B74-098F-EB5594B97382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187" name="그래픽 186">
                <a:extLst>
                  <a:ext uri="{FF2B5EF4-FFF2-40B4-BE49-F238E27FC236}">
                    <a16:creationId xmlns:a16="http://schemas.microsoft.com/office/drawing/2014/main" id="{A7A1A114-9BE8-C8BB-EC8E-020323986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1F2F26E-FC99-8C12-2A44-76988EC83E50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CDD37F01-27FA-7976-1439-7799B9C75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AED986-9AC4-3983-125B-613785BA07A1}"/>
              </a:ext>
            </a:extLst>
          </p:cNvPr>
          <p:cNvGrpSpPr/>
          <p:nvPr/>
        </p:nvGrpSpPr>
        <p:grpSpPr>
          <a:xfrm>
            <a:off x="2093023" y="4297991"/>
            <a:ext cx="352144" cy="200055"/>
            <a:chOff x="4526760" y="3780069"/>
            <a:chExt cx="352144" cy="200055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F2E37B9-13AD-F5D7-7919-103040BBF538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191" name="그래픽 190">
              <a:extLst>
                <a:ext uri="{FF2B5EF4-FFF2-40B4-BE49-F238E27FC236}">
                  <a16:creationId xmlns:a16="http://schemas.microsoft.com/office/drawing/2014/main" id="{90102997-09F4-C994-02CD-6D3210F8E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42788846-EAC8-6A34-F11A-905D05D0C39F}"/>
              </a:ext>
            </a:extLst>
          </p:cNvPr>
          <p:cNvGrpSpPr/>
          <p:nvPr/>
        </p:nvGrpSpPr>
        <p:grpSpPr>
          <a:xfrm>
            <a:off x="2465410" y="4297991"/>
            <a:ext cx="337969" cy="200055"/>
            <a:chOff x="4610648" y="3453278"/>
            <a:chExt cx="337969" cy="200055"/>
          </a:xfrm>
        </p:grpSpPr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E65648D8-362F-1C25-D8D5-C5CA003C1167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195" name="그래픽 194">
                <a:extLst>
                  <a:ext uri="{FF2B5EF4-FFF2-40B4-BE49-F238E27FC236}">
                    <a16:creationId xmlns:a16="http://schemas.microsoft.com/office/drawing/2014/main" id="{2AABC678-3A33-C270-71B8-ED26629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F799AFA-72A0-3C0B-6B83-AD726D538C1B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194" name="그래픽 193">
              <a:extLst>
                <a:ext uri="{FF2B5EF4-FFF2-40B4-BE49-F238E27FC236}">
                  <a16:creationId xmlns:a16="http://schemas.microsoft.com/office/drawing/2014/main" id="{2FC9AE3F-10F7-E140-18BD-68D78F1C0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FF839711-86FB-7C56-F941-793121BA6786}"/>
              </a:ext>
            </a:extLst>
          </p:cNvPr>
          <p:cNvGrpSpPr/>
          <p:nvPr/>
        </p:nvGrpSpPr>
        <p:grpSpPr>
          <a:xfrm>
            <a:off x="3263435" y="4297991"/>
            <a:ext cx="352144" cy="200055"/>
            <a:chOff x="4526760" y="3780069"/>
            <a:chExt cx="352144" cy="200055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746718C-6199-EA88-B00C-49EC1C51844C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199" name="그래픽 198">
              <a:extLst>
                <a:ext uri="{FF2B5EF4-FFF2-40B4-BE49-F238E27FC236}">
                  <a16:creationId xmlns:a16="http://schemas.microsoft.com/office/drawing/2014/main" id="{310A9791-E56E-1937-3FA5-2027A1F05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1D95546B-4679-1518-B463-8A69E998AE6F}"/>
              </a:ext>
            </a:extLst>
          </p:cNvPr>
          <p:cNvGrpSpPr/>
          <p:nvPr/>
        </p:nvGrpSpPr>
        <p:grpSpPr>
          <a:xfrm>
            <a:off x="3635822" y="4297991"/>
            <a:ext cx="337969" cy="200055"/>
            <a:chOff x="4610648" y="3453278"/>
            <a:chExt cx="337969" cy="200055"/>
          </a:xfrm>
        </p:grpSpPr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0B21ECE8-0F17-281F-C708-C9A023BD0A63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203" name="그래픽 202">
                <a:extLst>
                  <a:ext uri="{FF2B5EF4-FFF2-40B4-BE49-F238E27FC236}">
                    <a16:creationId xmlns:a16="http://schemas.microsoft.com/office/drawing/2014/main" id="{051A7C1B-8516-3380-C603-EEE6A8D3C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4B7D747-B3BF-F96F-10F8-C226B79EC4D9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202" name="그래픽 201">
              <a:extLst>
                <a:ext uri="{FF2B5EF4-FFF2-40B4-BE49-F238E27FC236}">
                  <a16:creationId xmlns:a16="http://schemas.microsoft.com/office/drawing/2014/main" id="{75F2E9AB-7FC7-CF95-BB3F-9BF5FC51E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5207AA2C-7C3E-274D-DF5F-ECA873033DB2}"/>
              </a:ext>
            </a:extLst>
          </p:cNvPr>
          <p:cNvGrpSpPr/>
          <p:nvPr/>
        </p:nvGrpSpPr>
        <p:grpSpPr>
          <a:xfrm>
            <a:off x="4467497" y="4297991"/>
            <a:ext cx="352144" cy="200055"/>
            <a:chOff x="4526760" y="3780069"/>
            <a:chExt cx="352144" cy="200055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6019FFB-193F-5B99-7821-264C2177DB91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07" name="그래픽 206">
              <a:extLst>
                <a:ext uri="{FF2B5EF4-FFF2-40B4-BE49-F238E27FC236}">
                  <a16:creationId xmlns:a16="http://schemas.microsoft.com/office/drawing/2014/main" id="{0A635418-C5F1-0D0B-3329-CB6D0A2DA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E6A623B3-8179-2BDF-84C8-443DB768C240}"/>
              </a:ext>
            </a:extLst>
          </p:cNvPr>
          <p:cNvGrpSpPr/>
          <p:nvPr/>
        </p:nvGrpSpPr>
        <p:grpSpPr>
          <a:xfrm>
            <a:off x="4839884" y="4297991"/>
            <a:ext cx="337969" cy="200055"/>
            <a:chOff x="4610648" y="3453278"/>
            <a:chExt cx="337969" cy="200055"/>
          </a:xfrm>
        </p:grpSpPr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C3A507A9-4FC3-58DB-E6AD-B4DD85CBF119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211" name="그래픽 210">
                <a:extLst>
                  <a:ext uri="{FF2B5EF4-FFF2-40B4-BE49-F238E27FC236}">
                    <a16:creationId xmlns:a16="http://schemas.microsoft.com/office/drawing/2014/main" id="{BF29D839-9BFD-6942-DBF0-E2B519413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6B29E25-FF19-14B9-99E4-4836252CABEC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210" name="그래픽 209">
              <a:extLst>
                <a:ext uri="{FF2B5EF4-FFF2-40B4-BE49-F238E27FC236}">
                  <a16:creationId xmlns:a16="http://schemas.microsoft.com/office/drawing/2014/main" id="{1B31F1B6-0E79-9AB2-3EFF-D2956F8FF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D0A5B44-3477-41A8-735E-56034E0197B0}"/>
              </a:ext>
            </a:extLst>
          </p:cNvPr>
          <p:cNvGrpSpPr/>
          <p:nvPr/>
        </p:nvGrpSpPr>
        <p:grpSpPr>
          <a:xfrm>
            <a:off x="904432" y="6202241"/>
            <a:ext cx="352144" cy="200055"/>
            <a:chOff x="4526760" y="3780069"/>
            <a:chExt cx="352144" cy="200055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300647F-9211-087D-9F83-66C2D01091A4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15" name="그래픽 214">
              <a:extLst>
                <a:ext uri="{FF2B5EF4-FFF2-40B4-BE49-F238E27FC236}">
                  <a16:creationId xmlns:a16="http://schemas.microsoft.com/office/drawing/2014/main" id="{63B22FA3-1393-7216-55B4-97FC567F1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95791188-445D-D5E7-06E0-9B7087C6404A}"/>
              </a:ext>
            </a:extLst>
          </p:cNvPr>
          <p:cNvGrpSpPr/>
          <p:nvPr/>
        </p:nvGrpSpPr>
        <p:grpSpPr>
          <a:xfrm>
            <a:off x="1276819" y="6202241"/>
            <a:ext cx="337969" cy="200055"/>
            <a:chOff x="4610648" y="3453278"/>
            <a:chExt cx="337969" cy="200055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0B2F3A81-78FD-6A20-C582-4B15AD281539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219" name="그래픽 218">
                <a:extLst>
                  <a:ext uri="{FF2B5EF4-FFF2-40B4-BE49-F238E27FC236}">
                    <a16:creationId xmlns:a16="http://schemas.microsoft.com/office/drawing/2014/main" id="{2F7363FB-1232-DB89-AFE0-8BF18766C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FB85A8C-F854-471F-F812-A4F7079B7A13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218" name="그래픽 217">
              <a:extLst>
                <a:ext uri="{FF2B5EF4-FFF2-40B4-BE49-F238E27FC236}">
                  <a16:creationId xmlns:a16="http://schemas.microsoft.com/office/drawing/2014/main" id="{CE791FC4-5420-107E-F7CA-A5709EA8E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F06D9310-9577-4094-EDC2-3BE2D23D95B1}"/>
              </a:ext>
            </a:extLst>
          </p:cNvPr>
          <p:cNvGrpSpPr/>
          <p:nvPr/>
        </p:nvGrpSpPr>
        <p:grpSpPr>
          <a:xfrm>
            <a:off x="2093023" y="6202241"/>
            <a:ext cx="352144" cy="200055"/>
            <a:chOff x="4526760" y="3780069"/>
            <a:chExt cx="352144" cy="200055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EDE172F-0C7B-0DB5-CACF-55198568E81B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23" name="그래픽 222">
              <a:extLst>
                <a:ext uri="{FF2B5EF4-FFF2-40B4-BE49-F238E27FC236}">
                  <a16:creationId xmlns:a16="http://schemas.microsoft.com/office/drawing/2014/main" id="{181DA3A0-D5C0-CA12-AB4F-10592D673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0A0DE8DC-BE95-5517-3D50-FFA86AF5A685}"/>
              </a:ext>
            </a:extLst>
          </p:cNvPr>
          <p:cNvGrpSpPr/>
          <p:nvPr/>
        </p:nvGrpSpPr>
        <p:grpSpPr>
          <a:xfrm>
            <a:off x="2465410" y="6202241"/>
            <a:ext cx="337969" cy="200055"/>
            <a:chOff x="4610648" y="3453278"/>
            <a:chExt cx="337969" cy="200055"/>
          </a:xfrm>
        </p:grpSpPr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499EC4A4-6724-4E0D-128E-FBA9C6BB0499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227" name="그래픽 226">
                <a:extLst>
                  <a:ext uri="{FF2B5EF4-FFF2-40B4-BE49-F238E27FC236}">
                    <a16:creationId xmlns:a16="http://schemas.microsoft.com/office/drawing/2014/main" id="{EAD5CBDA-59C9-45B4-7F47-40F9435EB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57E4D0D-3965-717A-1D27-FB71420457DF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226" name="그래픽 225">
              <a:extLst>
                <a:ext uri="{FF2B5EF4-FFF2-40B4-BE49-F238E27FC236}">
                  <a16:creationId xmlns:a16="http://schemas.microsoft.com/office/drawing/2014/main" id="{0848B86D-DC40-8281-B9A8-B1A8E6CD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598C2083-C653-9DEF-4143-19AD86693526}"/>
              </a:ext>
            </a:extLst>
          </p:cNvPr>
          <p:cNvGrpSpPr/>
          <p:nvPr/>
        </p:nvGrpSpPr>
        <p:grpSpPr>
          <a:xfrm>
            <a:off x="3263435" y="6202241"/>
            <a:ext cx="352144" cy="200055"/>
            <a:chOff x="4526760" y="3780069"/>
            <a:chExt cx="352144" cy="200055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980AA38F-40CB-1267-2C9B-C05EDBC3F458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31" name="그래픽 230">
              <a:extLst>
                <a:ext uri="{FF2B5EF4-FFF2-40B4-BE49-F238E27FC236}">
                  <a16:creationId xmlns:a16="http://schemas.microsoft.com/office/drawing/2014/main" id="{B773DB59-8138-5395-082C-FEB882841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4D85FCE7-DB05-BFAF-91AE-91364A33A830}"/>
              </a:ext>
            </a:extLst>
          </p:cNvPr>
          <p:cNvGrpSpPr/>
          <p:nvPr/>
        </p:nvGrpSpPr>
        <p:grpSpPr>
          <a:xfrm>
            <a:off x="3635822" y="6202241"/>
            <a:ext cx="337969" cy="200055"/>
            <a:chOff x="4610648" y="3453278"/>
            <a:chExt cx="337969" cy="200055"/>
          </a:xfrm>
        </p:grpSpPr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4F3CC320-787B-2F31-7E28-0B79BB873F4B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235" name="그래픽 234">
                <a:extLst>
                  <a:ext uri="{FF2B5EF4-FFF2-40B4-BE49-F238E27FC236}">
                    <a16:creationId xmlns:a16="http://schemas.microsoft.com/office/drawing/2014/main" id="{BD3625C6-B988-3FA1-F81D-D93540AA2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CC5090A3-B5AB-78DF-1AC3-3C048391D546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234" name="그래픽 233">
              <a:extLst>
                <a:ext uri="{FF2B5EF4-FFF2-40B4-BE49-F238E27FC236}">
                  <a16:creationId xmlns:a16="http://schemas.microsoft.com/office/drawing/2014/main" id="{C4465293-3D5C-E70D-289F-6FF3FD29A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B8AE13D0-F7D9-F2D2-75FD-E3092E887CB9}"/>
              </a:ext>
            </a:extLst>
          </p:cNvPr>
          <p:cNvGrpSpPr/>
          <p:nvPr/>
        </p:nvGrpSpPr>
        <p:grpSpPr>
          <a:xfrm>
            <a:off x="4467497" y="6202241"/>
            <a:ext cx="352144" cy="200055"/>
            <a:chOff x="4526760" y="3780069"/>
            <a:chExt cx="352144" cy="200055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4C818E5-8628-CC04-9FBA-5D5818C90EF7}"/>
                </a:ext>
              </a:extLst>
            </p:cNvPr>
            <p:cNvSpPr txBox="1"/>
            <p:nvPr/>
          </p:nvSpPr>
          <p:spPr>
            <a:xfrm>
              <a:off x="4594852" y="378006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39" name="그래픽 238">
              <a:extLst>
                <a:ext uri="{FF2B5EF4-FFF2-40B4-BE49-F238E27FC236}">
                  <a16:creationId xmlns:a16="http://schemas.microsoft.com/office/drawing/2014/main" id="{4795F146-6113-CF8F-3CA9-EB89FA01F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A67C3F9F-AEF3-32B2-8F35-50A9F40C7A8A}"/>
              </a:ext>
            </a:extLst>
          </p:cNvPr>
          <p:cNvGrpSpPr/>
          <p:nvPr/>
        </p:nvGrpSpPr>
        <p:grpSpPr>
          <a:xfrm>
            <a:off x="4839884" y="6202241"/>
            <a:ext cx="337969" cy="200055"/>
            <a:chOff x="4610648" y="3453278"/>
            <a:chExt cx="337969" cy="200055"/>
          </a:xfrm>
        </p:grpSpPr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129CDA8D-B55F-2CF7-FEEE-B96383CD93C5}"/>
                </a:ext>
              </a:extLst>
            </p:cNvPr>
            <p:cNvGrpSpPr/>
            <p:nvPr/>
          </p:nvGrpSpPr>
          <p:grpSpPr>
            <a:xfrm>
              <a:off x="4617770" y="3453278"/>
              <a:ext cx="330847" cy="200055"/>
              <a:chOff x="2306771" y="3604248"/>
              <a:chExt cx="330847" cy="200055"/>
            </a:xfrm>
          </p:grpSpPr>
          <p:pic>
            <p:nvPicPr>
              <p:cNvPr id="243" name="그래픽 242">
                <a:extLst>
                  <a:ext uri="{FF2B5EF4-FFF2-40B4-BE49-F238E27FC236}">
                    <a16:creationId xmlns:a16="http://schemas.microsoft.com/office/drawing/2014/main" id="{130A9E3F-C141-3093-7CCF-78BDC1E10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58E0174-2BF1-BC38-5341-FD70B0268C40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8405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10</a:t>
                </a:r>
                <a:endParaRPr lang="ko-KR" altLang="en-US" sz="700" dirty="0"/>
              </a:p>
            </p:txBody>
          </p:sp>
        </p:grpSp>
        <p:pic>
          <p:nvPicPr>
            <p:cNvPr id="242" name="그래픽 241">
              <a:extLst>
                <a:ext uri="{FF2B5EF4-FFF2-40B4-BE49-F238E27FC236}">
                  <a16:creationId xmlns:a16="http://schemas.microsoft.com/office/drawing/2014/main" id="{F0029965-A8D7-9718-EAA8-C03CDAA3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56B00B4-3424-3DB2-2F24-B0951EF73A04}"/>
              </a:ext>
            </a:extLst>
          </p:cNvPr>
          <p:cNvSpPr/>
          <p:nvPr/>
        </p:nvSpPr>
        <p:spPr>
          <a:xfrm>
            <a:off x="26155" y="1707692"/>
            <a:ext cx="6264696" cy="5160403"/>
          </a:xfrm>
          <a:prstGeom prst="rect">
            <a:avLst/>
          </a:prstGeom>
          <a:solidFill>
            <a:schemeClr val="tx1">
              <a:lumMod val="95000"/>
              <a:lumOff val="5000"/>
              <a:alpha val="6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339B8421-1877-961C-724C-93F9CD25A714}"/>
              </a:ext>
            </a:extLst>
          </p:cNvPr>
          <p:cNvGrpSpPr/>
          <p:nvPr/>
        </p:nvGrpSpPr>
        <p:grpSpPr>
          <a:xfrm>
            <a:off x="44045" y="1611949"/>
            <a:ext cx="938114" cy="3490058"/>
            <a:chOff x="44045" y="1611949"/>
            <a:chExt cx="938114" cy="349005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3A0C51D-1963-C59C-606C-76971F586CE6}"/>
                </a:ext>
              </a:extLst>
            </p:cNvPr>
            <p:cNvSpPr/>
            <p:nvPr/>
          </p:nvSpPr>
          <p:spPr>
            <a:xfrm>
              <a:off x="231907" y="1844244"/>
              <a:ext cx="750252" cy="2280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65864DC-F340-29AF-371D-E3DED6A9CC84}"/>
                </a:ext>
              </a:extLst>
            </p:cNvPr>
            <p:cNvSpPr/>
            <p:nvPr/>
          </p:nvSpPr>
          <p:spPr>
            <a:xfrm>
              <a:off x="231724" y="2061855"/>
              <a:ext cx="750251" cy="3040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684DF394-1E17-94A2-3D4B-041753696835}"/>
                </a:ext>
              </a:extLst>
            </p:cNvPr>
            <p:cNvGrpSpPr/>
            <p:nvPr/>
          </p:nvGrpSpPr>
          <p:grpSpPr>
            <a:xfrm>
              <a:off x="197363" y="1848329"/>
              <a:ext cx="774238" cy="216935"/>
              <a:chOff x="197363" y="1848329"/>
              <a:chExt cx="774238" cy="216935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F90A0663-C77B-7C5B-22BE-528FB3A46ECF}"/>
                  </a:ext>
                </a:extLst>
              </p:cNvPr>
              <p:cNvSpPr/>
              <p:nvPr/>
            </p:nvSpPr>
            <p:spPr>
              <a:xfrm>
                <a:off x="225671" y="1848329"/>
                <a:ext cx="745930" cy="205636"/>
              </a:xfrm>
              <a:prstGeom prst="roundRect">
                <a:avLst>
                  <a:gd name="adj" fmla="val 16370"/>
                </a:avLst>
              </a:prstGeom>
              <a:solidFill>
                <a:schemeClr val="bg1"/>
              </a:solidFill>
              <a:ln w="127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65B09B-724B-638C-DF44-27110270B36B}"/>
                  </a:ext>
                </a:extLst>
              </p:cNvPr>
              <p:cNvSpPr txBox="1"/>
              <p:nvPr/>
            </p:nvSpPr>
            <p:spPr>
              <a:xfrm>
                <a:off x="197363" y="1859673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카테고리</a:t>
                </a:r>
                <a:endParaRPr lang="en-US" altLang="ko-KR" sz="700" dirty="0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C7C67E8-9CA4-9576-BB09-29E9B71A1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965" y="1859628"/>
                <a:ext cx="205636" cy="205636"/>
              </a:xfrm>
              <a:prstGeom prst="rect">
                <a:avLst/>
              </a:prstGeom>
            </p:spPr>
          </p:pic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B6BB059B-0B7C-3429-2B57-B0D28B51B286}"/>
                </a:ext>
              </a:extLst>
            </p:cNvPr>
            <p:cNvGrpSpPr/>
            <p:nvPr/>
          </p:nvGrpSpPr>
          <p:grpSpPr>
            <a:xfrm>
              <a:off x="44045" y="1611949"/>
              <a:ext cx="240772" cy="215444"/>
              <a:chOff x="292829" y="1695755"/>
              <a:chExt cx="240772" cy="215444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74C05E3A-360B-56DC-B55B-520026CCECBF}"/>
                  </a:ext>
                </a:extLst>
              </p:cNvPr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CC2EC79-0B7F-2865-68D6-6A01C3E4919F}"/>
                  </a:ext>
                </a:extLst>
              </p:cNvPr>
              <p:cNvSpPr txBox="1"/>
              <p:nvPr/>
            </p:nvSpPr>
            <p:spPr>
              <a:xfrm>
                <a:off x="292829" y="1695755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  <a:endParaRPr lang="ko-KR" altLang="en-US" sz="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3B5C5FE-144B-A238-F7F6-845BC2212938}"/>
              </a:ext>
            </a:extLst>
          </p:cNvPr>
          <p:cNvSpPr txBox="1"/>
          <p:nvPr/>
        </p:nvSpPr>
        <p:spPr>
          <a:xfrm>
            <a:off x="36483" y="2050425"/>
            <a:ext cx="1153314" cy="317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750" dirty="0"/>
              <a:t>디지털</a:t>
            </a:r>
            <a:r>
              <a:rPr lang="en-US" altLang="ko-KR" sz="750" dirty="0"/>
              <a:t>/</a:t>
            </a:r>
            <a:r>
              <a:rPr lang="ko-KR" altLang="en-US" sz="750" dirty="0"/>
              <a:t>가전</a:t>
            </a:r>
            <a:endParaRPr lang="en-US" altLang="ko-KR" sz="750" dirty="0"/>
          </a:p>
          <a:p>
            <a:pPr algn="ctr">
              <a:lnSpc>
                <a:spcPct val="200000"/>
              </a:lnSpc>
            </a:pPr>
            <a:r>
              <a:rPr lang="ko-KR" altLang="en-US" sz="750" dirty="0"/>
              <a:t>가구</a:t>
            </a:r>
            <a:r>
              <a:rPr lang="en-US" altLang="ko-KR" sz="750" dirty="0"/>
              <a:t>/</a:t>
            </a:r>
            <a:r>
              <a:rPr lang="ko-KR" altLang="en-US" sz="750" dirty="0"/>
              <a:t>인테리어</a:t>
            </a:r>
            <a:endParaRPr lang="en-US" altLang="ko-KR" sz="750" dirty="0"/>
          </a:p>
          <a:p>
            <a:pPr algn="ctr">
              <a:lnSpc>
                <a:spcPct val="200000"/>
              </a:lnSpc>
            </a:pPr>
            <a:r>
              <a:rPr lang="ko-KR" altLang="en-US" sz="750" dirty="0" err="1"/>
              <a:t>유아동</a:t>
            </a:r>
            <a:r>
              <a:rPr lang="en-US" altLang="ko-KR" sz="750" dirty="0"/>
              <a:t>/</a:t>
            </a:r>
            <a:r>
              <a:rPr lang="ko-KR" altLang="en-US" sz="750" dirty="0"/>
              <a:t>유아도서</a:t>
            </a:r>
            <a:endParaRPr lang="en-US" altLang="ko-KR" sz="750" dirty="0"/>
          </a:p>
          <a:p>
            <a:pPr algn="ctr">
              <a:lnSpc>
                <a:spcPct val="200000"/>
              </a:lnSpc>
            </a:pPr>
            <a:r>
              <a:rPr lang="ko-KR" altLang="en-US" sz="750" dirty="0"/>
              <a:t>생활</a:t>
            </a:r>
            <a:r>
              <a:rPr lang="en-US" altLang="ko-KR" sz="750" dirty="0"/>
              <a:t>/</a:t>
            </a:r>
            <a:r>
              <a:rPr lang="ko-KR" altLang="en-US" sz="750" dirty="0"/>
              <a:t>가공식품</a:t>
            </a:r>
            <a:endParaRPr lang="en-US" altLang="ko-KR" sz="750" dirty="0"/>
          </a:p>
          <a:p>
            <a:pPr algn="ctr">
              <a:lnSpc>
                <a:spcPct val="200000"/>
              </a:lnSpc>
            </a:pPr>
            <a:r>
              <a:rPr lang="ko-KR" altLang="en-US" sz="750" dirty="0"/>
              <a:t>스포츠</a:t>
            </a:r>
            <a:r>
              <a:rPr lang="en-US" altLang="ko-KR" sz="750" dirty="0"/>
              <a:t>/</a:t>
            </a:r>
            <a:r>
              <a:rPr lang="ko-KR" altLang="en-US" sz="750" dirty="0" err="1"/>
              <a:t>레져</a:t>
            </a:r>
            <a:endParaRPr lang="en-US" altLang="ko-KR" sz="750" dirty="0"/>
          </a:p>
          <a:p>
            <a:pPr algn="ctr">
              <a:lnSpc>
                <a:spcPct val="200000"/>
              </a:lnSpc>
            </a:pPr>
            <a:r>
              <a:rPr lang="ko-KR" altLang="en-US" sz="750" dirty="0"/>
              <a:t>여성잡화</a:t>
            </a:r>
            <a:endParaRPr lang="en-US" altLang="ko-KR" sz="750" dirty="0"/>
          </a:p>
          <a:p>
            <a:pPr algn="ctr">
              <a:lnSpc>
                <a:spcPct val="200000"/>
              </a:lnSpc>
            </a:pPr>
            <a:r>
              <a:rPr lang="ko-KR" altLang="en-US" sz="750" dirty="0"/>
              <a:t>여성의류</a:t>
            </a:r>
            <a:endParaRPr lang="en-US" altLang="ko-KR" sz="750" dirty="0"/>
          </a:p>
          <a:p>
            <a:pPr algn="ctr">
              <a:lnSpc>
                <a:spcPct val="200000"/>
              </a:lnSpc>
            </a:pPr>
            <a:r>
              <a:rPr lang="ko-KR" altLang="en-US" sz="750" dirty="0"/>
              <a:t>남성패션</a:t>
            </a:r>
            <a:r>
              <a:rPr lang="en-US" altLang="ko-KR" sz="750" dirty="0"/>
              <a:t>/</a:t>
            </a:r>
            <a:r>
              <a:rPr lang="ko-KR" altLang="en-US" sz="750" dirty="0"/>
              <a:t>잡화</a:t>
            </a:r>
            <a:endParaRPr lang="en-US" altLang="ko-KR" sz="750" dirty="0"/>
          </a:p>
          <a:p>
            <a:pPr algn="ctr">
              <a:lnSpc>
                <a:spcPct val="200000"/>
              </a:lnSpc>
            </a:pPr>
            <a:r>
              <a:rPr lang="ko-KR" altLang="en-US" sz="750" dirty="0"/>
              <a:t>게임</a:t>
            </a:r>
            <a:r>
              <a:rPr lang="en-US" altLang="ko-KR" sz="750" dirty="0"/>
              <a:t>/</a:t>
            </a:r>
            <a:r>
              <a:rPr lang="ko-KR" altLang="en-US" sz="750" dirty="0"/>
              <a:t>취미</a:t>
            </a:r>
            <a:endParaRPr lang="en-US" altLang="ko-KR" sz="750" dirty="0"/>
          </a:p>
          <a:p>
            <a:pPr algn="ctr">
              <a:lnSpc>
                <a:spcPct val="200000"/>
              </a:lnSpc>
            </a:pPr>
            <a:r>
              <a:rPr lang="ko-KR" altLang="en-US" sz="750" dirty="0"/>
              <a:t>뷰티</a:t>
            </a:r>
            <a:r>
              <a:rPr lang="en-US" altLang="ko-KR" sz="750" dirty="0"/>
              <a:t>/</a:t>
            </a:r>
            <a:r>
              <a:rPr lang="ko-KR" altLang="en-US" sz="750" dirty="0"/>
              <a:t>미용</a:t>
            </a:r>
            <a:endParaRPr lang="en-US" altLang="ko-KR" sz="750" dirty="0"/>
          </a:p>
          <a:p>
            <a:pPr algn="ctr">
              <a:lnSpc>
                <a:spcPct val="200000"/>
              </a:lnSpc>
            </a:pPr>
            <a:r>
              <a:rPr lang="ko-KR" altLang="en-US" sz="750" dirty="0"/>
              <a:t>반려동물용품</a:t>
            </a:r>
            <a:endParaRPr lang="en-US" altLang="ko-KR" sz="750" dirty="0"/>
          </a:p>
          <a:p>
            <a:pPr algn="ctr">
              <a:lnSpc>
                <a:spcPct val="200000"/>
              </a:lnSpc>
            </a:pPr>
            <a:r>
              <a:rPr lang="ko-KR" altLang="en-US" sz="750" dirty="0"/>
              <a:t>도서</a:t>
            </a:r>
            <a:r>
              <a:rPr lang="en-US" altLang="ko-KR" sz="750" dirty="0"/>
              <a:t>/</a:t>
            </a:r>
            <a:r>
              <a:rPr lang="ko-KR" altLang="en-US" sz="750" dirty="0"/>
              <a:t>티켓</a:t>
            </a:r>
            <a:r>
              <a:rPr lang="en-US" altLang="ko-KR" sz="750" dirty="0"/>
              <a:t>/</a:t>
            </a:r>
            <a:r>
              <a:rPr lang="ko-KR" altLang="en-US" sz="750" dirty="0"/>
              <a:t>음반</a:t>
            </a:r>
            <a:endParaRPr lang="en-US" altLang="ko-KR" sz="750" dirty="0"/>
          </a:p>
          <a:p>
            <a:pPr algn="ctr">
              <a:lnSpc>
                <a:spcPct val="200000"/>
              </a:lnSpc>
            </a:pPr>
            <a:r>
              <a:rPr lang="ko-KR" altLang="en-US" sz="750" dirty="0"/>
              <a:t>기타</a:t>
            </a:r>
            <a:endParaRPr lang="en-US" altLang="ko-KR" sz="750" dirty="0"/>
          </a:p>
        </p:txBody>
      </p:sp>
    </p:spTree>
    <p:extLst>
      <p:ext uri="{BB962C8B-B14F-4D97-AF65-F5344CB8AC3E}">
        <p14:creationId xmlns:p14="http://schemas.microsoft.com/office/powerpoint/2010/main" val="314584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A14D69-CEF0-5CD7-7529-B3533A870AB2}"/>
              </a:ext>
            </a:extLst>
          </p:cNvPr>
          <p:cNvSpPr/>
          <p:nvPr/>
        </p:nvSpPr>
        <p:spPr>
          <a:xfrm>
            <a:off x="1082126" y="2328180"/>
            <a:ext cx="697626" cy="706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C9741C-5C00-340F-3A7F-944236C2C794}"/>
              </a:ext>
            </a:extLst>
          </p:cNvPr>
          <p:cNvSpPr/>
          <p:nvPr/>
        </p:nvSpPr>
        <p:spPr>
          <a:xfrm>
            <a:off x="-31215" y="1697178"/>
            <a:ext cx="6269744" cy="51383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D53A9C-E886-487F-C08A-A2920711490F}"/>
              </a:ext>
            </a:extLst>
          </p:cNvPr>
          <p:cNvSpPr/>
          <p:nvPr/>
        </p:nvSpPr>
        <p:spPr>
          <a:xfrm>
            <a:off x="35496" y="128986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F9F5E-AC56-37D3-C9C7-255451A8E8E0}"/>
              </a:ext>
            </a:extLst>
          </p:cNvPr>
          <p:cNvSpPr txBox="1"/>
          <p:nvPr/>
        </p:nvSpPr>
        <p:spPr>
          <a:xfrm>
            <a:off x="241771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E7688-AC1A-3276-2887-CF48B3B38A15}"/>
              </a:ext>
            </a:extLst>
          </p:cNvPr>
          <p:cNvSpPr txBox="1"/>
          <p:nvPr/>
        </p:nvSpPr>
        <p:spPr>
          <a:xfrm>
            <a:off x="681839" y="1404741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중고거래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93C36-009F-6035-4F80-AAC15FFF93E0}"/>
              </a:ext>
            </a:extLst>
          </p:cNvPr>
          <p:cNvSpPr txBox="1"/>
          <p:nvPr/>
        </p:nvSpPr>
        <p:spPr>
          <a:xfrm>
            <a:off x="1210865" y="1404741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4D860-C8D4-75AA-DE69-BBD277CFAAC3}"/>
              </a:ext>
            </a:extLst>
          </p:cNvPr>
          <p:cNvSpPr txBox="1"/>
          <p:nvPr/>
        </p:nvSpPr>
        <p:spPr>
          <a:xfrm>
            <a:off x="1807503" y="1404741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E070026-0249-F7F5-A301-BD46AC986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28464"/>
            <a:ext cx="176332" cy="176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053B43-7303-7AAA-904B-655798672DFA}"/>
              </a:ext>
            </a:extLst>
          </p:cNvPr>
          <p:cNvSpPr txBox="1"/>
          <p:nvPr/>
        </p:nvSpPr>
        <p:spPr>
          <a:xfrm>
            <a:off x="5051684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44D8C22-6302-6C12-BBAA-B917C8A56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28464"/>
            <a:ext cx="200056" cy="20005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735E988-9B26-CA3D-004E-9EA2DCB65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402330"/>
            <a:ext cx="228600" cy="228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39507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97C6223-4E53-7621-E7DB-4D887D328F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11" y="3295460"/>
            <a:ext cx="154614" cy="1546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E16D087-41F4-6484-3834-36080A47F658}"/>
              </a:ext>
            </a:extLst>
          </p:cNvPr>
          <p:cNvSpPr txBox="1"/>
          <p:nvPr/>
        </p:nvSpPr>
        <p:spPr>
          <a:xfrm>
            <a:off x="2474672" y="14047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32869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CO-TB-01-01-01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BD12C7BD-43D1-03EF-17CE-EC6B0604E393}"/>
              </a:ext>
            </a:extLst>
          </p:cNvPr>
          <p:cNvSpPr txBox="1"/>
          <p:nvPr/>
        </p:nvSpPr>
        <p:spPr>
          <a:xfrm>
            <a:off x="236374" y="1865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상품등록</a:t>
            </a: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4B4838-EFA2-ECAB-59AB-8DCF8B8036CF}"/>
              </a:ext>
            </a:extLst>
          </p:cNvPr>
          <p:cNvSpPr txBox="1"/>
          <p:nvPr/>
        </p:nvSpPr>
        <p:spPr>
          <a:xfrm>
            <a:off x="318421" y="232473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상품이미지</a:t>
            </a:r>
            <a:endParaRPr lang="en-US" altLang="ko-KR" sz="8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390FD76-C25F-B26B-84FC-9C4E3C97BA1C}"/>
              </a:ext>
            </a:extLst>
          </p:cNvPr>
          <p:cNvCxnSpPr>
            <a:cxnSpLocks/>
          </p:cNvCxnSpPr>
          <p:nvPr/>
        </p:nvCxnSpPr>
        <p:spPr>
          <a:xfrm>
            <a:off x="320765" y="2204864"/>
            <a:ext cx="5688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056955CD-CC3B-A30C-3F4E-3CBC211E86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56" y="2598825"/>
            <a:ext cx="164765" cy="164765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7DD1B0F-CE6E-7947-2E78-174CAA74FA92}"/>
              </a:ext>
            </a:extLst>
          </p:cNvPr>
          <p:cNvCxnSpPr>
            <a:cxnSpLocks/>
          </p:cNvCxnSpPr>
          <p:nvPr/>
        </p:nvCxnSpPr>
        <p:spPr>
          <a:xfrm>
            <a:off x="320765" y="3140968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AC6888-DF2B-F714-6DCC-D63CA4BB29DB}"/>
              </a:ext>
            </a:extLst>
          </p:cNvPr>
          <p:cNvSpPr txBox="1"/>
          <p:nvPr/>
        </p:nvSpPr>
        <p:spPr>
          <a:xfrm>
            <a:off x="318421" y="32517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제목</a:t>
            </a:r>
            <a:endParaRPr lang="en-US" altLang="ko-KR" sz="8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55B896-7475-F25E-AB76-E89686F0D198}"/>
              </a:ext>
            </a:extLst>
          </p:cNvPr>
          <p:cNvSpPr/>
          <p:nvPr/>
        </p:nvSpPr>
        <p:spPr>
          <a:xfrm>
            <a:off x="1082126" y="3260530"/>
            <a:ext cx="4409096" cy="2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7CFFB8-2346-EFF4-3158-7AD63551A423}"/>
              </a:ext>
            </a:extLst>
          </p:cNvPr>
          <p:cNvSpPr txBox="1"/>
          <p:nvPr/>
        </p:nvSpPr>
        <p:spPr>
          <a:xfrm>
            <a:off x="5610414" y="3222078"/>
            <a:ext cx="3930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/>
              <a:t>0/40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F7CB8F-4259-2921-0203-37D9488B9BE2}"/>
              </a:ext>
            </a:extLst>
          </p:cNvPr>
          <p:cNvSpPr txBox="1"/>
          <p:nvPr/>
        </p:nvSpPr>
        <p:spPr>
          <a:xfrm>
            <a:off x="1082126" y="3284346"/>
            <a:ext cx="1236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상품 제목을 입력해주세요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41ECE10-2476-9E67-BC8B-9E4E91AD2E13}"/>
              </a:ext>
            </a:extLst>
          </p:cNvPr>
          <p:cNvCxnSpPr>
            <a:cxnSpLocks/>
          </p:cNvCxnSpPr>
          <p:nvPr/>
        </p:nvCxnSpPr>
        <p:spPr>
          <a:xfrm>
            <a:off x="320765" y="3622561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17418AF-9D5E-BA19-81BA-03E93AC59C41}"/>
              </a:ext>
            </a:extLst>
          </p:cNvPr>
          <p:cNvSpPr txBox="1"/>
          <p:nvPr/>
        </p:nvSpPr>
        <p:spPr>
          <a:xfrm>
            <a:off x="318421" y="37333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카테고리</a:t>
            </a:r>
            <a:endParaRPr lang="en-US" altLang="ko-KR" sz="8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4931E61-A473-C619-E98C-8690B63C4B93}"/>
              </a:ext>
            </a:extLst>
          </p:cNvPr>
          <p:cNvSpPr/>
          <p:nvPr/>
        </p:nvSpPr>
        <p:spPr>
          <a:xfrm>
            <a:off x="1082126" y="3742122"/>
            <a:ext cx="1041602" cy="13430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2415EF-797F-E678-68E4-17EB40F7F4FC}"/>
              </a:ext>
            </a:extLst>
          </p:cNvPr>
          <p:cNvSpPr txBox="1"/>
          <p:nvPr/>
        </p:nvSpPr>
        <p:spPr>
          <a:xfrm>
            <a:off x="1082126" y="3740716"/>
            <a:ext cx="1041602" cy="1284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/>
              <a:t>디지털</a:t>
            </a:r>
            <a:r>
              <a:rPr lang="en-US" altLang="ko-KR" sz="800" dirty="0"/>
              <a:t>/</a:t>
            </a:r>
            <a:r>
              <a:rPr lang="ko-KR" altLang="en-US" sz="800" dirty="0"/>
              <a:t>가전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가구</a:t>
            </a:r>
            <a:r>
              <a:rPr lang="en-US" altLang="ko-KR" sz="800" dirty="0"/>
              <a:t>/</a:t>
            </a:r>
            <a:r>
              <a:rPr lang="ko-KR" altLang="en-US" sz="800" dirty="0"/>
              <a:t>인테리어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생활</a:t>
            </a:r>
            <a:r>
              <a:rPr lang="en-US" altLang="ko-KR" sz="800" dirty="0"/>
              <a:t>/</a:t>
            </a:r>
            <a:r>
              <a:rPr lang="ko-KR" altLang="en-US" sz="800" dirty="0"/>
              <a:t>가공식품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스포츠</a:t>
            </a:r>
            <a:r>
              <a:rPr lang="en-US" altLang="ko-KR" sz="800" dirty="0"/>
              <a:t>/</a:t>
            </a:r>
            <a:r>
              <a:rPr lang="ko-KR" altLang="en-US" sz="800" dirty="0" err="1"/>
              <a:t>레져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여성잡화</a:t>
            </a:r>
            <a:endParaRPr lang="en-US" altLang="ko-KR" sz="8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871E6A3-E60B-A59B-47A2-23C036B047E4}"/>
              </a:ext>
            </a:extLst>
          </p:cNvPr>
          <p:cNvSpPr/>
          <p:nvPr/>
        </p:nvSpPr>
        <p:spPr>
          <a:xfrm>
            <a:off x="2051720" y="3739678"/>
            <a:ext cx="80557" cy="134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D910A17-9BAD-69DD-0E6C-EB7B20C3AA7D}"/>
              </a:ext>
            </a:extLst>
          </p:cNvPr>
          <p:cNvSpPr/>
          <p:nvPr/>
        </p:nvSpPr>
        <p:spPr>
          <a:xfrm>
            <a:off x="2051721" y="3824294"/>
            <a:ext cx="80556" cy="36672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360B629E-666A-9956-F571-97A12F7204E4}"/>
              </a:ext>
            </a:extLst>
          </p:cNvPr>
          <p:cNvSpPr/>
          <p:nvPr/>
        </p:nvSpPr>
        <p:spPr>
          <a:xfrm>
            <a:off x="2067584" y="3755922"/>
            <a:ext cx="48828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E0829E7A-F952-FF92-DCFC-00D3002C24BC}"/>
              </a:ext>
            </a:extLst>
          </p:cNvPr>
          <p:cNvSpPr/>
          <p:nvPr/>
        </p:nvSpPr>
        <p:spPr>
          <a:xfrm rot="10800000">
            <a:off x="2067584" y="5018797"/>
            <a:ext cx="48828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64BC48F-65E3-B9A9-FF48-93AC152AF3BD}"/>
              </a:ext>
            </a:extLst>
          </p:cNvPr>
          <p:cNvCxnSpPr>
            <a:cxnSpLocks/>
          </p:cNvCxnSpPr>
          <p:nvPr/>
        </p:nvCxnSpPr>
        <p:spPr>
          <a:xfrm>
            <a:off x="318421" y="5173302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2876B7F-461A-E6FB-4DF8-8D61621308E8}"/>
              </a:ext>
            </a:extLst>
          </p:cNvPr>
          <p:cNvSpPr txBox="1"/>
          <p:nvPr/>
        </p:nvSpPr>
        <p:spPr>
          <a:xfrm>
            <a:off x="316077" y="52841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가격</a:t>
            </a:r>
            <a:endParaRPr lang="en-US" altLang="ko-KR" sz="8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2A1370D-F797-C7A0-BD81-6CD3286070A4}"/>
              </a:ext>
            </a:extLst>
          </p:cNvPr>
          <p:cNvSpPr txBox="1"/>
          <p:nvPr/>
        </p:nvSpPr>
        <p:spPr>
          <a:xfrm>
            <a:off x="1079782" y="5309398"/>
            <a:ext cx="10438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숫자만 입력해주세요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FCAA66C-3FF6-4089-FE45-EA0CD3E0BFE6}"/>
              </a:ext>
            </a:extLst>
          </p:cNvPr>
          <p:cNvCxnSpPr>
            <a:cxnSpLocks/>
          </p:cNvCxnSpPr>
          <p:nvPr/>
        </p:nvCxnSpPr>
        <p:spPr>
          <a:xfrm>
            <a:off x="318421" y="5616942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61CC166-72A5-B7F8-3276-AFC7AEEE6E00}"/>
              </a:ext>
            </a:extLst>
          </p:cNvPr>
          <p:cNvSpPr/>
          <p:nvPr/>
        </p:nvSpPr>
        <p:spPr>
          <a:xfrm>
            <a:off x="1072456" y="5289473"/>
            <a:ext cx="1059821" cy="24387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5971B66-E3FD-ACD4-3FB0-3331E33EAFA3}"/>
              </a:ext>
            </a:extLst>
          </p:cNvPr>
          <p:cNvSpPr txBox="1"/>
          <p:nvPr/>
        </p:nvSpPr>
        <p:spPr>
          <a:xfrm>
            <a:off x="2164161" y="530538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원</a:t>
            </a:r>
            <a:endParaRPr lang="en-US" altLang="ko-KR" sz="800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1746696-B4A2-9954-66E7-643F2E861D71}"/>
              </a:ext>
            </a:extLst>
          </p:cNvPr>
          <p:cNvGrpSpPr/>
          <p:nvPr/>
        </p:nvGrpSpPr>
        <p:grpSpPr>
          <a:xfrm>
            <a:off x="83840" y="2208563"/>
            <a:ext cx="240772" cy="215444"/>
            <a:chOff x="292829" y="1695755"/>
            <a:chExt cx="240772" cy="215444"/>
          </a:xfrm>
        </p:grpSpPr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96C4C7E4-EDA9-B6EE-C8E4-D09CF71AD32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0807631-ADE9-45D9-3E9A-41C093129AC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5619F23-3818-4795-0F7F-0B491641F8F3}"/>
              </a:ext>
            </a:extLst>
          </p:cNvPr>
          <p:cNvGrpSpPr/>
          <p:nvPr/>
        </p:nvGrpSpPr>
        <p:grpSpPr>
          <a:xfrm>
            <a:off x="83840" y="3265828"/>
            <a:ext cx="240772" cy="215444"/>
            <a:chOff x="292829" y="1695755"/>
            <a:chExt cx="240772" cy="215444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595EA39D-C8AE-BB33-EC28-E01F132DDD90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0640301-835A-5283-7E56-AA85F69176F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745F557-F572-B65E-70F9-8433DF136B44}"/>
              </a:ext>
            </a:extLst>
          </p:cNvPr>
          <p:cNvGrpSpPr/>
          <p:nvPr/>
        </p:nvGrpSpPr>
        <p:grpSpPr>
          <a:xfrm>
            <a:off x="83840" y="3735476"/>
            <a:ext cx="240772" cy="215444"/>
            <a:chOff x="292829" y="1695755"/>
            <a:chExt cx="240772" cy="215444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EC9E284-4CD6-75CA-B96E-EE8366AC944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87C8544-EC4E-6F6C-7F17-EFC91B595432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F44158D-49F7-8DE4-E1A0-B5EE65458B38}"/>
              </a:ext>
            </a:extLst>
          </p:cNvPr>
          <p:cNvGrpSpPr/>
          <p:nvPr/>
        </p:nvGrpSpPr>
        <p:grpSpPr>
          <a:xfrm>
            <a:off x="83840" y="5188105"/>
            <a:ext cx="240772" cy="215444"/>
            <a:chOff x="292829" y="1695755"/>
            <a:chExt cx="240772" cy="215444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E1C57AD-1859-30EA-572F-1583366A29F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A0A2818-F850-F5A0-5B6F-D9C5B1E7F58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180" name="표 179">
            <a:extLst>
              <a:ext uri="{FF2B5EF4-FFF2-40B4-BE49-F238E27FC236}">
                <a16:creationId xmlns:a16="http://schemas.microsoft.com/office/drawing/2014/main" id="{CBF0DEDE-EA84-B2A4-3706-1A0B73DF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08289"/>
              </p:ext>
            </p:extLst>
          </p:nvPr>
        </p:nvGraphicFramePr>
        <p:xfrm>
          <a:off x="6444208" y="1568"/>
          <a:ext cx="2615952" cy="365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이미지 등록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 입력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 선택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가격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게시판에 상품을 등록하는 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8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31008"/>
              </p:ext>
            </p:extLst>
          </p:nvPr>
        </p:nvGraphicFramePr>
        <p:xfrm>
          <a:off x="768670" y="836712"/>
          <a:ext cx="7606660" cy="552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b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2023.04.0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정은지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C9741C-5C00-340F-3A7F-944236C2C794}"/>
              </a:ext>
            </a:extLst>
          </p:cNvPr>
          <p:cNvSpPr/>
          <p:nvPr/>
        </p:nvSpPr>
        <p:spPr>
          <a:xfrm>
            <a:off x="-31215" y="1697178"/>
            <a:ext cx="6269744" cy="51383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D53A9C-E886-487F-C08A-A2920711490F}"/>
              </a:ext>
            </a:extLst>
          </p:cNvPr>
          <p:cNvSpPr/>
          <p:nvPr/>
        </p:nvSpPr>
        <p:spPr>
          <a:xfrm>
            <a:off x="35496" y="128986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F52412-73BD-8C45-3C4B-413181FC40B9}"/>
              </a:ext>
            </a:extLst>
          </p:cNvPr>
          <p:cNvGrpSpPr/>
          <p:nvPr/>
        </p:nvGrpSpPr>
        <p:grpSpPr>
          <a:xfrm>
            <a:off x="75343" y="1937497"/>
            <a:ext cx="240772" cy="215444"/>
            <a:chOff x="292829" y="1695755"/>
            <a:chExt cx="240772" cy="21544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8B92DCF-4ABA-A1A6-C0EC-2C9CCFB6714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F6D0A8-E211-FD43-C397-49631A91164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BFF9F5E-AC56-37D3-C9C7-255451A8E8E0}"/>
              </a:ext>
            </a:extLst>
          </p:cNvPr>
          <p:cNvSpPr txBox="1"/>
          <p:nvPr/>
        </p:nvSpPr>
        <p:spPr>
          <a:xfrm>
            <a:off x="241771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E7688-AC1A-3276-2887-CF48B3B38A15}"/>
              </a:ext>
            </a:extLst>
          </p:cNvPr>
          <p:cNvSpPr txBox="1"/>
          <p:nvPr/>
        </p:nvSpPr>
        <p:spPr>
          <a:xfrm>
            <a:off x="681839" y="1404741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중고거래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93C36-009F-6035-4F80-AAC15FFF93E0}"/>
              </a:ext>
            </a:extLst>
          </p:cNvPr>
          <p:cNvSpPr txBox="1"/>
          <p:nvPr/>
        </p:nvSpPr>
        <p:spPr>
          <a:xfrm>
            <a:off x="1210865" y="1404741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4D860-C8D4-75AA-DE69-BBD277CFAAC3}"/>
              </a:ext>
            </a:extLst>
          </p:cNvPr>
          <p:cNvSpPr txBox="1"/>
          <p:nvPr/>
        </p:nvSpPr>
        <p:spPr>
          <a:xfrm>
            <a:off x="1807503" y="1404741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E070026-0249-F7F5-A301-BD46AC986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28464"/>
            <a:ext cx="176332" cy="176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053B43-7303-7AAA-904B-655798672DFA}"/>
              </a:ext>
            </a:extLst>
          </p:cNvPr>
          <p:cNvSpPr txBox="1"/>
          <p:nvPr/>
        </p:nvSpPr>
        <p:spPr>
          <a:xfrm>
            <a:off x="5051684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44D8C22-6302-6C12-BBAA-B917C8A56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28464"/>
            <a:ext cx="200056" cy="20005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735E988-9B26-CA3D-004E-9EA2DCB65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402330"/>
            <a:ext cx="228600" cy="228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229458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6D087-41F4-6484-3834-36080A47F658}"/>
              </a:ext>
            </a:extLst>
          </p:cNvPr>
          <p:cNvSpPr txBox="1"/>
          <p:nvPr/>
        </p:nvSpPr>
        <p:spPr>
          <a:xfrm>
            <a:off x="2474672" y="14047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9046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CO-TB-01-01-01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FCAA66C-3FF6-4089-FE45-EA0CD3E0BFE6}"/>
              </a:ext>
            </a:extLst>
          </p:cNvPr>
          <p:cNvCxnSpPr>
            <a:cxnSpLocks/>
          </p:cNvCxnSpPr>
          <p:nvPr/>
        </p:nvCxnSpPr>
        <p:spPr>
          <a:xfrm>
            <a:off x="318421" y="1943798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7F43D778-9CF0-432E-DF8B-085A53A1564C}"/>
              </a:ext>
            </a:extLst>
          </p:cNvPr>
          <p:cNvSpPr txBox="1"/>
          <p:nvPr/>
        </p:nvSpPr>
        <p:spPr>
          <a:xfrm>
            <a:off x="316077" y="20546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내용</a:t>
            </a:r>
            <a:endParaRPr lang="en-US" altLang="ko-KR" sz="8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B409A6C-028E-923C-0BED-28403422F49E}"/>
              </a:ext>
            </a:extLst>
          </p:cNvPr>
          <p:cNvSpPr/>
          <p:nvPr/>
        </p:nvSpPr>
        <p:spPr>
          <a:xfrm>
            <a:off x="1079782" y="2063359"/>
            <a:ext cx="4927271" cy="75993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E9765A3-1236-0E27-E8E3-75ADAEF3092C}"/>
              </a:ext>
            </a:extLst>
          </p:cNvPr>
          <p:cNvSpPr txBox="1"/>
          <p:nvPr/>
        </p:nvSpPr>
        <p:spPr>
          <a:xfrm>
            <a:off x="5635006" y="2836601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/>
              <a:t>0/200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E8CC791-619F-E97F-B685-88499B2EBB95}"/>
              </a:ext>
            </a:extLst>
          </p:cNvPr>
          <p:cNvSpPr txBox="1"/>
          <p:nvPr/>
        </p:nvSpPr>
        <p:spPr>
          <a:xfrm>
            <a:off x="1079782" y="2079893"/>
            <a:ext cx="1236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상품 내용을 입력해주세요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1018738-03B7-4FAF-7FD0-869E59F45697}"/>
              </a:ext>
            </a:extLst>
          </p:cNvPr>
          <p:cNvCxnSpPr>
            <a:cxnSpLocks/>
          </p:cNvCxnSpPr>
          <p:nvPr/>
        </p:nvCxnSpPr>
        <p:spPr>
          <a:xfrm>
            <a:off x="318421" y="3115884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0A8DD6A-3A60-E2BE-D125-2F37D4021F9D}"/>
              </a:ext>
            </a:extLst>
          </p:cNvPr>
          <p:cNvSpPr txBox="1"/>
          <p:nvPr/>
        </p:nvSpPr>
        <p:spPr>
          <a:xfrm>
            <a:off x="316077" y="32267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거래방법</a:t>
            </a:r>
            <a:endParaRPr lang="en-US" altLang="ko-KR" sz="8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E2CAC0B-6E81-8C91-E853-DDAA27857E85}"/>
              </a:ext>
            </a:extLst>
          </p:cNvPr>
          <p:cNvSpPr/>
          <p:nvPr/>
        </p:nvSpPr>
        <p:spPr>
          <a:xfrm>
            <a:off x="1077395" y="3256043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5B464-3FD8-01E4-98AE-FEDFBADA9757}"/>
              </a:ext>
            </a:extLst>
          </p:cNvPr>
          <p:cNvSpPr txBox="1"/>
          <p:nvPr/>
        </p:nvSpPr>
        <p:spPr>
          <a:xfrm>
            <a:off x="1099984" y="3256043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팝니다</a:t>
            </a:r>
            <a:endParaRPr lang="en-US" altLang="ko-KR" sz="7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B596459-B76F-A86A-FE37-3D3695E9B42A}"/>
              </a:ext>
            </a:extLst>
          </p:cNvPr>
          <p:cNvSpPr/>
          <p:nvPr/>
        </p:nvSpPr>
        <p:spPr>
          <a:xfrm>
            <a:off x="1693864" y="3256043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CB4C80-3ED8-2B63-ED7D-D7FCFAEB33D5}"/>
              </a:ext>
            </a:extLst>
          </p:cNvPr>
          <p:cNvSpPr txBox="1"/>
          <p:nvPr/>
        </p:nvSpPr>
        <p:spPr>
          <a:xfrm>
            <a:off x="1716453" y="3256043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삽니다</a:t>
            </a:r>
            <a:endParaRPr lang="en-US" altLang="ko-KR" sz="7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1067C7E-1E17-CA8C-E170-64D6DA38315C}"/>
              </a:ext>
            </a:extLst>
          </p:cNvPr>
          <p:cNvSpPr/>
          <p:nvPr/>
        </p:nvSpPr>
        <p:spPr>
          <a:xfrm>
            <a:off x="2313527" y="3256043"/>
            <a:ext cx="499146" cy="205636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6A7EC-2AB0-AA6C-E8CD-AC5FE5A15F8F}"/>
              </a:ext>
            </a:extLst>
          </p:cNvPr>
          <p:cNvSpPr txBox="1"/>
          <p:nvPr/>
        </p:nvSpPr>
        <p:spPr>
          <a:xfrm>
            <a:off x="2381000" y="3256043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나눔</a:t>
            </a:r>
            <a:endParaRPr lang="en-US" altLang="ko-KR" sz="700" dirty="0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2BA8FF4A-3368-0391-A66E-9D8B34CF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38225"/>
              </p:ext>
            </p:extLst>
          </p:nvPr>
        </p:nvGraphicFramePr>
        <p:xfrm>
          <a:off x="6444208" y="1568"/>
          <a:ext cx="2615952" cy="461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내용 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거래방법 선택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게시판에 상품을 등록하는 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CD2BFE-1205-08FD-6F4F-1760C44AC75C}"/>
              </a:ext>
            </a:extLst>
          </p:cNvPr>
          <p:cNvGrpSpPr/>
          <p:nvPr/>
        </p:nvGrpSpPr>
        <p:grpSpPr>
          <a:xfrm>
            <a:off x="75343" y="3130883"/>
            <a:ext cx="240772" cy="215444"/>
            <a:chOff x="292829" y="1695755"/>
            <a:chExt cx="240772" cy="215444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F30CCBC-E459-3142-6F3C-1A11A56347D5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71E41E4-8AE2-1DB5-ADFE-D1D18F3C4814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CAD7CCC-B91F-E453-A919-6DD0671630E6}"/>
              </a:ext>
            </a:extLst>
          </p:cNvPr>
          <p:cNvCxnSpPr>
            <a:cxnSpLocks/>
          </p:cNvCxnSpPr>
          <p:nvPr/>
        </p:nvCxnSpPr>
        <p:spPr>
          <a:xfrm>
            <a:off x="320765" y="3573016"/>
            <a:ext cx="5688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70BA7FC-A36D-EF15-49C4-7F0A4CDD2319}"/>
              </a:ext>
            </a:extLst>
          </p:cNvPr>
          <p:cNvSpPr/>
          <p:nvPr/>
        </p:nvSpPr>
        <p:spPr>
          <a:xfrm>
            <a:off x="5136594" y="3682336"/>
            <a:ext cx="873874" cy="19908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7F6224-7831-E49E-C390-2A075E679C44}"/>
              </a:ext>
            </a:extLst>
          </p:cNvPr>
          <p:cNvSpPr txBox="1"/>
          <p:nvPr/>
        </p:nvSpPr>
        <p:spPr>
          <a:xfrm>
            <a:off x="5142952" y="3684354"/>
            <a:ext cx="8706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spc="-150" dirty="0">
                <a:solidFill>
                  <a:schemeClr val="bg1"/>
                </a:solidFill>
              </a:rPr>
              <a:t>등록하기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C107EEF-100A-4DB7-112E-F081CA541C88}"/>
              </a:ext>
            </a:extLst>
          </p:cNvPr>
          <p:cNvGrpSpPr/>
          <p:nvPr/>
        </p:nvGrpSpPr>
        <p:grpSpPr>
          <a:xfrm>
            <a:off x="4771162" y="3688552"/>
            <a:ext cx="240772" cy="215444"/>
            <a:chOff x="292829" y="1695755"/>
            <a:chExt cx="240772" cy="215444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21DF28B7-BB0F-B5A4-C52E-AEF8B47F4240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4121ACB-982E-ED21-E89E-CA19D47C3F33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5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7D53A9C-E886-487F-C08A-A2920711490F}"/>
              </a:ext>
            </a:extLst>
          </p:cNvPr>
          <p:cNvSpPr/>
          <p:nvPr/>
        </p:nvSpPr>
        <p:spPr>
          <a:xfrm>
            <a:off x="35496" y="992159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F9F5E-AC56-37D3-C9C7-255451A8E8E0}"/>
              </a:ext>
            </a:extLst>
          </p:cNvPr>
          <p:cNvSpPr txBox="1"/>
          <p:nvPr/>
        </p:nvSpPr>
        <p:spPr>
          <a:xfrm>
            <a:off x="241771" y="1107034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E7688-AC1A-3276-2887-CF48B3B38A15}"/>
              </a:ext>
            </a:extLst>
          </p:cNvPr>
          <p:cNvSpPr txBox="1"/>
          <p:nvPr/>
        </p:nvSpPr>
        <p:spPr>
          <a:xfrm>
            <a:off x="681839" y="1107034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중고거래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93C36-009F-6035-4F80-AAC15FFF93E0}"/>
              </a:ext>
            </a:extLst>
          </p:cNvPr>
          <p:cNvSpPr txBox="1"/>
          <p:nvPr/>
        </p:nvSpPr>
        <p:spPr>
          <a:xfrm>
            <a:off x="1210865" y="1107034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4D860-C8D4-75AA-DE69-BBD277CFAAC3}"/>
              </a:ext>
            </a:extLst>
          </p:cNvPr>
          <p:cNvSpPr txBox="1"/>
          <p:nvPr/>
        </p:nvSpPr>
        <p:spPr>
          <a:xfrm>
            <a:off x="1807503" y="1107034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E070026-0249-F7F5-A301-BD46AC986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130757"/>
            <a:ext cx="176332" cy="176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053B43-7303-7AAA-904B-655798672DFA}"/>
              </a:ext>
            </a:extLst>
          </p:cNvPr>
          <p:cNvSpPr txBox="1"/>
          <p:nvPr/>
        </p:nvSpPr>
        <p:spPr>
          <a:xfrm>
            <a:off x="5051684" y="1107034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44D8C22-6302-6C12-BBAA-B917C8A56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130757"/>
            <a:ext cx="200056" cy="20005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735E988-9B26-CA3D-004E-9EA2DCB65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104623"/>
            <a:ext cx="228600" cy="228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412776"/>
            <a:ext cx="6249789" cy="43924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6D087-41F4-6484-3834-36080A47F658}"/>
              </a:ext>
            </a:extLst>
          </p:cNvPr>
          <p:cNvSpPr txBox="1"/>
          <p:nvPr/>
        </p:nvSpPr>
        <p:spPr>
          <a:xfrm>
            <a:off x="2474672" y="1107034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0949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34B4838-EFA2-ECAB-59AB-8DCF8B8036CF}"/>
              </a:ext>
            </a:extLst>
          </p:cNvPr>
          <p:cNvSpPr txBox="1"/>
          <p:nvPr/>
        </p:nvSpPr>
        <p:spPr>
          <a:xfrm>
            <a:off x="1874241" y="4008297"/>
            <a:ext cx="252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</a:rPr>
              <a:t>거래완료</a:t>
            </a:r>
            <a:r>
              <a:rPr lang="ko-KR" altLang="en-US" sz="800" dirty="0" err="1"/>
              <a:t>정품입니다</a:t>
            </a:r>
            <a:r>
              <a:rPr lang="en-US" altLang="ko-KR" sz="800" dirty="0"/>
              <a:t>. </a:t>
            </a:r>
            <a:r>
              <a:rPr lang="ko-KR" altLang="en-US" sz="800" dirty="0"/>
              <a:t>누가 제 컴퓨터 팔아버려서 저도 헐값에 </a:t>
            </a:r>
            <a:r>
              <a:rPr lang="ko-KR" altLang="en-US" sz="800" dirty="0" err="1"/>
              <a:t>팔아버릴랍니다</a:t>
            </a:r>
            <a:endParaRPr lang="en-US" altLang="ko-KR" sz="8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7DD1B0F-CE6E-7947-2E78-174CAA74FA92}"/>
              </a:ext>
            </a:extLst>
          </p:cNvPr>
          <p:cNvCxnSpPr>
            <a:cxnSpLocks/>
          </p:cNvCxnSpPr>
          <p:nvPr/>
        </p:nvCxnSpPr>
        <p:spPr>
          <a:xfrm>
            <a:off x="1929545" y="3950547"/>
            <a:ext cx="247107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1746696-B4A2-9954-66E7-643F2E861D71}"/>
              </a:ext>
            </a:extLst>
          </p:cNvPr>
          <p:cNvGrpSpPr/>
          <p:nvPr/>
        </p:nvGrpSpPr>
        <p:grpSpPr>
          <a:xfrm>
            <a:off x="4456733" y="3661624"/>
            <a:ext cx="240772" cy="215444"/>
            <a:chOff x="292829" y="1695755"/>
            <a:chExt cx="240772" cy="215444"/>
          </a:xfrm>
        </p:grpSpPr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96C4C7E4-EDA9-B6EE-C8E4-D09CF71AD32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0807631-ADE9-45D9-3E9A-41C093129AC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DB66D0C-65E4-C85F-6C92-F6652AEFAB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0074" t="6581" r="30593" b="33862"/>
          <a:stretch/>
        </p:blipFill>
        <p:spPr>
          <a:xfrm>
            <a:off x="1929545" y="1843520"/>
            <a:ext cx="2471072" cy="17735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787FAA-3462-6F98-B536-0CE479149B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43406" y="2614888"/>
            <a:ext cx="230834" cy="2308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2AD767-9E5C-D5F6-037F-AA275282CC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5922" y="2614888"/>
            <a:ext cx="230834" cy="2308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0EEBF9-708C-DC4F-6E7D-948E98927E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45" y="3705340"/>
            <a:ext cx="194183" cy="19418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A4E505-F1E9-3ED0-952B-17794D45DD76}"/>
              </a:ext>
            </a:extLst>
          </p:cNvPr>
          <p:cNvSpPr/>
          <p:nvPr/>
        </p:nvSpPr>
        <p:spPr>
          <a:xfrm>
            <a:off x="3779912" y="3696045"/>
            <a:ext cx="626555" cy="203224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5A84C5-5152-8619-F204-6FEE1DB6AE92}"/>
              </a:ext>
            </a:extLst>
          </p:cNvPr>
          <p:cNvSpPr txBox="1"/>
          <p:nvPr/>
        </p:nvSpPr>
        <p:spPr>
          <a:xfrm>
            <a:off x="2111431" y="371324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/>
              <a:t>홍나나</a:t>
            </a:r>
            <a:endParaRPr lang="en-US" altLang="ko-KR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C5D3F5-F36B-9A5D-94FD-86DCC036EDE4}"/>
              </a:ext>
            </a:extLst>
          </p:cNvPr>
          <p:cNvSpPr txBox="1"/>
          <p:nvPr/>
        </p:nvSpPr>
        <p:spPr>
          <a:xfrm>
            <a:off x="1874240" y="4291877"/>
            <a:ext cx="25224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팝니다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·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여성잡화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· 2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570A10-131A-9209-4D11-2346CCE1F0E6}"/>
              </a:ext>
            </a:extLst>
          </p:cNvPr>
          <p:cNvSpPr txBox="1"/>
          <p:nvPr/>
        </p:nvSpPr>
        <p:spPr>
          <a:xfrm>
            <a:off x="1884004" y="4541547"/>
            <a:ext cx="18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10,000</a:t>
            </a:r>
            <a:r>
              <a:rPr lang="ko-KR" altLang="en-US" sz="800" b="1" dirty="0"/>
              <a:t>원</a:t>
            </a:r>
            <a:endParaRPr lang="en-US" altLang="ko-KR" sz="8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8641C07-C369-1B20-3227-5DF136ABE9FC}"/>
              </a:ext>
            </a:extLst>
          </p:cNvPr>
          <p:cNvGrpSpPr/>
          <p:nvPr/>
        </p:nvGrpSpPr>
        <p:grpSpPr>
          <a:xfrm>
            <a:off x="1946982" y="5443417"/>
            <a:ext cx="364968" cy="215444"/>
            <a:chOff x="4526760" y="3780069"/>
            <a:chExt cx="364968" cy="215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E602A4-25A1-1C28-7204-3FE19C0FF4D7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19</a:t>
              </a:r>
              <a:endParaRPr lang="ko-KR" altLang="en-US" sz="800" dirty="0"/>
            </a:p>
          </p:txBody>
        </p:sp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06A4CDB2-56EB-2C98-D132-E80956CA8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D85E8E-D4A8-5C90-4E8F-3AFC7EC78612}"/>
              </a:ext>
            </a:extLst>
          </p:cNvPr>
          <p:cNvGrpSpPr/>
          <p:nvPr/>
        </p:nvGrpSpPr>
        <p:grpSpPr>
          <a:xfrm>
            <a:off x="2360195" y="5443417"/>
            <a:ext cx="350793" cy="215444"/>
            <a:chOff x="4610648" y="3453278"/>
            <a:chExt cx="350793" cy="21544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270ED87-A4F7-7884-6479-557C1808A87C}"/>
                </a:ext>
              </a:extLst>
            </p:cNvPr>
            <p:cNvGrpSpPr/>
            <p:nvPr/>
          </p:nvGrpSpPr>
          <p:grpSpPr>
            <a:xfrm>
              <a:off x="4617770" y="3453278"/>
              <a:ext cx="343671" cy="215444"/>
              <a:chOff x="2306771" y="3604248"/>
              <a:chExt cx="343671" cy="215444"/>
            </a:xfrm>
          </p:grpSpPr>
          <p:pic>
            <p:nvPicPr>
              <p:cNvPr id="45" name="그래픽 44">
                <a:extLst>
                  <a:ext uri="{FF2B5EF4-FFF2-40B4-BE49-F238E27FC236}">
                    <a16:creationId xmlns:a16="http://schemas.microsoft.com/office/drawing/2014/main" id="{CB8F2FAB-BFB5-DA9B-87C0-82FD90D574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306771" y="3668296"/>
                <a:ext cx="103807" cy="98343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DC52F68-0DCA-9AF5-4335-2C56E3D2D226}"/>
                  </a:ext>
                </a:extLst>
              </p:cNvPr>
              <p:cNvSpPr txBox="1"/>
              <p:nvPr/>
            </p:nvSpPr>
            <p:spPr>
              <a:xfrm>
                <a:off x="2353566" y="3604248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10</a:t>
                </a:r>
                <a:endParaRPr lang="ko-KR" altLang="en-US" sz="800" dirty="0"/>
              </a:p>
            </p:txBody>
          </p:sp>
        </p:grpSp>
        <p:pic>
          <p:nvPicPr>
            <p:cNvPr id="44" name="그래픽 43">
              <a:extLst>
                <a:ext uri="{FF2B5EF4-FFF2-40B4-BE49-F238E27FC236}">
                  <a16:creationId xmlns:a16="http://schemas.microsoft.com/office/drawing/2014/main" id="{75130C93-B8A1-8663-8C3E-3BAB1F786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10648" y="3514267"/>
              <a:ext cx="110929" cy="105091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874241" y="4805941"/>
            <a:ext cx="2522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제 컴퓨터 팔아버려서 저도 헐값에 팝니다</a:t>
            </a:r>
            <a:r>
              <a:rPr lang="en-US" altLang="ko-KR" sz="700"/>
              <a:t>. </a:t>
            </a:r>
          </a:p>
          <a:p>
            <a:r>
              <a:rPr lang="ko-KR" altLang="en-US" sz="700"/>
              <a:t>완전 </a:t>
            </a:r>
            <a:r>
              <a:rPr lang="ko-KR" altLang="en-US" sz="700" dirty="0"/>
              <a:t>상태 좋아요</a:t>
            </a:r>
            <a:r>
              <a:rPr lang="en-US" altLang="ko-KR" sz="700"/>
              <a:t>. </a:t>
            </a:r>
          </a:p>
          <a:p>
            <a:r>
              <a:rPr lang="ko-KR" altLang="en-US" sz="700"/>
              <a:t>찔러보기는 </a:t>
            </a:r>
            <a:r>
              <a:rPr lang="ko-KR" altLang="en-US" sz="700" dirty="0"/>
              <a:t>사양입니다</a:t>
            </a:r>
            <a:r>
              <a:rPr lang="en-US" altLang="ko-KR" sz="700"/>
              <a:t>. </a:t>
            </a:r>
            <a:r>
              <a:rPr lang="ko-KR" altLang="en-US" sz="700"/>
              <a:t>에눌 </a:t>
            </a:r>
            <a:r>
              <a:rPr lang="ko-KR" altLang="en-US" sz="700" dirty="0"/>
              <a:t>없어요</a:t>
            </a:r>
            <a:endParaRPr lang="en-US" altLang="ko-KR" sz="7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9419586-3598-32F8-AEE5-9CF974CA02BE}"/>
              </a:ext>
            </a:extLst>
          </p:cNvPr>
          <p:cNvGrpSpPr/>
          <p:nvPr/>
        </p:nvGrpSpPr>
        <p:grpSpPr>
          <a:xfrm>
            <a:off x="1716364" y="5453078"/>
            <a:ext cx="240772" cy="215444"/>
            <a:chOff x="292829" y="1695755"/>
            <a:chExt cx="240772" cy="215444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692B7E5-F07D-4095-5304-B06C7E5F9C70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D25018-6DC7-4B35-2D86-787D368A97AC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D2617D0-B15B-002D-BF5B-E5507FD45D6E}"/>
              </a:ext>
            </a:extLst>
          </p:cNvPr>
          <p:cNvGrpSpPr/>
          <p:nvPr/>
        </p:nvGrpSpPr>
        <p:grpSpPr>
          <a:xfrm>
            <a:off x="2665789" y="5470964"/>
            <a:ext cx="240772" cy="215444"/>
            <a:chOff x="292829" y="1695755"/>
            <a:chExt cx="240772" cy="215444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3B98A71-E228-F2B9-3B05-E75F3CA00965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B58477-2F3E-C415-F7FA-38D3CD277A84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EDC501C-BB8A-7840-6B68-FBA8B2A07EB7}"/>
              </a:ext>
            </a:extLst>
          </p:cNvPr>
          <p:cNvGrpSpPr/>
          <p:nvPr/>
        </p:nvGrpSpPr>
        <p:grpSpPr>
          <a:xfrm>
            <a:off x="4662368" y="2671458"/>
            <a:ext cx="240772" cy="215444"/>
            <a:chOff x="292829" y="1695755"/>
            <a:chExt cx="240772" cy="215444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F921956-E91E-0293-A0CA-7E4F270B94B7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0CBCB5-D365-D366-C8D6-6EC4EF3D5B5C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2893341-9144-2241-B7A3-5B9A542F79E8}"/>
              </a:ext>
            </a:extLst>
          </p:cNvPr>
          <p:cNvSpPr txBox="1"/>
          <p:nvPr/>
        </p:nvSpPr>
        <p:spPr>
          <a:xfrm>
            <a:off x="3834789" y="3704875"/>
            <a:ext cx="5437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/>
              <a:t>채팅하기</a:t>
            </a:r>
            <a:endParaRPr lang="en-US" altLang="ko-KR" sz="700" b="1" dirty="0"/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F9CCF25E-4238-17BF-9EEE-C9C688AB70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40400" y="5481706"/>
            <a:ext cx="156304" cy="156304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4240A64B-CCD7-BB25-C87A-213F4FB5F426}"/>
              </a:ext>
            </a:extLst>
          </p:cNvPr>
          <p:cNvGrpSpPr/>
          <p:nvPr/>
        </p:nvGrpSpPr>
        <p:grpSpPr>
          <a:xfrm>
            <a:off x="4450953" y="5470964"/>
            <a:ext cx="240772" cy="215444"/>
            <a:chOff x="292829" y="1695755"/>
            <a:chExt cx="240772" cy="215444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863489B-8FC2-4B83-8BF9-F415EDB84C0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57DA716-A8ED-9B00-584E-5A13C64BB56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36605"/>
              </p:ext>
            </p:extLst>
          </p:nvPr>
        </p:nvGraphicFramePr>
        <p:xfrm>
          <a:off x="6444208" y="1568"/>
          <a:ext cx="2615952" cy="5402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7861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5722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이미지 넘기기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채팅버튼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찜버튼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상세페이지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A3BE0705-BD56-9BD1-333C-B20004D961CF}"/>
              </a:ext>
            </a:extLst>
          </p:cNvPr>
          <p:cNvSpPr txBox="1"/>
          <p:nvPr/>
        </p:nvSpPr>
        <p:spPr>
          <a:xfrm>
            <a:off x="3742456" y="1597974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242D1B-7EB4-3B78-5746-B5F270DAB170}"/>
              </a:ext>
            </a:extLst>
          </p:cNvPr>
          <p:cNvSpPr txBox="1"/>
          <p:nvPr/>
        </p:nvSpPr>
        <p:spPr>
          <a:xfrm>
            <a:off x="4032501" y="1590517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E7DC0-7309-0A46-E3BA-A83BCC9D41FF}"/>
              </a:ext>
            </a:extLst>
          </p:cNvPr>
          <p:cNvSpPr txBox="1"/>
          <p:nvPr/>
        </p:nvSpPr>
        <p:spPr>
          <a:xfrm>
            <a:off x="1874240" y="5143870"/>
            <a:ext cx="25224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12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9D60C7-DAC7-2720-F5F4-0C4892EC4B0D}"/>
              </a:ext>
            </a:extLst>
          </p:cNvPr>
          <p:cNvGrpSpPr/>
          <p:nvPr/>
        </p:nvGrpSpPr>
        <p:grpSpPr>
          <a:xfrm>
            <a:off x="3647713" y="1438354"/>
            <a:ext cx="240772" cy="215444"/>
            <a:chOff x="292829" y="1695755"/>
            <a:chExt cx="240772" cy="2154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15002BF-6A4A-38E5-3082-FC54D2640315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F04706-D602-FA3E-6EEA-D165E951DDA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46CCFC-C673-2891-0196-B34A6177AC91}"/>
              </a:ext>
            </a:extLst>
          </p:cNvPr>
          <p:cNvGrpSpPr/>
          <p:nvPr/>
        </p:nvGrpSpPr>
        <p:grpSpPr>
          <a:xfrm>
            <a:off x="4106659" y="1438354"/>
            <a:ext cx="240772" cy="215444"/>
            <a:chOff x="292829" y="1695755"/>
            <a:chExt cx="240772" cy="21544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F4D722F-8F34-6E33-9792-821FAB447FB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17663F-5396-EBA9-D0DB-DADC42808784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482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51475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D53A9C-E886-487F-C08A-A2920711490F}"/>
              </a:ext>
            </a:extLst>
          </p:cNvPr>
          <p:cNvSpPr/>
          <p:nvPr/>
        </p:nvSpPr>
        <p:spPr>
          <a:xfrm>
            <a:off x="35496" y="128986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F9F5E-AC56-37D3-C9C7-255451A8E8E0}"/>
              </a:ext>
            </a:extLst>
          </p:cNvPr>
          <p:cNvSpPr txBox="1"/>
          <p:nvPr/>
        </p:nvSpPr>
        <p:spPr>
          <a:xfrm>
            <a:off x="241771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E7688-AC1A-3276-2887-CF48B3B38A15}"/>
              </a:ext>
            </a:extLst>
          </p:cNvPr>
          <p:cNvSpPr txBox="1"/>
          <p:nvPr/>
        </p:nvSpPr>
        <p:spPr>
          <a:xfrm>
            <a:off x="681839" y="1404741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중고거래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93C36-009F-6035-4F80-AAC15FFF93E0}"/>
              </a:ext>
            </a:extLst>
          </p:cNvPr>
          <p:cNvSpPr txBox="1"/>
          <p:nvPr/>
        </p:nvSpPr>
        <p:spPr>
          <a:xfrm>
            <a:off x="1210865" y="1404741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4D860-C8D4-75AA-DE69-BBD277CFAAC3}"/>
              </a:ext>
            </a:extLst>
          </p:cNvPr>
          <p:cNvSpPr txBox="1"/>
          <p:nvPr/>
        </p:nvSpPr>
        <p:spPr>
          <a:xfrm>
            <a:off x="1807503" y="1404741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E070026-0249-F7F5-A301-BD46AC986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28464"/>
            <a:ext cx="176332" cy="176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053B43-7303-7AAA-904B-655798672DFA}"/>
              </a:ext>
            </a:extLst>
          </p:cNvPr>
          <p:cNvSpPr txBox="1"/>
          <p:nvPr/>
        </p:nvSpPr>
        <p:spPr>
          <a:xfrm>
            <a:off x="5051684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44D8C22-6302-6C12-BBAA-B917C8A56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28464"/>
            <a:ext cx="200056" cy="20005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735E988-9B26-CA3D-004E-9EA2DCB65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402330"/>
            <a:ext cx="228600" cy="228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E16D087-41F4-6484-3834-36080A47F658}"/>
              </a:ext>
            </a:extLst>
          </p:cNvPr>
          <p:cNvSpPr txBox="1"/>
          <p:nvPr/>
        </p:nvSpPr>
        <p:spPr>
          <a:xfrm>
            <a:off x="2474672" y="14047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69587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7C5D3F5-F36B-9A5D-94FD-86DCC036EDE4}"/>
              </a:ext>
            </a:extLst>
          </p:cNvPr>
          <p:cNvSpPr txBox="1"/>
          <p:nvPr/>
        </p:nvSpPr>
        <p:spPr>
          <a:xfrm>
            <a:off x="2367317" y="2197463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922709" y="3904788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구매하고싶어요</a:t>
            </a:r>
            <a:endParaRPr lang="en-US" altLang="ko-KR" sz="6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663802"/>
              </p:ext>
            </p:extLst>
          </p:nvPr>
        </p:nvGraphicFramePr>
        <p:xfrm>
          <a:off x="6444208" y="1568"/>
          <a:ext cx="2615952" cy="421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상위댓글을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쓰는 입력란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대댓글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쓰기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１０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사용자가 댓글을 쓴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B9CDC6-D716-075B-4DF2-5CFDF9E488F7}"/>
              </a:ext>
            </a:extLst>
          </p:cNvPr>
          <p:cNvSpPr txBox="1"/>
          <p:nvPr/>
        </p:nvSpPr>
        <p:spPr>
          <a:xfrm>
            <a:off x="1874241" y="1888237"/>
            <a:ext cx="252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다른 글 보기</a:t>
            </a:r>
            <a:endParaRPr lang="en-US" altLang="ko-KR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9C196B-7F80-6094-9560-A8E1C05193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185913"/>
            <a:ext cx="447367" cy="423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61296E-C9F9-BA0B-CB67-573CB54EF087}"/>
              </a:ext>
            </a:extLst>
          </p:cNvPr>
          <p:cNvSpPr txBox="1"/>
          <p:nvPr/>
        </p:nvSpPr>
        <p:spPr>
          <a:xfrm>
            <a:off x="2367317" y="2306839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7293C-2D31-CE08-8723-06CA730077C1}"/>
              </a:ext>
            </a:extLst>
          </p:cNvPr>
          <p:cNvSpPr txBox="1"/>
          <p:nvPr/>
        </p:nvSpPr>
        <p:spPr>
          <a:xfrm>
            <a:off x="2367317" y="2454892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86F80-02D8-ED87-4E92-DB20B98C992B}"/>
              </a:ext>
            </a:extLst>
          </p:cNvPr>
          <p:cNvSpPr txBox="1"/>
          <p:nvPr/>
        </p:nvSpPr>
        <p:spPr>
          <a:xfrm>
            <a:off x="3620937" y="2197463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5D5BEE4-732A-EB4E-9D5C-2EDC0891A2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185913"/>
            <a:ext cx="447367" cy="4232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0DDED0-FBAF-0C95-6110-428D1D384A57}"/>
              </a:ext>
            </a:extLst>
          </p:cNvPr>
          <p:cNvSpPr txBox="1"/>
          <p:nvPr/>
        </p:nvSpPr>
        <p:spPr>
          <a:xfrm>
            <a:off x="3620937" y="2306839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282BF-7D59-868B-1E44-58FE16BB490E}"/>
              </a:ext>
            </a:extLst>
          </p:cNvPr>
          <p:cNvSpPr txBox="1"/>
          <p:nvPr/>
        </p:nvSpPr>
        <p:spPr>
          <a:xfrm>
            <a:off x="3620937" y="2454892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FFF07-8F99-D0CC-BC9C-DB4FB0C2AB10}"/>
              </a:ext>
            </a:extLst>
          </p:cNvPr>
          <p:cNvSpPr txBox="1"/>
          <p:nvPr/>
        </p:nvSpPr>
        <p:spPr>
          <a:xfrm>
            <a:off x="2367317" y="2712045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5377DD9-E052-CC0D-F414-1B61BBD4B6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700495"/>
            <a:ext cx="447367" cy="42329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7A477C-C44B-53E1-152A-FCCAEE4CA75B}"/>
              </a:ext>
            </a:extLst>
          </p:cNvPr>
          <p:cNvSpPr txBox="1"/>
          <p:nvPr/>
        </p:nvSpPr>
        <p:spPr>
          <a:xfrm>
            <a:off x="2367317" y="2821421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CC8E15-F859-3AEC-3A6C-344007197FF2}"/>
              </a:ext>
            </a:extLst>
          </p:cNvPr>
          <p:cNvSpPr txBox="1"/>
          <p:nvPr/>
        </p:nvSpPr>
        <p:spPr>
          <a:xfrm>
            <a:off x="2367317" y="2969474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FF1408-60BA-8DC0-5190-8214B2660BA3}"/>
              </a:ext>
            </a:extLst>
          </p:cNvPr>
          <p:cNvSpPr txBox="1"/>
          <p:nvPr/>
        </p:nvSpPr>
        <p:spPr>
          <a:xfrm>
            <a:off x="3620937" y="2712045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395E66E-32A2-5EAD-992B-F572E8D165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700495"/>
            <a:ext cx="447367" cy="42329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9D2A8A7-2F37-F07C-0E50-A306A04B5FBD}"/>
              </a:ext>
            </a:extLst>
          </p:cNvPr>
          <p:cNvSpPr txBox="1"/>
          <p:nvPr/>
        </p:nvSpPr>
        <p:spPr>
          <a:xfrm>
            <a:off x="3620937" y="2821421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E49FC0-8ADB-84AC-9FD8-74D9839BC743}"/>
              </a:ext>
            </a:extLst>
          </p:cNvPr>
          <p:cNvSpPr txBox="1"/>
          <p:nvPr/>
        </p:nvSpPr>
        <p:spPr>
          <a:xfrm>
            <a:off x="3620937" y="2969474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A70D3B-6D8B-17F4-E043-C83641E73FA4}"/>
              </a:ext>
            </a:extLst>
          </p:cNvPr>
          <p:cNvCxnSpPr>
            <a:cxnSpLocks/>
          </p:cNvCxnSpPr>
          <p:nvPr/>
        </p:nvCxnSpPr>
        <p:spPr>
          <a:xfrm>
            <a:off x="1929545" y="328498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A7738E7F-862C-B616-6284-43BA015DA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3713161"/>
            <a:ext cx="196135" cy="1961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39A045-E66B-2C1B-4BE5-5241692E3AE3}"/>
              </a:ext>
            </a:extLst>
          </p:cNvPr>
          <p:cNvSpPr txBox="1"/>
          <p:nvPr/>
        </p:nvSpPr>
        <p:spPr>
          <a:xfrm>
            <a:off x="1957136" y="33936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댓글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516D33-E6B8-4C2B-A1BA-52D0E704E82F}"/>
              </a:ext>
            </a:extLst>
          </p:cNvPr>
          <p:cNvSpPr txBox="1"/>
          <p:nvPr/>
        </p:nvSpPr>
        <p:spPr>
          <a:xfrm>
            <a:off x="2116780" y="3715167"/>
            <a:ext cx="94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2B383C-B4BA-C8CB-AA07-B89272D9EE4D}"/>
              </a:ext>
            </a:extLst>
          </p:cNvPr>
          <p:cNvSpPr txBox="1"/>
          <p:nvPr/>
        </p:nvSpPr>
        <p:spPr>
          <a:xfrm>
            <a:off x="2368104" y="4504878"/>
            <a:ext cx="962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채팅주세요</a:t>
            </a:r>
            <a:endParaRPr lang="en-US" altLang="ko-KR" sz="600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C73CB39-5CA0-5D68-A913-2BF072CB38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4335563"/>
            <a:ext cx="146426" cy="14642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384BF20-03C0-C022-4787-530E8D93F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1" y="4318975"/>
            <a:ext cx="196135" cy="19613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1915DF1-28A1-9CC2-43BE-DE15F9C84289}"/>
              </a:ext>
            </a:extLst>
          </p:cNvPr>
          <p:cNvSpPr txBox="1"/>
          <p:nvPr/>
        </p:nvSpPr>
        <p:spPr>
          <a:xfrm>
            <a:off x="2564229" y="4320327"/>
            <a:ext cx="10223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홍나나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·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D844144-083E-D948-C60B-0179D6A32080}"/>
              </a:ext>
            </a:extLst>
          </p:cNvPr>
          <p:cNvGrpSpPr/>
          <p:nvPr/>
        </p:nvGrpSpPr>
        <p:grpSpPr>
          <a:xfrm>
            <a:off x="1893821" y="4066997"/>
            <a:ext cx="677778" cy="208840"/>
            <a:chOff x="1938410" y="4379162"/>
            <a:chExt cx="677778" cy="20884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7D959CCD-AE7E-C633-36EF-6339AC976398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283A23E-42F7-7071-E1D6-35C6381E03CD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8C97297-CF8C-FAA5-80A2-BF5C776211C9}"/>
              </a:ext>
            </a:extLst>
          </p:cNvPr>
          <p:cNvGrpSpPr/>
          <p:nvPr/>
        </p:nvGrpSpPr>
        <p:grpSpPr>
          <a:xfrm>
            <a:off x="2791918" y="4658467"/>
            <a:ext cx="339922" cy="208833"/>
            <a:chOff x="4063975" y="4996514"/>
            <a:chExt cx="339922" cy="208833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45CB8BF-88A1-0658-49D4-AAB750769763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4C31C5-4CA4-2D0C-B945-C27A76905A53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수정</a:t>
              </a:r>
              <a:endParaRPr lang="en-US" altLang="ko-KR" sz="700" spc="-150" dirty="0"/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089B1E-BA50-8757-59FC-08085BBC6AC6}"/>
              </a:ext>
            </a:extLst>
          </p:cNvPr>
          <p:cNvCxnSpPr>
            <a:cxnSpLocks/>
          </p:cNvCxnSpPr>
          <p:nvPr/>
        </p:nvCxnSpPr>
        <p:spPr>
          <a:xfrm>
            <a:off x="1929545" y="4963161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2BB2B67D-470E-D3BC-8AB0-39F944547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5027477"/>
            <a:ext cx="196135" cy="196135"/>
          </a:xfrm>
          <a:prstGeom prst="rect">
            <a:avLst/>
          </a:prstGeom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5BBF3AC-648F-4C15-CE7B-71B78F049710}"/>
              </a:ext>
            </a:extLst>
          </p:cNvPr>
          <p:cNvGrpSpPr/>
          <p:nvPr/>
        </p:nvGrpSpPr>
        <p:grpSpPr>
          <a:xfrm>
            <a:off x="1893821" y="5381313"/>
            <a:ext cx="677778" cy="208840"/>
            <a:chOff x="1938410" y="4379162"/>
            <a:chExt cx="677778" cy="208840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A9F88508-86D1-D0DE-6F1F-A28BDB980A91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4D2D76-0F25-6B5C-FBDF-5ACFFBAEE245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8278C8C-78BB-D4B0-478F-E772112A7206}"/>
              </a:ext>
            </a:extLst>
          </p:cNvPr>
          <p:cNvSpPr txBox="1"/>
          <p:nvPr/>
        </p:nvSpPr>
        <p:spPr>
          <a:xfrm>
            <a:off x="1922709" y="5224039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감사합니다</a:t>
            </a:r>
            <a:r>
              <a:rPr lang="en-US" altLang="ko-KR" sz="600" dirty="0"/>
              <a:t>! </a:t>
            </a:r>
            <a:r>
              <a:rPr lang="ko-KR" altLang="en-US" sz="600" dirty="0" err="1"/>
              <a:t>잘쓸께요</a:t>
            </a:r>
            <a:r>
              <a:rPr lang="en-US" altLang="ko-KR" sz="600" dirty="0"/>
              <a:t>!!!!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CA306A6-EB2E-01F2-FFE7-47741DA4F4ED}"/>
              </a:ext>
            </a:extLst>
          </p:cNvPr>
          <p:cNvGrpSpPr/>
          <p:nvPr/>
        </p:nvGrpSpPr>
        <p:grpSpPr>
          <a:xfrm>
            <a:off x="4324787" y="3363827"/>
            <a:ext cx="240772" cy="215444"/>
            <a:chOff x="292829" y="1695755"/>
            <a:chExt cx="240772" cy="21544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A4EE3EF-8ADD-04B2-8478-F51F7D9E00A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C14F08B-5A77-55A9-B777-65441CEA5BB7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B05AFC2-C54D-D214-2802-3E187F884C8E}"/>
              </a:ext>
            </a:extLst>
          </p:cNvPr>
          <p:cNvGrpSpPr/>
          <p:nvPr/>
        </p:nvGrpSpPr>
        <p:grpSpPr>
          <a:xfrm>
            <a:off x="1681937" y="4031284"/>
            <a:ext cx="240772" cy="215444"/>
            <a:chOff x="292829" y="1695755"/>
            <a:chExt cx="240772" cy="215444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3ED7DF0-FBF0-1CFE-FE85-FBCBF9796627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CADDED7-C568-385B-CE93-08DF8E1516FD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B707619-69FD-5FCB-B11D-EDB59F4FFFDB}"/>
              </a:ext>
            </a:extLst>
          </p:cNvPr>
          <p:cNvGrpSpPr/>
          <p:nvPr/>
        </p:nvGrpSpPr>
        <p:grpSpPr>
          <a:xfrm>
            <a:off x="2435847" y="4658467"/>
            <a:ext cx="339922" cy="208833"/>
            <a:chOff x="3719779" y="4996514"/>
            <a:chExt cx="339922" cy="208833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DD33601-8D52-F693-8272-439240DC7656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D80BA6-4265-532C-14B3-AFB6D1150DF2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EBC348AE-BED6-C727-7BC5-08E63E01F601}"/>
              </a:ext>
            </a:extLst>
          </p:cNvPr>
          <p:cNvSpPr txBox="1"/>
          <p:nvPr/>
        </p:nvSpPr>
        <p:spPr>
          <a:xfrm>
            <a:off x="2353222" y="3386851"/>
            <a:ext cx="4924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F9056B1-9BE4-3C1A-23E9-A134FFDED18A}"/>
              </a:ext>
            </a:extLst>
          </p:cNvPr>
          <p:cNvCxnSpPr>
            <a:cxnSpLocks/>
          </p:cNvCxnSpPr>
          <p:nvPr/>
        </p:nvCxnSpPr>
        <p:spPr>
          <a:xfrm>
            <a:off x="2415362" y="3571562"/>
            <a:ext cx="198525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506E70-AB5B-F368-685E-A247B60BD999}"/>
              </a:ext>
            </a:extLst>
          </p:cNvPr>
          <p:cNvGrpSpPr/>
          <p:nvPr/>
        </p:nvGrpSpPr>
        <p:grpSpPr>
          <a:xfrm>
            <a:off x="2195075" y="4554719"/>
            <a:ext cx="287258" cy="215444"/>
            <a:chOff x="292829" y="1695755"/>
            <a:chExt cx="287258" cy="2154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FBD4AB1-0B23-5234-11D4-22AA1992DAB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1E11EA-BE15-8764-DBBD-5BDCC363C0B1}"/>
                </a:ext>
              </a:extLst>
            </p:cNvPr>
            <p:cNvSpPr txBox="1"/>
            <p:nvPr/>
          </p:nvSpPr>
          <p:spPr>
            <a:xfrm>
              <a:off x="292829" y="169575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95000"/>
                    </a:schemeClr>
                  </a:solidFill>
                </a:rPr>
                <a:t>９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D58D4A0-A784-E06B-AD0D-4EBA488A1E2D}"/>
              </a:ext>
            </a:extLst>
          </p:cNvPr>
          <p:cNvGrpSpPr/>
          <p:nvPr/>
        </p:nvGrpSpPr>
        <p:grpSpPr>
          <a:xfrm>
            <a:off x="3129620" y="4554719"/>
            <a:ext cx="312906" cy="215444"/>
            <a:chOff x="221847" y="1695755"/>
            <a:chExt cx="312906" cy="21544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8E15D49-9EDB-ACDD-AC22-58F8149A290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1A957A-D8F2-7C06-D6C5-FE8E4A32ED81}"/>
                </a:ext>
              </a:extLst>
            </p:cNvPr>
            <p:cNvSpPr txBox="1"/>
            <p:nvPr/>
          </p:nvSpPr>
          <p:spPr>
            <a:xfrm>
              <a:off x="221847" y="169575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300" dirty="0">
                  <a:solidFill>
                    <a:schemeClr val="bg1">
                      <a:lumMod val="95000"/>
                    </a:schemeClr>
                  </a:solidFill>
                </a:rPr>
                <a:t>１０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664722-3519-A6C2-576B-082F2ACF254F}"/>
              </a:ext>
            </a:extLst>
          </p:cNvPr>
          <p:cNvSpPr txBox="1"/>
          <p:nvPr/>
        </p:nvSpPr>
        <p:spPr>
          <a:xfrm>
            <a:off x="2116780" y="5024574"/>
            <a:ext cx="94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4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51475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D53A9C-E886-487F-C08A-A2920711490F}"/>
              </a:ext>
            </a:extLst>
          </p:cNvPr>
          <p:cNvSpPr/>
          <p:nvPr/>
        </p:nvSpPr>
        <p:spPr>
          <a:xfrm>
            <a:off x="35496" y="128986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F9F5E-AC56-37D3-C9C7-255451A8E8E0}"/>
              </a:ext>
            </a:extLst>
          </p:cNvPr>
          <p:cNvSpPr txBox="1"/>
          <p:nvPr/>
        </p:nvSpPr>
        <p:spPr>
          <a:xfrm>
            <a:off x="241771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E7688-AC1A-3276-2887-CF48B3B38A15}"/>
              </a:ext>
            </a:extLst>
          </p:cNvPr>
          <p:cNvSpPr txBox="1"/>
          <p:nvPr/>
        </p:nvSpPr>
        <p:spPr>
          <a:xfrm>
            <a:off x="681839" y="1404741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중고거래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93C36-009F-6035-4F80-AAC15FFF93E0}"/>
              </a:ext>
            </a:extLst>
          </p:cNvPr>
          <p:cNvSpPr txBox="1"/>
          <p:nvPr/>
        </p:nvSpPr>
        <p:spPr>
          <a:xfrm>
            <a:off x="1210865" y="1404741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4D860-C8D4-75AA-DE69-BBD277CFAAC3}"/>
              </a:ext>
            </a:extLst>
          </p:cNvPr>
          <p:cNvSpPr txBox="1"/>
          <p:nvPr/>
        </p:nvSpPr>
        <p:spPr>
          <a:xfrm>
            <a:off x="1807503" y="1404741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E070026-0249-F7F5-A301-BD46AC986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28464"/>
            <a:ext cx="176332" cy="176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053B43-7303-7AAA-904B-655798672DFA}"/>
              </a:ext>
            </a:extLst>
          </p:cNvPr>
          <p:cNvSpPr txBox="1"/>
          <p:nvPr/>
        </p:nvSpPr>
        <p:spPr>
          <a:xfrm>
            <a:off x="5051684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44D8C22-6302-6C12-BBAA-B917C8A56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28464"/>
            <a:ext cx="200056" cy="20005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735E988-9B26-CA3D-004E-9EA2DCB65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402330"/>
            <a:ext cx="228600" cy="228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E16D087-41F4-6484-3834-36080A47F658}"/>
              </a:ext>
            </a:extLst>
          </p:cNvPr>
          <p:cNvSpPr txBox="1"/>
          <p:nvPr/>
        </p:nvSpPr>
        <p:spPr>
          <a:xfrm>
            <a:off x="2474672" y="14047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32968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7C5D3F5-F36B-9A5D-94FD-86DCC036EDE4}"/>
              </a:ext>
            </a:extLst>
          </p:cNvPr>
          <p:cNvSpPr txBox="1"/>
          <p:nvPr/>
        </p:nvSpPr>
        <p:spPr>
          <a:xfrm>
            <a:off x="2367317" y="2197463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57672"/>
              </p:ext>
            </p:extLst>
          </p:nvPr>
        </p:nvGraphicFramePr>
        <p:xfrm>
          <a:off x="6444208" y="1568"/>
          <a:ext cx="2615952" cy="3664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비밀댓글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체크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525377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사용자가 댓글추가 버튼을 누른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B9CDC6-D716-075B-4DF2-5CFDF9E488F7}"/>
              </a:ext>
            </a:extLst>
          </p:cNvPr>
          <p:cNvSpPr txBox="1"/>
          <p:nvPr/>
        </p:nvSpPr>
        <p:spPr>
          <a:xfrm>
            <a:off x="1874241" y="1888237"/>
            <a:ext cx="252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다른 글 보기</a:t>
            </a:r>
            <a:endParaRPr lang="en-US" altLang="ko-KR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9C196B-7F80-6094-9560-A8E1C05193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185913"/>
            <a:ext cx="447367" cy="423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61296E-C9F9-BA0B-CB67-573CB54EF087}"/>
              </a:ext>
            </a:extLst>
          </p:cNvPr>
          <p:cNvSpPr txBox="1"/>
          <p:nvPr/>
        </p:nvSpPr>
        <p:spPr>
          <a:xfrm>
            <a:off x="2367317" y="2306839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7293C-2D31-CE08-8723-06CA730077C1}"/>
              </a:ext>
            </a:extLst>
          </p:cNvPr>
          <p:cNvSpPr txBox="1"/>
          <p:nvPr/>
        </p:nvSpPr>
        <p:spPr>
          <a:xfrm>
            <a:off x="2367317" y="2454892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86F80-02D8-ED87-4E92-DB20B98C992B}"/>
              </a:ext>
            </a:extLst>
          </p:cNvPr>
          <p:cNvSpPr txBox="1"/>
          <p:nvPr/>
        </p:nvSpPr>
        <p:spPr>
          <a:xfrm>
            <a:off x="3620937" y="2197463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5D5BEE4-732A-EB4E-9D5C-2EDC0891A2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185913"/>
            <a:ext cx="447367" cy="4232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0DDED0-FBAF-0C95-6110-428D1D384A57}"/>
              </a:ext>
            </a:extLst>
          </p:cNvPr>
          <p:cNvSpPr txBox="1"/>
          <p:nvPr/>
        </p:nvSpPr>
        <p:spPr>
          <a:xfrm>
            <a:off x="3620937" y="2306839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282BF-7D59-868B-1E44-58FE16BB490E}"/>
              </a:ext>
            </a:extLst>
          </p:cNvPr>
          <p:cNvSpPr txBox="1"/>
          <p:nvPr/>
        </p:nvSpPr>
        <p:spPr>
          <a:xfrm>
            <a:off x="3620937" y="2454892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FFF07-8F99-D0CC-BC9C-DB4FB0C2AB10}"/>
              </a:ext>
            </a:extLst>
          </p:cNvPr>
          <p:cNvSpPr txBox="1"/>
          <p:nvPr/>
        </p:nvSpPr>
        <p:spPr>
          <a:xfrm>
            <a:off x="2367317" y="2712045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5377DD9-E052-CC0D-F414-1B61BBD4B6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700495"/>
            <a:ext cx="447367" cy="42329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7A477C-C44B-53E1-152A-FCCAEE4CA75B}"/>
              </a:ext>
            </a:extLst>
          </p:cNvPr>
          <p:cNvSpPr txBox="1"/>
          <p:nvPr/>
        </p:nvSpPr>
        <p:spPr>
          <a:xfrm>
            <a:off x="2367317" y="2821421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CC8E15-F859-3AEC-3A6C-344007197FF2}"/>
              </a:ext>
            </a:extLst>
          </p:cNvPr>
          <p:cNvSpPr txBox="1"/>
          <p:nvPr/>
        </p:nvSpPr>
        <p:spPr>
          <a:xfrm>
            <a:off x="2367317" y="2969474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FF1408-60BA-8DC0-5190-8214B2660BA3}"/>
              </a:ext>
            </a:extLst>
          </p:cNvPr>
          <p:cNvSpPr txBox="1"/>
          <p:nvPr/>
        </p:nvSpPr>
        <p:spPr>
          <a:xfrm>
            <a:off x="3620937" y="2712045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395E66E-32A2-5EAD-992B-F572E8D165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700495"/>
            <a:ext cx="447367" cy="42329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9D2A8A7-2F37-F07C-0E50-A306A04B5FBD}"/>
              </a:ext>
            </a:extLst>
          </p:cNvPr>
          <p:cNvSpPr txBox="1"/>
          <p:nvPr/>
        </p:nvSpPr>
        <p:spPr>
          <a:xfrm>
            <a:off x="3620937" y="2821421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E49FC0-8ADB-84AC-9FD8-74D9839BC743}"/>
              </a:ext>
            </a:extLst>
          </p:cNvPr>
          <p:cNvSpPr txBox="1"/>
          <p:nvPr/>
        </p:nvSpPr>
        <p:spPr>
          <a:xfrm>
            <a:off x="3620937" y="2969474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A70D3B-6D8B-17F4-E043-C83641E73FA4}"/>
              </a:ext>
            </a:extLst>
          </p:cNvPr>
          <p:cNvCxnSpPr>
            <a:cxnSpLocks/>
          </p:cNvCxnSpPr>
          <p:nvPr/>
        </p:nvCxnSpPr>
        <p:spPr>
          <a:xfrm>
            <a:off x="1929545" y="328498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A7738E7F-862C-B616-6284-43BA015DA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4124317"/>
            <a:ext cx="196135" cy="1961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39A045-E66B-2C1B-4BE5-5241692E3AE3}"/>
              </a:ext>
            </a:extLst>
          </p:cNvPr>
          <p:cNvSpPr txBox="1"/>
          <p:nvPr/>
        </p:nvSpPr>
        <p:spPr>
          <a:xfrm>
            <a:off x="1957136" y="33936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댓글</a:t>
            </a:r>
            <a:endParaRPr lang="en-US" altLang="ko-KR" sz="7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2B383C-B4BA-C8CB-AA07-B89272D9EE4D}"/>
              </a:ext>
            </a:extLst>
          </p:cNvPr>
          <p:cNvSpPr txBox="1"/>
          <p:nvPr/>
        </p:nvSpPr>
        <p:spPr>
          <a:xfrm>
            <a:off x="2368104" y="4916034"/>
            <a:ext cx="962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채팅주세요</a:t>
            </a:r>
            <a:endParaRPr lang="en-US" altLang="ko-KR" sz="600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C73CB39-5CA0-5D68-A913-2BF072CB38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4746719"/>
            <a:ext cx="146426" cy="14642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384BF20-03C0-C022-4787-530E8D93F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1" y="4730131"/>
            <a:ext cx="196135" cy="196135"/>
          </a:xfrm>
          <a:prstGeom prst="rect">
            <a:avLst/>
          </a:prstGeom>
        </p:spPr>
      </p:pic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D959CCD-AE7E-C633-36EF-6339AC976398}"/>
              </a:ext>
            </a:extLst>
          </p:cNvPr>
          <p:cNvSpPr/>
          <p:nvPr/>
        </p:nvSpPr>
        <p:spPr>
          <a:xfrm>
            <a:off x="2015653" y="4498673"/>
            <a:ext cx="430145" cy="15434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283A23E-42F7-7071-E1D6-35C6381E03CD}"/>
              </a:ext>
            </a:extLst>
          </p:cNvPr>
          <p:cNvSpPr txBox="1"/>
          <p:nvPr/>
        </p:nvSpPr>
        <p:spPr>
          <a:xfrm>
            <a:off x="1893821" y="4478153"/>
            <a:ext cx="677778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700" b="1" spc="-150" dirty="0">
                <a:solidFill>
                  <a:srgbClr val="F8F9FA"/>
                </a:solidFill>
              </a:rPr>
              <a:t>답글</a:t>
            </a:r>
            <a:endParaRPr lang="en-US" altLang="ko-KR" sz="700" spc="-150" dirty="0">
              <a:solidFill>
                <a:srgbClr val="F8F9FA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8C97297-CF8C-FAA5-80A2-BF5C776211C9}"/>
              </a:ext>
            </a:extLst>
          </p:cNvPr>
          <p:cNvGrpSpPr/>
          <p:nvPr/>
        </p:nvGrpSpPr>
        <p:grpSpPr>
          <a:xfrm>
            <a:off x="2791918" y="5069623"/>
            <a:ext cx="339922" cy="208833"/>
            <a:chOff x="4063975" y="4996514"/>
            <a:chExt cx="339922" cy="208833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45CB8BF-88A1-0658-49D4-AAB750769763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4C31C5-4CA4-2D0C-B945-C27A76905A53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수정</a:t>
              </a:r>
              <a:endParaRPr lang="en-US" altLang="ko-KR" sz="700" spc="-150" dirty="0"/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089B1E-BA50-8757-59FC-08085BBC6AC6}"/>
              </a:ext>
            </a:extLst>
          </p:cNvPr>
          <p:cNvCxnSpPr>
            <a:cxnSpLocks/>
          </p:cNvCxnSpPr>
          <p:nvPr/>
        </p:nvCxnSpPr>
        <p:spPr>
          <a:xfrm>
            <a:off x="1929545" y="5374317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2BB2B67D-470E-D3BC-8AB0-39F944547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5438633"/>
            <a:ext cx="196135" cy="196135"/>
          </a:xfrm>
          <a:prstGeom prst="rect">
            <a:avLst/>
          </a:prstGeom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5BBF3AC-648F-4C15-CE7B-71B78F049710}"/>
              </a:ext>
            </a:extLst>
          </p:cNvPr>
          <p:cNvGrpSpPr/>
          <p:nvPr/>
        </p:nvGrpSpPr>
        <p:grpSpPr>
          <a:xfrm>
            <a:off x="1893821" y="5792469"/>
            <a:ext cx="677778" cy="208840"/>
            <a:chOff x="1938410" y="4379162"/>
            <a:chExt cx="677778" cy="208840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A9F88508-86D1-D0DE-6F1F-A28BDB980A91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4D2D76-0F25-6B5C-FBDF-5ACFFBAEE245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8278C8C-78BB-D4B0-478F-E772112A7206}"/>
              </a:ext>
            </a:extLst>
          </p:cNvPr>
          <p:cNvSpPr txBox="1"/>
          <p:nvPr/>
        </p:nvSpPr>
        <p:spPr>
          <a:xfrm>
            <a:off x="1922709" y="5635195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감사합니다</a:t>
            </a:r>
            <a:r>
              <a:rPr lang="en-US" altLang="ko-KR" sz="600" dirty="0"/>
              <a:t>! </a:t>
            </a:r>
            <a:r>
              <a:rPr lang="ko-KR" altLang="en-US" sz="600" dirty="0" err="1"/>
              <a:t>잘쓸께요</a:t>
            </a:r>
            <a:r>
              <a:rPr lang="en-US" altLang="ko-KR" sz="600" dirty="0"/>
              <a:t>!!!!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1565F1F-E2A7-4340-69AB-490BE65A3F08}"/>
              </a:ext>
            </a:extLst>
          </p:cNvPr>
          <p:cNvGrpSpPr/>
          <p:nvPr/>
        </p:nvGrpSpPr>
        <p:grpSpPr>
          <a:xfrm>
            <a:off x="2117209" y="3835936"/>
            <a:ext cx="240772" cy="215444"/>
            <a:chOff x="292829" y="1695755"/>
            <a:chExt cx="240772" cy="215444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9B58DC7-89F8-7C18-D527-888B686A9D7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A22557-395B-1951-AB77-297099BAB9D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B05AFC2-C54D-D214-2802-3E187F884C8E}"/>
              </a:ext>
            </a:extLst>
          </p:cNvPr>
          <p:cNvGrpSpPr/>
          <p:nvPr/>
        </p:nvGrpSpPr>
        <p:grpSpPr>
          <a:xfrm>
            <a:off x="3118031" y="3848047"/>
            <a:ext cx="240772" cy="215444"/>
            <a:chOff x="292829" y="1695755"/>
            <a:chExt cx="240772" cy="215444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3ED7DF0-FBF0-1CFE-FE85-FBCBF9796627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CADDED7-C568-385B-CE93-08DF8E1516FD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B707619-69FD-5FCB-B11D-EDB59F4FFFDB}"/>
              </a:ext>
            </a:extLst>
          </p:cNvPr>
          <p:cNvGrpSpPr/>
          <p:nvPr/>
        </p:nvGrpSpPr>
        <p:grpSpPr>
          <a:xfrm>
            <a:off x="2435847" y="5069623"/>
            <a:ext cx="339922" cy="208833"/>
            <a:chOff x="3719779" y="4996514"/>
            <a:chExt cx="339922" cy="208833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DD33601-8D52-F693-8272-439240DC7656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D80BA6-4265-532C-14B3-AFB6D1150DF2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5D7AC3F9-DCA6-E4DC-CA00-0E4547967AC3}"/>
              </a:ext>
            </a:extLst>
          </p:cNvPr>
          <p:cNvGrpSpPr/>
          <p:nvPr/>
        </p:nvGrpSpPr>
        <p:grpSpPr>
          <a:xfrm>
            <a:off x="2387114" y="3586100"/>
            <a:ext cx="635179" cy="184666"/>
            <a:chOff x="2284050" y="3586100"/>
            <a:chExt cx="635179" cy="184666"/>
          </a:xfrm>
        </p:grpSpPr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DE193074-421A-82C8-FB21-F615890D8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050" y="3639797"/>
              <a:ext cx="114300" cy="114300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38D9400-6C0B-CBEA-8160-100B4DDAD277}"/>
                </a:ext>
              </a:extLst>
            </p:cNvPr>
            <p:cNvSpPr txBox="1"/>
            <p:nvPr/>
          </p:nvSpPr>
          <p:spPr>
            <a:xfrm>
              <a:off x="2360195" y="3586100"/>
              <a:ext cx="5590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/>
                <a:t>비밀댓글</a:t>
              </a:r>
              <a:endParaRPr lang="en-US" altLang="ko-KR" sz="600" dirty="0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EBC348AE-BED6-C727-7BC5-08E63E01F601}"/>
              </a:ext>
            </a:extLst>
          </p:cNvPr>
          <p:cNvSpPr txBox="1"/>
          <p:nvPr/>
        </p:nvSpPr>
        <p:spPr>
          <a:xfrm>
            <a:off x="2295922" y="341227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9F34A05-D4AA-F2DB-2483-8B667C0A6387}"/>
              </a:ext>
            </a:extLst>
          </p:cNvPr>
          <p:cNvGrpSpPr/>
          <p:nvPr/>
        </p:nvGrpSpPr>
        <p:grpSpPr>
          <a:xfrm>
            <a:off x="2737539" y="3787798"/>
            <a:ext cx="339922" cy="208833"/>
            <a:chOff x="4063975" y="4996514"/>
            <a:chExt cx="339922" cy="208833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7419D751-74DD-625F-74BF-ED8FD7B9AA4C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3D243E5-30F7-7622-4B41-98A8AAC56B86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등록</a:t>
              </a:r>
              <a:endParaRPr lang="en-US" altLang="ko-KR" sz="700" spc="-15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0665C3E-AAF7-2004-97BC-7D41B023FC20}"/>
              </a:ext>
            </a:extLst>
          </p:cNvPr>
          <p:cNvGrpSpPr/>
          <p:nvPr/>
        </p:nvGrpSpPr>
        <p:grpSpPr>
          <a:xfrm>
            <a:off x="2381468" y="3787798"/>
            <a:ext cx="339922" cy="208833"/>
            <a:chOff x="3719779" y="4996514"/>
            <a:chExt cx="339922" cy="208833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245D9F1E-69D9-375B-D3D6-CAF86AA23148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DC15137-9A5A-6E01-DA63-179F82666F56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취소</a:t>
              </a:r>
              <a:endParaRPr lang="en-US" altLang="ko-KR" sz="700" spc="-150" dirty="0"/>
            </a:p>
          </p:txBody>
        </p:sp>
      </p:grp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2F98A9D-3546-80D1-D88C-C43FC2F6FD27}"/>
              </a:ext>
            </a:extLst>
          </p:cNvPr>
          <p:cNvCxnSpPr>
            <a:cxnSpLocks/>
          </p:cNvCxnSpPr>
          <p:nvPr/>
        </p:nvCxnSpPr>
        <p:spPr>
          <a:xfrm>
            <a:off x="2405381" y="3571562"/>
            <a:ext cx="199523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EA2885-8701-B050-DEA4-F55B03FA7490}"/>
              </a:ext>
            </a:extLst>
          </p:cNvPr>
          <p:cNvSpPr txBox="1"/>
          <p:nvPr/>
        </p:nvSpPr>
        <p:spPr>
          <a:xfrm>
            <a:off x="2116780" y="4130173"/>
            <a:ext cx="8246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·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BFDAF-90A4-8420-F70F-78624CF6DDD3}"/>
              </a:ext>
            </a:extLst>
          </p:cNvPr>
          <p:cNvSpPr txBox="1"/>
          <p:nvPr/>
        </p:nvSpPr>
        <p:spPr>
          <a:xfrm>
            <a:off x="2564229" y="4742123"/>
            <a:ext cx="766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홍나나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044F9-2906-8600-4900-C8192234A1A8}"/>
              </a:ext>
            </a:extLst>
          </p:cNvPr>
          <p:cNvSpPr txBox="1"/>
          <p:nvPr/>
        </p:nvSpPr>
        <p:spPr>
          <a:xfrm>
            <a:off x="2116780" y="5431564"/>
            <a:ext cx="10838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7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B0CD8-1E42-F2DE-6AA1-23BC74868043}"/>
              </a:ext>
            </a:extLst>
          </p:cNvPr>
          <p:cNvSpPr txBox="1"/>
          <p:nvPr/>
        </p:nvSpPr>
        <p:spPr>
          <a:xfrm>
            <a:off x="1922709" y="4283711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구매하고싶어요</a:t>
            </a:r>
            <a:endParaRPr lang="en-US" altLang="ko-KR" sz="6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59502AF-E4FD-4CAD-633E-7837C917D91A}"/>
              </a:ext>
            </a:extLst>
          </p:cNvPr>
          <p:cNvGrpSpPr/>
          <p:nvPr/>
        </p:nvGrpSpPr>
        <p:grpSpPr>
          <a:xfrm>
            <a:off x="2111432" y="3835936"/>
            <a:ext cx="240772" cy="215444"/>
            <a:chOff x="292829" y="1695755"/>
            <a:chExt cx="240772" cy="21544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F5B7E6-A9D0-04E8-F4A4-FEFF16E89FF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5B6693-A2D3-6924-194C-E91738AC1BB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9D1ADF5-8B70-CE02-FBA1-B77E97F85BCF}"/>
              </a:ext>
            </a:extLst>
          </p:cNvPr>
          <p:cNvGrpSpPr/>
          <p:nvPr/>
        </p:nvGrpSpPr>
        <p:grpSpPr>
          <a:xfrm>
            <a:off x="2174590" y="3528335"/>
            <a:ext cx="240772" cy="215444"/>
            <a:chOff x="292829" y="1695755"/>
            <a:chExt cx="240772" cy="21544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C5352E8-5C1D-746C-C683-AF7B69FB973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C16F14-4634-C024-28B0-370BFB72B27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308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51475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D53A9C-E886-487F-C08A-A2920711490F}"/>
              </a:ext>
            </a:extLst>
          </p:cNvPr>
          <p:cNvSpPr/>
          <p:nvPr/>
        </p:nvSpPr>
        <p:spPr>
          <a:xfrm>
            <a:off x="35496" y="128986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F9F5E-AC56-37D3-C9C7-255451A8E8E0}"/>
              </a:ext>
            </a:extLst>
          </p:cNvPr>
          <p:cNvSpPr txBox="1"/>
          <p:nvPr/>
        </p:nvSpPr>
        <p:spPr>
          <a:xfrm>
            <a:off x="241771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E7688-AC1A-3276-2887-CF48B3B38A15}"/>
              </a:ext>
            </a:extLst>
          </p:cNvPr>
          <p:cNvSpPr txBox="1"/>
          <p:nvPr/>
        </p:nvSpPr>
        <p:spPr>
          <a:xfrm>
            <a:off x="681839" y="1404741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중고거래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93C36-009F-6035-4F80-AAC15FFF93E0}"/>
              </a:ext>
            </a:extLst>
          </p:cNvPr>
          <p:cNvSpPr txBox="1"/>
          <p:nvPr/>
        </p:nvSpPr>
        <p:spPr>
          <a:xfrm>
            <a:off x="1210865" y="1404741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4D860-C8D4-75AA-DE69-BBD277CFAAC3}"/>
              </a:ext>
            </a:extLst>
          </p:cNvPr>
          <p:cNvSpPr txBox="1"/>
          <p:nvPr/>
        </p:nvSpPr>
        <p:spPr>
          <a:xfrm>
            <a:off x="1807503" y="1404741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E070026-0249-F7F5-A301-BD46AC986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28464"/>
            <a:ext cx="176332" cy="176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053B43-7303-7AAA-904B-655798672DFA}"/>
              </a:ext>
            </a:extLst>
          </p:cNvPr>
          <p:cNvSpPr txBox="1"/>
          <p:nvPr/>
        </p:nvSpPr>
        <p:spPr>
          <a:xfrm>
            <a:off x="5051684" y="140474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44D8C22-6302-6C12-BBAA-B917C8A56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28464"/>
            <a:ext cx="200056" cy="20005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735E988-9B26-CA3D-004E-9EA2DCB65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402330"/>
            <a:ext cx="228600" cy="228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E16D087-41F4-6484-3834-36080A47F658}"/>
              </a:ext>
            </a:extLst>
          </p:cNvPr>
          <p:cNvSpPr txBox="1"/>
          <p:nvPr/>
        </p:nvSpPr>
        <p:spPr>
          <a:xfrm>
            <a:off x="2474672" y="14047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66685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7C5D3F5-F36B-9A5D-94FD-86DCC036EDE4}"/>
              </a:ext>
            </a:extLst>
          </p:cNvPr>
          <p:cNvSpPr txBox="1"/>
          <p:nvPr/>
        </p:nvSpPr>
        <p:spPr>
          <a:xfrm>
            <a:off x="2367317" y="2197463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47239"/>
              </p:ext>
            </p:extLst>
          </p:nvPr>
        </p:nvGraphicFramePr>
        <p:xfrm>
          <a:off x="6444208" y="1568"/>
          <a:ext cx="2615952" cy="3763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체크버튼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사용자가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답글버튼을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B9CDC6-D716-075B-4DF2-5CFDF9E488F7}"/>
              </a:ext>
            </a:extLst>
          </p:cNvPr>
          <p:cNvSpPr txBox="1"/>
          <p:nvPr/>
        </p:nvSpPr>
        <p:spPr>
          <a:xfrm>
            <a:off x="1874241" y="1888237"/>
            <a:ext cx="252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다른 글 보기</a:t>
            </a:r>
            <a:endParaRPr lang="en-US" altLang="ko-KR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9C196B-7F80-6094-9560-A8E1C05193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185913"/>
            <a:ext cx="447367" cy="423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61296E-C9F9-BA0B-CB67-573CB54EF087}"/>
              </a:ext>
            </a:extLst>
          </p:cNvPr>
          <p:cNvSpPr txBox="1"/>
          <p:nvPr/>
        </p:nvSpPr>
        <p:spPr>
          <a:xfrm>
            <a:off x="2367317" y="2306839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7293C-2D31-CE08-8723-06CA730077C1}"/>
              </a:ext>
            </a:extLst>
          </p:cNvPr>
          <p:cNvSpPr txBox="1"/>
          <p:nvPr/>
        </p:nvSpPr>
        <p:spPr>
          <a:xfrm>
            <a:off x="2367317" y="2454892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86F80-02D8-ED87-4E92-DB20B98C992B}"/>
              </a:ext>
            </a:extLst>
          </p:cNvPr>
          <p:cNvSpPr txBox="1"/>
          <p:nvPr/>
        </p:nvSpPr>
        <p:spPr>
          <a:xfrm>
            <a:off x="3620937" y="2197463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5D5BEE4-732A-EB4E-9D5C-2EDC0891A2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185913"/>
            <a:ext cx="447367" cy="4232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0DDED0-FBAF-0C95-6110-428D1D384A57}"/>
              </a:ext>
            </a:extLst>
          </p:cNvPr>
          <p:cNvSpPr txBox="1"/>
          <p:nvPr/>
        </p:nvSpPr>
        <p:spPr>
          <a:xfrm>
            <a:off x="3620937" y="2306839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282BF-7D59-868B-1E44-58FE16BB490E}"/>
              </a:ext>
            </a:extLst>
          </p:cNvPr>
          <p:cNvSpPr txBox="1"/>
          <p:nvPr/>
        </p:nvSpPr>
        <p:spPr>
          <a:xfrm>
            <a:off x="3620937" y="2454892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FFF07-8F99-D0CC-BC9C-DB4FB0C2AB10}"/>
              </a:ext>
            </a:extLst>
          </p:cNvPr>
          <p:cNvSpPr txBox="1"/>
          <p:nvPr/>
        </p:nvSpPr>
        <p:spPr>
          <a:xfrm>
            <a:off x="2367317" y="2712045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5377DD9-E052-CC0D-F414-1B61BBD4B6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700495"/>
            <a:ext cx="447367" cy="42329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7A477C-C44B-53E1-152A-FCCAEE4CA75B}"/>
              </a:ext>
            </a:extLst>
          </p:cNvPr>
          <p:cNvSpPr txBox="1"/>
          <p:nvPr/>
        </p:nvSpPr>
        <p:spPr>
          <a:xfrm>
            <a:off x="2367317" y="2821421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CC8E15-F859-3AEC-3A6C-344007197FF2}"/>
              </a:ext>
            </a:extLst>
          </p:cNvPr>
          <p:cNvSpPr txBox="1"/>
          <p:nvPr/>
        </p:nvSpPr>
        <p:spPr>
          <a:xfrm>
            <a:off x="2367317" y="2969474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FF1408-60BA-8DC0-5190-8214B2660BA3}"/>
              </a:ext>
            </a:extLst>
          </p:cNvPr>
          <p:cNvSpPr txBox="1"/>
          <p:nvPr/>
        </p:nvSpPr>
        <p:spPr>
          <a:xfrm>
            <a:off x="3620937" y="2712045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395E66E-32A2-5EAD-992B-F572E8D165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700495"/>
            <a:ext cx="447367" cy="42329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9D2A8A7-2F37-F07C-0E50-A306A04B5FBD}"/>
              </a:ext>
            </a:extLst>
          </p:cNvPr>
          <p:cNvSpPr txBox="1"/>
          <p:nvPr/>
        </p:nvSpPr>
        <p:spPr>
          <a:xfrm>
            <a:off x="3620937" y="2821421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E49FC0-8ADB-84AC-9FD8-74D9839BC743}"/>
              </a:ext>
            </a:extLst>
          </p:cNvPr>
          <p:cNvSpPr txBox="1"/>
          <p:nvPr/>
        </p:nvSpPr>
        <p:spPr>
          <a:xfrm>
            <a:off x="3620937" y="2969474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A70D3B-6D8B-17F4-E043-C83641E73FA4}"/>
              </a:ext>
            </a:extLst>
          </p:cNvPr>
          <p:cNvCxnSpPr>
            <a:cxnSpLocks/>
          </p:cNvCxnSpPr>
          <p:nvPr/>
        </p:nvCxnSpPr>
        <p:spPr>
          <a:xfrm>
            <a:off x="1929545" y="328498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A7738E7F-862C-B616-6284-43BA015DA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3741227"/>
            <a:ext cx="196135" cy="1961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39A045-E66B-2C1B-4BE5-5241692E3AE3}"/>
              </a:ext>
            </a:extLst>
          </p:cNvPr>
          <p:cNvSpPr txBox="1"/>
          <p:nvPr/>
        </p:nvSpPr>
        <p:spPr>
          <a:xfrm>
            <a:off x="1957136" y="33936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댓글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516D33-E6B8-4C2B-A1BA-52D0E704E82F}"/>
              </a:ext>
            </a:extLst>
          </p:cNvPr>
          <p:cNvSpPr txBox="1"/>
          <p:nvPr/>
        </p:nvSpPr>
        <p:spPr>
          <a:xfrm>
            <a:off x="2116780" y="3743142"/>
            <a:ext cx="8239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7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2B383C-B4BA-C8CB-AA07-B89272D9EE4D}"/>
              </a:ext>
            </a:extLst>
          </p:cNvPr>
          <p:cNvSpPr txBox="1"/>
          <p:nvPr/>
        </p:nvSpPr>
        <p:spPr>
          <a:xfrm>
            <a:off x="2368104" y="4532944"/>
            <a:ext cx="962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채팅주세요</a:t>
            </a:r>
            <a:endParaRPr lang="en-US" altLang="ko-KR" sz="600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C73CB39-5CA0-5D68-A913-2BF072CB38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4363629"/>
            <a:ext cx="146426" cy="14642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384BF20-03C0-C022-4787-530E8D93F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1" y="4347041"/>
            <a:ext cx="196135" cy="19613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1915DF1-28A1-9CC2-43BE-DE15F9C84289}"/>
              </a:ext>
            </a:extLst>
          </p:cNvPr>
          <p:cNvSpPr txBox="1"/>
          <p:nvPr/>
        </p:nvSpPr>
        <p:spPr>
          <a:xfrm>
            <a:off x="2564229" y="4348956"/>
            <a:ext cx="766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홍나나</a:t>
            </a:r>
            <a:r>
              <a:rPr lang="ko-KR" altLang="en-US" sz="700" b="1" dirty="0"/>
              <a:t> 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70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D959CCD-AE7E-C633-36EF-6339AC976398}"/>
              </a:ext>
            </a:extLst>
          </p:cNvPr>
          <p:cNvSpPr/>
          <p:nvPr/>
        </p:nvSpPr>
        <p:spPr>
          <a:xfrm>
            <a:off x="2015653" y="4115583"/>
            <a:ext cx="430145" cy="15434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283A23E-42F7-7071-E1D6-35C6381E03CD}"/>
              </a:ext>
            </a:extLst>
          </p:cNvPr>
          <p:cNvSpPr txBox="1"/>
          <p:nvPr/>
        </p:nvSpPr>
        <p:spPr>
          <a:xfrm>
            <a:off x="1893821" y="4095063"/>
            <a:ext cx="677778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700" b="1" spc="-150" dirty="0">
                <a:solidFill>
                  <a:srgbClr val="F8F9FA"/>
                </a:solidFill>
              </a:rPr>
              <a:t>답글</a:t>
            </a:r>
            <a:endParaRPr lang="en-US" altLang="ko-KR" sz="700" spc="-150" dirty="0">
              <a:solidFill>
                <a:srgbClr val="F8F9FA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8C97297-CF8C-FAA5-80A2-BF5C776211C9}"/>
              </a:ext>
            </a:extLst>
          </p:cNvPr>
          <p:cNvGrpSpPr/>
          <p:nvPr/>
        </p:nvGrpSpPr>
        <p:grpSpPr>
          <a:xfrm>
            <a:off x="2791918" y="4686533"/>
            <a:ext cx="339922" cy="208833"/>
            <a:chOff x="4063975" y="4996514"/>
            <a:chExt cx="339922" cy="208833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45CB8BF-88A1-0658-49D4-AAB750769763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4C31C5-4CA4-2D0C-B945-C27A76905A53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수정</a:t>
              </a:r>
              <a:endParaRPr lang="en-US" altLang="ko-KR" sz="700" spc="-150" dirty="0"/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089B1E-BA50-8757-59FC-08085BBC6AC6}"/>
              </a:ext>
            </a:extLst>
          </p:cNvPr>
          <p:cNvCxnSpPr>
            <a:cxnSpLocks/>
          </p:cNvCxnSpPr>
          <p:nvPr/>
        </p:nvCxnSpPr>
        <p:spPr>
          <a:xfrm>
            <a:off x="1929545" y="4991227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2BB2B67D-470E-D3BC-8AB0-39F944547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5055543"/>
            <a:ext cx="196135" cy="196135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2041D7F3-51AE-25A6-3B98-D5B097D3A04A}"/>
              </a:ext>
            </a:extLst>
          </p:cNvPr>
          <p:cNvSpPr txBox="1"/>
          <p:nvPr/>
        </p:nvSpPr>
        <p:spPr>
          <a:xfrm>
            <a:off x="2116780" y="5057458"/>
            <a:ext cx="966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700" b="1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5BBF3AC-648F-4C15-CE7B-71B78F049710}"/>
              </a:ext>
            </a:extLst>
          </p:cNvPr>
          <p:cNvGrpSpPr/>
          <p:nvPr/>
        </p:nvGrpSpPr>
        <p:grpSpPr>
          <a:xfrm>
            <a:off x="1893821" y="5409379"/>
            <a:ext cx="677778" cy="208840"/>
            <a:chOff x="1938410" y="4379162"/>
            <a:chExt cx="677778" cy="208840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A9F88508-86D1-D0DE-6F1F-A28BDB980A91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4D2D76-0F25-6B5C-FBDF-5ACFFBAEE245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8278C8C-78BB-D4B0-478F-E772112A7206}"/>
              </a:ext>
            </a:extLst>
          </p:cNvPr>
          <p:cNvSpPr txBox="1"/>
          <p:nvPr/>
        </p:nvSpPr>
        <p:spPr>
          <a:xfrm>
            <a:off x="1922709" y="5252105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감사합니다</a:t>
            </a:r>
            <a:r>
              <a:rPr lang="en-US" altLang="ko-KR" sz="600" dirty="0"/>
              <a:t>! </a:t>
            </a:r>
            <a:r>
              <a:rPr lang="ko-KR" altLang="en-US" sz="600" dirty="0" err="1"/>
              <a:t>잘쓸께요</a:t>
            </a:r>
            <a:r>
              <a:rPr lang="en-US" altLang="ko-KR" sz="600" dirty="0"/>
              <a:t>!!!!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B707619-69FD-5FCB-B11D-EDB59F4FFFDB}"/>
              </a:ext>
            </a:extLst>
          </p:cNvPr>
          <p:cNvGrpSpPr/>
          <p:nvPr/>
        </p:nvGrpSpPr>
        <p:grpSpPr>
          <a:xfrm>
            <a:off x="2435847" y="4686533"/>
            <a:ext cx="339922" cy="208833"/>
            <a:chOff x="3719779" y="4996514"/>
            <a:chExt cx="339922" cy="208833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DD33601-8D52-F693-8272-439240DC7656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D80BA6-4265-532C-14B3-AFB6D1150DF2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pic>
        <p:nvPicPr>
          <p:cNvPr id="140" name="그림 139">
            <a:extLst>
              <a:ext uri="{FF2B5EF4-FFF2-40B4-BE49-F238E27FC236}">
                <a16:creationId xmlns:a16="http://schemas.microsoft.com/office/drawing/2014/main" id="{AE7EEC36-38BA-3A77-8C39-1B42C6A1EF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5629067"/>
            <a:ext cx="146426" cy="146426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EBC348AE-BED6-C727-7BC5-08E63E01F601}"/>
              </a:ext>
            </a:extLst>
          </p:cNvPr>
          <p:cNvSpPr txBox="1"/>
          <p:nvPr/>
        </p:nvSpPr>
        <p:spPr>
          <a:xfrm>
            <a:off x="2295922" y="341227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507169EA-37AE-835C-E282-1DD727A770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50" y="5921497"/>
            <a:ext cx="114300" cy="1143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90AAB9B-035D-63F6-C795-9F453DB3A711}"/>
              </a:ext>
            </a:extLst>
          </p:cNvPr>
          <p:cNvSpPr txBox="1"/>
          <p:nvPr/>
        </p:nvSpPr>
        <p:spPr>
          <a:xfrm>
            <a:off x="2512595" y="5867800"/>
            <a:ext cx="5590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비밀댓글</a:t>
            </a:r>
            <a:endParaRPr lang="en-US" altLang="ko-KR" sz="6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D3D33C4-9D63-6E18-722C-364E6E39A6CC}"/>
              </a:ext>
            </a:extLst>
          </p:cNvPr>
          <p:cNvSpPr txBox="1"/>
          <p:nvPr/>
        </p:nvSpPr>
        <p:spPr>
          <a:xfrm>
            <a:off x="2448322" y="569397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DC86CD8-D9C0-2D36-970C-45E6573F3EE0}"/>
              </a:ext>
            </a:extLst>
          </p:cNvPr>
          <p:cNvGrpSpPr/>
          <p:nvPr/>
        </p:nvGrpSpPr>
        <p:grpSpPr>
          <a:xfrm>
            <a:off x="2786875" y="6069498"/>
            <a:ext cx="339922" cy="208833"/>
            <a:chOff x="4063975" y="4996514"/>
            <a:chExt cx="339922" cy="208833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53D8D46-CD2B-0B2F-7903-C32AE8FF858A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B5AD9B1-360E-43FB-5DD0-C1ECBD9EF8E1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등록</a:t>
              </a:r>
              <a:endParaRPr lang="en-US" altLang="ko-KR" sz="700" spc="-150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A0D54F6-FC64-5186-B309-4FE317D2F5AD}"/>
              </a:ext>
            </a:extLst>
          </p:cNvPr>
          <p:cNvGrpSpPr/>
          <p:nvPr/>
        </p:nvGrpSpPr>
        <p:grpSpPr>
          <a:xfrm>
            <a:off x="2430804" y="6069498"/>
            <a:ext cx="339922" cy="208833"/>
            <a:chOff x="3719779" y="4996514"/>
            <a:chExt cx="339922" cy="208833"/>
          </a:xfrm>
        </p:grpSpPr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5D449146-CAC0-87C6-DAAB-C2195E02781B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B0E215-A9F6-B8A6-6DD5-BE2D19BEB61F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취소</a:t>
              </a:r>
              <a:endParaRPr lang="en-US" altLang="ko-KR" sz="700" spc="-150" dirty="0"/>
            </a:p>
          </p:txBody>
        </p:sp>
      </p:grp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2F98A9D-3546-80D1-D88C-C43FC2F6FD27}"/>
              </a:ext>
            </a:extLst>
          </p:cNvPr>
          <p:cNvCxnSpPr>
            <a:cxnSpLocks/>
          </p:cNvCxnSpPr>
          <p:nvPr/>
        </p:nvCxnSpPr>
        <p:spPr>
          <a:xfrm>
            <a:off x="2405381" y="3571562"/>
            <a:ext cx="199523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E042303B-07B0-223E-7F55-E453B9F803BA}"/>
              </a:ext>
            </a:extLst>
          </p:cNvPr>
          <p:cNvCxnSpPr>
            <a:cxnSpLocks/>
          </p:cNvCxnSpPr>
          <p:nvPr/>
        </p:nvCxnSpPr>
        <p:spPr>
          <a:xfrm>
            <a:off x="2405381" y="5878640"/>
            <a:ext cx="199523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360630-2F9C-4F91-8967-3E5C639217EE}"/>
              </a:ext>
            </a:extLst>
          </p:cNvPr>
          <p:cNvSpPr txBox="1"/>
          <p:nvPr/>
        </p:nvSpPr>
        <p:spPr>
          <a:xfrm>
            <a:off x="1922709" y="3914219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구매하고싶어요</a:t>
            </a:r>
            <a:endParaRPr lang="en-US" altLang="ko-KR" sz="6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8153202-3167-BEE8-9563-ADE788882769}"/>
              </a:ext>
            </a:extLst>
          </p:cNvPr>
          <p:cNvGrpSpPr/>
          <p:nvPr/>
        </p:nvGrpSpPr>
        <p:grpSpPr>
          <a:xfrm>
            <a:off x="3148731" y="6129667"/>
            <a:ext cx="240772" cy="215444"/>
            <a:chOff x="292829" y="1695755"/>
            <a:chExt cx="240772" cy="21544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1361159-579B-2CF4-B34F-21B2C58BF91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2967727-8D43-6716-2B74-FE076A27E19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5B589B3-B723-BA22-C34D-DBEF40AE9005}"/>
              </a:ext>
            </a:extLst>
          </p:cNvPr>
          <p:cNvGrpSpPr/>
          <p:nvPr/>
        </p:nvGrpSpPr>
        <p:grpSpPr>
          <a:xfrm>
            <a:off x="2142132" y="6117556"/>
            <a:ext cx="240772" cy="215444"/>
            <a:chOff x="292829" y="1695755"/>
            <a:chExt cx="240772" cy="215444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753F2E3-BF4B-9E4B-168A-BFE2364EEE2C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6F95C3-7E5E-3590-1812-4C0F8A68282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49B0979-EA99-5BAC-7253-5FB4F2AE796C}"/>
              </a:ext>
            </a:extLst>
          </p:cNvPr>
          <p:cNvGrpSpPr/>
          <p:nvPr/>
        </p:nvGrpSpPr>
        <p:grpSpPr>
          <a:xfrm>
            <a:off x="2205290" y="5809955"/>
            <a:ext cx="240772" cy="215444"/>
            <a:chOff x="292829" y="1695755"/>
            <a:chExt cx="240772" cy="21544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62BF936-A11A-CA32-DBED-7022CCE9BB7E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6619CC-EC54-6A7A-58CA-AFFCB9D2B63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39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19BC55-7BB3-EF1F-CFE5-110661F2B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26563" y="1840978"/>
            <a:ext cx="658088" cy="622675"/>
          </a:xfrm>
          <a:prstGeom prst="rect">
            <a:avLst/>
          </a:prstGeom>
        </p:spPr>
      </p:pic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3525445A-5CC2-E0C3-3574-B7FBDDE6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92177"/>
              </p:ext>
            </p:extLst>
          </p:nvPr>
        </p:nvGraphicFramePr>
        <p:xfrm>
          <a:off x="6444208" y="1568"/>
          <a:ext cx="2615952" cy="5797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선택한 채팅방의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상대방의 프로필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이름을 보여줌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상대방 프로필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메시지 내용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메시지 입력 시간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메시지를 읽지 않은 인원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메시지 입력 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메시지 전송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상세페이지에서 채팅하기를 통해 들어간 채팅화면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40C8559-3072-44FF-8D21-76EE6F1493F2}"/>
              </a:ext>
            </a:extLst>
          </p:cNvPr>
          <p:cNvSpPr/>
          <p:nvPr/>
        </p:nvSpPr>
        <p:spPr>
          <a:xfrm>
            <a:off x="626078" y="2918278"/>
            <a:ext cx="921179" cy="2878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25E3CB-0C02-C2EB-1AE3-82824FDE2078}"/>
              </a:ext>
            </a:extLst>
          </p:cNvPr>
          <p:cNvSpPr txBox="1"/>
          <p:nvPr/>
        </p:nvSpPr>
        <p:spPr>
          <a:xfrm>
            <a:off x="1009944" y="1818498"/>
            <a:ext cx="1464586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 err="1"/>
              <a:t>누성일</a:t>
            </a:r>
            <a:endParaRPr lang="en-US" altLang="ko-KR" sz="800" b="1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E4986606-A8A9-679A-ADD5-77E35EF6D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9" y="1816664"/>
            <a:ext cx="240773" cy="24077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63325EC9-985C-1BF3-42C1-FD4163595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" y="2889243"/>
            <a:ext cx="316871" cy="31687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B8ECDF7-812B-28E5-9124-AFF23C0824E4}"/>
              </a:ext>
            </a:extLst>
          </p:cNvPr>
          <p:cNvSpPr txBox="1"/>
          <p:nvPr/>
        </p:nvSpPr>
        <p:spPr>
          <a:xfrm>
            <a:off x="2416043" y="2539017"/>
            <a:ext cx="1464586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2021 7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E0C5B-D14D-E4B9-97CC-04B97D4CE45B}"/>
              </a:ext>
            </a:extLst>
          </p:cNvPr>
          <p:cNvSpPr txBox="1"/>
          <p:nvPr/>
        </p:nvSpPr>
        <p:spPr>
          <a:xfrm>
            <a:off x="1516305" y="3043545"/>
            <a:ext cx="1464586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오후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10:10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9E95F3-F78B-4C2F-F85A-DFF5E76E53FE}"/>
              </a:ext>
            </a:extLst>
          </p:cNvPr>
          <p:cNvSpPr txBox="1"/>
          <p:nvPr/>
        </p:nvSpPr>
        <p:spPr>
          <a:xfrm>
            <a:off x="639996" y="2945788"/>
            <a:ext cx="1464586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/>
              <a:t>저 구매하고 싶어요</a:t>
            </a:r>
            <a:r>
              <a:rPr lang="en-US" altLang="ko-KR" sz="800" b="1" spc="-150" dirty="0"/>
              <a:t>!</a:t>
            </a:r>
            <a:endParaRPr lang="en-US" altLang="ko-KR" sz="800" spc="-15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1AD35D-470E-09E9-7643-6825E675FECA}"/>
              </a:ext>
            </a:extLst>
          </p:cNvPr>
          <p:cNvSpPr/>
          <p:nvPr/>
        </p:nvSpPr>
        <p:spPr>
          <a:xfrm>
            <a:off x="5051684" y="3409093"/>
            <a:ext cx="1089567" cy="2878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4358DA-874D-5852-0DC8-1D3A79E31DC2}"/>
              </a:ext>
            </a:extLst>
          </p:cNvPr>
          <p:cNvSpPr txBox="1"/>
          <p:nvPr/>
        </p:nvSpPr>
        <p:spPr>
          <a:xfrm>
            <a:off x="4966208" y="3429000"/>
            <a:ext cx="1122709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800" b="1" spc="-150" dirty="0"/>
              <a:t>네 언제 시간 되시나요</a:t>
            </a:r>
            <a:r>
              <a:rPr lang="en-US" altLang="ko-KR" sz="800" b="1" spc="-150" dirty="0"/>
              <a:t>?</a:t>
            </a:r>
            <a:endParaRPr lang="en-US" altLang="ko-KR" sz="800" spc="-1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380FB2-C359-943D-F131-4292F48F2980}"/>
              </a:ext>
            </a:extLst>
          </p:cNvPr>
          <p:cNvSpPr txBox="1"/>
          <p:nvPr/>
        </p:nvSpPr>
        <p:spPr>
          <a:xfrm>
            <a:off x="3591539" y="3531402"/>
            <a:ext cx="1464586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오후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10:12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C7C0687-B4B0-5CA2-3D38-7DDD921B90BF}"/>
              </a:ext>
            </a:extLst>
          </p:cNvPr>
          <p:cNvSpPr/>
          <p:nvPr/>
        </p:nvSpPr>
        <p:spPr>
          <a:xfrm>
            <a:off x="626078" y="3873605"/>
            <a:ext cx="417123" cy="2878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0FA8D83-AC96-9331-5DF8-AD9796737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" y="3844570"/>
            <a:ext cx="316871" cy="31687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F7954BFF-BDAB-7AF1-5810-25EA78D4A1B8}"/>
              </a:ext>
            </a:extLst>
          </p:cNvPr>
          <p:cNvSpPr txBox="1"/>
          <p:nvPr/>
        </p:nvSpPr>
        <p:spPr>
          <a:xfrm>
            <a:off x="1041600" y="3998872"/>
            <a:ext cx="1464586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오후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10:15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21CB16-5F28-58A9-C839-BB9611861B6C}"/>
              </a:ext>
            </a:extLst>
          </p:cNvPr>
          <p:cNvSpPr txBox="1"/>
          <p:nvPr/>
        </p:nvSpPr>
        <p:spPr>
          <a:xfrm>
            <a:off x="639996" y="3917786"/>
            <a:ext cx="417123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b="1" spc="-150" dirty="0"/>
              <a:t>12</a:t>
            </a:r>
            <a:r>
              <a:rPr lang="ko-KR" altLang="en-US" sz="800" b="1" spc="-150" dirty="0"/>
              <a:t>요</a:t>
            </a:r>
            <a:r>
              <a:rPr lang="en-US" altLang="ko-KR" sz="800" b="1" spc="-150" dirty="0"/>
              <a:t>!</a:t>
            </a:r>
            <a:endParaRPr lang="en-US" altLang="ko-KR" sz="800" spc="-15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EA9091AC-0E84-1201-65D9-5750DBADA713}"/>
              </a:ext>
            </a:extLst>
          </p:cNvPr>
          <p:cNvSpPr/>
          <p:nvPr/>
        </p:nvSpPr>
        <p:spPr>
          <a:xfrm>
            <a:off x="5220072" y="4364420"/>
            <a:ext cx="921179" cy="2878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288CFC-79B7-C43A-9C5C-D7446D1B85F4}"/>
              </a:ext>
            </a:extLst>
          </p:cNvPr>
          <p:cNvSpPr txBox="1"/>
          <p:nvPr/>
        </p:nvSpPr>
        <p:spPr>
          <a:xfrm>
            <a:off x="4624332" y="4395581"/>
            <a:ext cx="1464586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800" b="1" spc="-150" dirty="0"/>
              <a:t>네 그럼 그때 뵈요</a:t>
            </a:r>
            <a:r>
              <a:rPr lang="en-US" altLang="ko-KR" sz="800" b="1" spc="-150" dirty="0"/>
              <a:t>!</a:t>
            </a:r>
            <a:endParaRPr lang="en-US" altLang="ko-KR" sz="800" spc="-15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53B844-E1FA-7284-1CEF-89DB278F5FEC}"/>
              </a:ext>
            </a:extLst>
          </p:cNvPr>
          <p:cNvSpPr txBox="1"/>
          <p:nvPr/>
        </p:nvSpPr>
        <p:spPr>
          <a:xfrm>
            <a:off x="3746134" y="4486729"/>
            <a:ext cx="1464586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오후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10:20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1D2C3CF2-82B8-0F03-9AB9-340F2F7F03FD}"/>
              </a:ext>
            </a:extLst>
          </p:cNvPr>
          <p:cNvSpPr/>
          <p:nvPr/>
        </p:nvSpPr>
        <p:spPr>
          <a:xfrm>
            <a:off x="5220072" y="4734518"/>
            <a:ext cx="921179" cy="2878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613E0F9-8607-92A7-BF41-06EA4C7B2F47}"/>
              </a:ext>
            </a:extLst>
          </p:cNvPr>
          <p:cNvSpPr txBox="1"/>
          <p:nvPr/>
        </p:nvSpPr>
        <p:spPr>
          <a:xfrm>
            <a:off x="4624332" y="4765679"/>
            <a:ext cx="1464586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800" b="1" spc="-150" dirty="0"/>
              <a:t>저 지금 도착했어요</a:t>
            </a:r>
            <a:endParaRPr lang="en-US" altLang="ko-KR" sz="800" spc="-1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AAF542-F613-7094-C624-7308B7D4B76F}"/>
              </a:ext>
            </a:extLst>
          </p:cNvPr>
          <p:cNvSpPr txBox="1"/>
          <p:nvPr/>
        </p:nvSpPr>
        <p:spPr>
          <a:xfrm>
            <a:off x="3746134" y="4856827"/>
            <a:ext cx="1464586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오후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12: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00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52D271CC-1105-0895-3746-3AFBBAC58876}"/>
              </a:ext>
            </a:extLst>
          </p:cNvPr>
          <p:cNvSpPr/>
          <p:nvPr/>
        </p:nvSpPr>
        <p:spPr>
          <a:xfrm>
            <a:off x="241772" y="5183610"/>
            <a:ext cx="5899480" cy="7095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406BE5-F696-B627-312D-A4CA5837C015}"/>
              </a:ext>
            </a:extLst>
          </p:cNvPr>
          <p:cNvSpPr txBox="1"/>
          <p:nvPr/>
        </p:nvSpPr>
        <p:spPr>
          <a:xfrm>
            <a:off x="251115" y="5204880"/>
            <a:ext cx="2088230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메시지를 입력하세요</a:t>
            </a:r>
            <a:endParaRPr lang="en-US" altLang="ko-KR" sz="8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1A29F41-EF4D-B79F-3789-374E69553E20}"/>
              </a:ext>
            </a:extLst>
          </p:cNvPr>
          <p:cNvSpPr/>
          <p:nvPr/>
        </p:nvSpPr>
        <p:spPr>
          <a:xfrm>
            <a:off x="5580112" y="5643261"/>
            <a:ext cx="476944" cy="18864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0DAD59-C50C-FA60-D4BC-611F5FC12EC1}"/>
              </a:ext>
            </a:extLst>
          </p:cNvPr>
          <p:cNvSpPr txBox="1"/>
          <p:nvPr/>
        </p:nvSpPr>
        <p:spPr>
          <a:xfrm>
            <a:off x="5626911" y="5618228"/>
            <a:ext cx="376273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b="1" spc="-150" dirty="0">
                <a:solidFill>
                  <a:srgbClr val="F8F9FA"/>
                </a:solidFill>
              </a:rPr>
              <a:t>전송</a:t>
            </a:r>
            <a:endParaRPr lang="en-US" altLang="ko-KR" sz="800" spc="-150" dirty="0">
              <a:solidFill>
                <a:srgbClr val="F8F9FA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049A2CE-4A6C-33E9-F601-2B141609F34D}"/>
              </a:ext>
            </a:extLst>
          </p:cNvPr>
          <p:cNvSpPr txBox="1"/>
          <p:nvPr/>
        </p:nvSpPr>
        <p:spPr>
          <a:xfrm>
            <a:off x="4966208" y="5693551"/>
            <a:ext cx="613904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0/1000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BD9EE71-9457-4420-89FC-6FC3C1B32E32}"/>
              </a:ext>
            </a:extLst>
          </p:cNvPr>
          <p:cNvSpPr txBox="1"/>
          <p:nvPr/>
        </p:nvSpPr>
        <p:spPr>
          <a:xfrm>
            <a:off x="4740442" y="4732328"/>
            <a:ext cx="470278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700" b="1" dirty="0"/>
              <a:t>1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0825AD38-F8DA-40A8-8D5D-74952E724E82}"/>
              </a:ext>
            </a:extLst>
          </p:cNvPr>
          <p:cNvGrpSpPr/>
          <p:nvPr/>
        </p:nvGrpSpPr>
        <p:grpSpPr>
          <a:xfrm>
            <a:off x="114897" y="2744510"/>
            <a:ext cx="240772" cy="215444"/>
            <a:chOff x="292829" y="1695755"/>
            <a:chExt cx="240772" cy="215444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79621FD-4845-B3B0-2D8B-9FB80432589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9085BF3-57B6-BEBE-F329-084A3DB269A4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0CE4AE50-119B-5F55-D39C-C679DB850CCD}"/>
              </a:ext>
            </a:extLst>
          </p:cNvPr>
          <p:cNvGrpSpPr/>
          <p:nvPr/>
        </p:nvGrpSpPr>
        <p:grpSpPr>
          <a:xfrm>
            <a:off x="533870" y="2725428"/>
            <a:ext cx="240772" cy="215444"/>
            <a:chOff x="292829" y="1695755"/>
            <a:chExt cx="240772" cy="215444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E1F64CB0-4BFE-2707-B647-810A8E57C37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66455D1-45B4-329F-0480-9D0FE4A4CC85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E89B409-8627-5009-58A3-0C8E7A6D57F3}"/>
              </a:ext>
            </a:extLst>
          </p:cNvPr>
          <p:cNvGrpSpPr/>
          <p:nvPr/>
        </p:nvGrpSpPr>
        <p:grpSpPr>
          <a:xfrm>
            <a:off x="4571999" y="4353544"/>
            <a:ext cx="240772" cy="215444"/>
            <a:chOff x="292829" y="1695755"/>
            <a:chExt cx="240772" cy="215444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2D8187C1-D7FF-992F-9937-4E91022BCD9E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D9FDB80-3D08-AD37-2512-10E4396BEE3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F0CCBB-5ED5-40B9-6B06-CFF0047674B9}"/>
              </a:ext>
            </a:extLst>
          </p:cNvPr>
          <p:cNvSpPr/>
          <p:nvPr/>
        </p:nvSpPr>
        <p:spPr>
          <a:xfrm>
            <a:off x="35496" y="1796411"/>
            <a:ext cx="6264696" cy="426205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A27F296-18ED-50DA-FFF0-18BCD3E915A9}"/>
              </a:ext>
            </a:extLst>
          </p:cNvPr>
          <p:cNvGrpSpPr/>
          <p:nvPr/>
        </p:nvGrpSpPr>
        <p:grpSpPr>
          <a:xfrm>
            <a:off x="4801667" y="4645795"/>
            <a:ext cx="240772" cy="215444"/>
            <a:chOff x="292829" y="1695755"/>
            <a:chExt cx="240772" cy="215444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8B1959A5-613E-D3B7-3491-96C962F8C60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9F87394-DB36-0B9F-2A81-0496D9727E37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7CF22EA-F5D9-08B2-E8CB-8FD91B4D015D}"/>
              </a:ext>
            </a:extLst>
          </p:cNvPr>
          <p:cNvGrpSpPr/>
          <p:nvPr/>
        </p:nvGrpSpPr>
        <p:grpSpPr>
          <a:xfrm>
            <a:off x="161379" y="4953699"/>
            <a:ext cx="240772" cy="215444"/>
            <a:chOff x="292829" y="1695755"/>
            <a:chExt cx="240772" cy="215444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A0D3C81E-0986-5FDF-6991-39C409C3609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02BD3A5-4B8F-D36F-E445-3F1DEA76462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A58CA5AB-1A5B-6E8D-4B28-AC326703226B}"/>
              </a:ext>
            </a:extLst>
          </p:cNvPr>
          <p:cNvGrpSpPr/>
          <p:nvPr/>
        </p:nvGrpSpPr>
        <p:grpSpPr>
          <a:xfrm>
            <a:off x="5401045" y="5490227"/>
            <a:ext cx="240772" cy="215444"/>
            <a:chOff x="292829" y="1695755"/>
            <a:chExt cx="240772" cy="215444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710B65AC-09A1-127B-FF61-52C5608ADCB5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589C10E-27E5-B84B-76C5-0E88B8D6320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554DC2F-7606-C130-A396-FC7BA94E9D9B}"/>
              </a:ext>
            </a:extLst>
          </p:cNvPr>
          <p:cNvSpPr/>
          <p:nvPr/>
        </p:nvSpPr>
        <p:spPr>
          <a:xfrm>
            <a:off x="35496" y="136660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D9879E-E429-BE45-9209-2FC978831212}"/>
              </a:ext>
            </a:extLst>
          </p:cNvPr>
          <p:cNvSpPr txBox="1"/>
          <p:nvPr/>
        </p:nvSpPr>
        <p:spPr>
          <a:xfrm>
            <a:off x="241771" y="148148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728E07-8AA9-FB37-A56B-4231D8122560}"/>
              </a:ext>
            </a:extLst>
          </p:cNvPr>
          <p:cNvSpPr txBox="1"/>
          <p:nvPr/>
        </p:nvSpPr>
        <p:spPr>
          <a:xfrm>
            <a:off x="681839" y="1481481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08F9CD-CDA3-0C52-61CD-440EB298E38C}"/>
              </a:ext>
            </a:extLst>
          </p:cNvPr>
          <p:cNvSpPr txBox="1"/>
          <p:nvPr/>
        </p:nvSpPr>
        <p:spPr>
          <a:xfrm>
            <a:off x="1210865" y="1481481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7B516C-D7FF-639F-78C1-2C008582422B}"/>
              </a:ext>
            </a:extLst>
          </p:cNvPr>
          <p:cNvSpPr txBox="1"/>
          <p:nvPr/>
        </p:nvSpPr>
        <p:spPr>
          <a:xfrm>
            <a:off x="1807503" y="1481481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083EF211-056E-5482-4EF2-6A1956FBDD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505204"/>
            <a:ext cx="176332" cy="176332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691A838-D46F-0A47-2247-326B92E1FEF7}"/>
              </a:ext>
            </a:extLst>
          </p:cNvPr>
          <p:cNvSpPr txBox="1"/>
          <p:nvPr/>
        </p:nvSpPr>
        <p:spPr>
          <a:xfrm>
            <a:off x="5051684" y="148148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279C4316-4449-D642-94AF-4F26FEF789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505204"/>
            <a:ext cx="200056" cy="200056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41089004-B8D3-53DA-8268-0BF134A7C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479070"/>
            <a:ext cx="228600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74B7073-60A7-8048-572E-235D77FC78EE}"/>
              </a:ext>
            </a:extLst>
          </p:cNvPr>
          <p:cNvSpPr txBox="1"/>
          <p:nvPr/>
        </p:nvSpPr>
        <p:spPr>
          <a:xfrm>
            <a:off x="2474672" y="148148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95BFC4-FD4C-6F1C-3B71-3A86B2E8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95359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CO-TB-01-02-04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상세페이지 채팅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채팅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4E4B72-9665-25BC-25D2-EDFBBB528B6E}"/>
              </a:ext>
            </a:extLst>
          </p:cNvPr>
          <p:cNvSpPr txBox="1"/>
          <p:nvPr/>
        </p:nvSpPr>
        <p:spPr>
          <a:xfrm>
            <a:off x="738234" y="2055373"/>
            <a:ext cx="1464586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150" dirty="0"/>
              <a:t>정품입니다</a:t>
            </a:r>
            <a:r>
              <a:rPr lang="en-US" altLang="ko-KR" sz="800" b="1" spc="-150" dirty="0"/>
              <a:t>.  </a:t>
            </a:r>
            <a:r>
              <a:rPr lang="ko-KR" altLang="en-US" sz="800" b="1" spc="-150" dirty="0"/>
              <a:t>완전 </a:t>
            </a:r>
            <a:r>
              <a:rPr lang="ko-KR" altLang="en-US" sz="800" b="1" dirty="0" err="1"/>
              <a:t>새거에요</a:t>
            </a:r>
            <a:endParaRPr lang="en-US" altLang="ko-KR" sz="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8307E-C212-C3A3-6F20-F7F836959862}"/>
              </a:ext>
            </a:extLst>
          </p:cNvPr>
          <p:cNvSpPr txBox="1"/>
          <p:nvPr/>
        </p:nvSpPr>
        <p:spPr>
          <a:xfrm>
            <a:off x="1288178" y="2189830"/>
            <a:ext cx="103865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100,000</a:t>
            </a:r>
            <a:r>
              <a:rPr lang="ko-KR" altLang="en-US" sz="900" b="1" dirty="0"/>
              <a:t>원</a:t>
            </a:r>
            <a:endParaRPr lang="en-US" altLang="ko-KR" sz="9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F15C-A0E1-2D51-F33A-00008044DEB9}"/>
              </a:ext>
            </a:extLst>
          </p:cNvPr>
          <p:cNvGrpSpPr/>
          <p:nvPr/>
        </p:nvGrpSpPr>
        <p:grpSpPr>
          <a:xfrm>
            <a:off x="815544" y="2244030"/>
            <a:ext cx="512258" cy="177657"/>
            <a:chOff x="2250741" y="3836047"/>
            <a:chExt cx="521059" cy="22834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66D037E-BA77-DF68-9B11-CDEC14BD62AB}"/>
                </a:ext>
              </a:extLst>
            </p:cNvPr>
            <p:cNvSpPr/>
            <p:nvPr/>
          </p:nvSpPr>
          <p:spPr>
            <a:xfrm>
              <a:off x="2261144" y="3871733"/>
              <a:ext cx="510656" cy="192658"/>
            </a:xfrm>
            <a:prstGeom prst="round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A334A9-D34D-FFCA-B964-077FAD61EDD4}"/>
                </a:ext>
              </a:extLst>
            </p:cNvPr>
            <p:cNvSpPr txBox="1"/>
            <p:nvPr/>
          </p:nvSpPr>
          <p:spPr>
            <a:xfrm>
              <a:off x="2250741" y="3836047"/>
              <a:ext cx="5106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spc="-150" dirty="0" err="1">
                  <a:solidFill>
                    <a:schemeClr val="bg1"/>
                  </a:solidFill>
                </a:rPr>
                <a:t>판매중</a:t>
              </a:r>
              <a:endParaRPr lang="ko-KR" altLang="en-US" sz="700" b="1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A4E93-EE58-3D16-A04F-4D21063287D3}"/>
              </a:ext>
            </a:extLst>
          </p:cNvPr>
          <p:cNvSpPr/>
          <p:nvPr/>
        </p:nvSpPr>
        <p:spPr>
          <a:xfrm>
            <a:off x="35495" y="1788341"/>
            <a:ext cx="6264696" cy="70440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2892C6-C312-D161-D9BA-832437925BBE}"/>
              </a:ext>
            </a:extLst>
          </p:cNvPr>
          <p:cNvGrpSpPr/>
          <p:nvPr/>
        </p:nvGrpSpPr>
        <p:grpSpPr>
          <a:xfrm>
            <a:off x="666276" y="1730970"/>
            <a:ext cx="240772" cy="215444"/>
            <a:chOff x="292829" y="1695755"/>
            <a:chExt cx="240772" cy="21544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27E3EAA-F6C8-0F3D-E58D-7E769111199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E89EF7-6F47-D170-F724-50A907903A6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598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F08B067-E09F-AA78-CFAA-59EA37DB31E4}"/>
              </a:ext>
            </a:extLst>
          </p:cNvPr>
          <p:cNvSpPr/>
          <p:nvPr/>
        </p:nvSpPr>
        <p:spPr>
          <a:xfrm>
            <a:off x="225671" y="1903780"/>
            <a:ext cx="745930" cy="355775"/>
          </a:xfrm>
          <a:prstGeom prst="roundRect">
            <a:avLst>
              <a:gd name="adj" fmla="val 16370"/>
            </a:avLst>
          </a:prstGeom>
          <a:solidFill>
            <a:schemeClr val="bg1"/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703345-3456-CCEA-FD2A-10F86C4F9091}"/>
              </a:ext>
            </a:extLst>
          </p:cNvPr>
          <p:cNvSpPr txBox="1"/>
          <p:nvPr/>
        </p:nvSpPr>
        <p:spPr>
          <a:xfrm>
            <a:off x="197363" y="2053965"/>
            <a:ext cx="3642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제목</a:t>
            </a:r>
            <a:endParaRPr lang="en-US" altLang="ko-KR" sz="7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0A0663-C77B-7C5B-22BE-528FB3A46ECF}"/>
              </a:ext>
            </a:extLst>
          </p:cNvPr>
          <p:cNvSpPr/>
          <p:nvPr/>
        </p:nvSpPr>
        <p:spPr>
          <a:xfrm>
            <a:off x="225671" y="1848329"/>
            <a:ext cx="745930" cy="205636"/>
          </a:xfrm>
          <a:prstGeom prst="roundRect">
            <a:avLst>
              <a:gd name="adj" fmla="val 16370"/>
            </a:avLst>
          </a:prstGeom>
          <a:solidFill>
            <a:schemeClr val="bg1"/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83632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CO-CB-01-01-01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F52412-73BD-8C45-3C4B-413181FC40B9}"/>
              </a:ext>
            </a:extLst>
          </p:cNvPr>
          <p:cNvGrpSpPr/>
          <p:nvPr/>
        </p:nvGrpSpPr>
        <p:grpSpPr>
          <a:xfrm>
            <a:off x="5565677" y="1771312"/>
            <a:ext cx="240772" cy="215444"/>
            <a:chOff x="292829" y="1695755"/>
            <a:chExt cx="240772" cy="21544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8B92DCF-4ABA-A1A6-C0EC-2C9CCFB6714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F6D0A8-E211-FD43-C397-49631A91164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615A47-F85A-8966-B1C2-E51996E44F7B}"/>
              </a:ext>
            </a:extLst>
          </p:cNvPr>
          <p:cNvGrpSpPr/>
          <p:nvPr/>
        </p:nvGrpSpPr>
        <p:grpSpPr>
          <a:xfrm>
            <a:off x="2893345" y="5781860"/>
            <a:ext cx="240772" cy="215444"/>
            <a:chOff x="292829" y="1695755"/>
            <a:chExt cx="240772" cy="21544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E902F72-F168-E541-4634-E2B225643A1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1BF061-F03B-3802-B806-CC1E0247CC0F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45268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02553CA9-9D76-F2C4-4DCB-A1BB8CA4C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16" y="5881887"/>
            <a:ext cx="230834" cy="230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5B09B-724B-638C-DF44-27110270B36B}"/>
              </a:ext>
            </a:extLst>
          </p:cNvPr>
          <p:cNvSpPr txBox="1"/>
          <p:nvPr/>
        </p:nvSpPr>
        <p:spPr>
          <a:xfrm>
            <a:off x="197363" y="1859673"/>
            <a:ext cx="3642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내용</a:t>
            </a:r>
            <a:endParaRPr lang="en-US" altLang="ko-KR" sz="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7C67E8-9CA4-9576-BB09-29E9B71A1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5" y="1859628"/>
            <a:ext cx="205636" cy="205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1AF50C-CDA7-DBAE-7B83-94EF9535F2D7}"/>
              </a:ext>
            </a:extLst>
          </p:cNvPr>
          <p:cNvSpPr txBox="1"/>
          <p:nvPr/>
        </p:nvSpPr>
        <p:spPr>
          <a:xfrm>
            <a:off x="1041462" y="185791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검색</a:t>
            </a:r>
            <a:endParaRPr lang="en-US" altLang="ko-KR" sz="7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DE45051-C7FC-7C9F-9810-CB727BA53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19" y="1871933"/>
            <a:ext cx="172799" cy="17279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E753480-449F-63EF-845A-C6C6C880B537}"/>
              </a:ext>
            </a:extLst>
          </p:cNvPr>
          <p:cNvSpPr/>
          <p:nvPr/>
        </p:nvSpPr>
        <p:spPr>
          <a:xfrm>
            <a:off x="1012819" y="1848329"/>
            <a:ext cx="1535221" cy="205636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97C6223-4E53-7621-E7DB-4D887D328F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90" y="1863177"/>
            <a:ext cx="154614" cy="154616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CB8FB60-7EA3-6988-CE19-2D14A5CEB0AB}"/>
              </a:ext>
            </a:extLst>
          </p:cNvPr>
          <p:cNvSpPr/>
          <p:nvPr/>
        </p:nvSpPr>
        <p:spPr>
          <a:xfrm>
            <a:off x="741102" y="2428841"/>
            <a:ext cx="2393015" cy="986090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>
            <a:outerShdw blurRad="2794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7CD81B-5B89-DEE5-A74B-E2DF344BCF5B}"/>
              </a:ext>
            </a:extLst>
          </p:cNvPr>
          <p:cNvSpPr txBox="1"/>
          <p:nvPr/>
        </p:nvSpPr>
        <p:spPr>
          <a:xfrm>
            <a:off x="1103296" y="2574968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150" dirty="0"/>
              <a:t>익명</a:t>
            </a:r>
            <a:endParaRPr lang="en-US" altLang="ko-KR" sz="9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F44122C-59F0-41D5-6A7C-E97A5F56D59F}"/>
              </a:ext>
            </a:extLst>
          </p:cNvPr>
          <p:cNvGrpSpPr/>
          <p:nvPr/>
        </p:nvGrpSpPr>
        <p:grpSpPr>
          <a:xfrm>
            <a:off x="1930530" y="3127658"/>
            <a:ext cx="364968" cy="215444"/>
            <a:chOff x="4526760" y="3780069"/>
            <a:chExt cx="364968" cy="21544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C6B55A-D21A-17DB-331C-FFB3EDAEDF76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65" name="그래픽 64">
              <a:extLst>
                <a:ext uri="{FF2B5EF4-FFF2-40B4-BE49-F238E27FC236}">
                  <a16:creationId xmlns:a16="http://schemas.microsoft.com/office/drawing/2014/main" id="{64DFA26E-CD00-6EFD-00C9-BDE2CE0EC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3CF1FF3A-2532-A152-0281-B96AF5873B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8" y="2530556"/>
            <a:ext cx="313832" cy="3138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B98E6E2-DC1A-9C2E-5786-433CC1F27D77}"/>
              </a:ext>
            </a:extLst>
          </p:cNvPr>
          <p:cNvSpPr txBox="1"/>
          <p:nvPr/>
        </p:nvSpPr>
        <p:spPr>
          <a:xfrm>
            <a:off x="866256" y="2860780"/>
            <a:ext cx="2198885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/>
              <a:t>대전에서 같이 운동할 분 구합니다</a:t>
            </a:r>
            <a:r>
              <a:rPr lang="en-US" altLang="ko-KR" sz="800" dirty="0"/>
              <a:t>!!!!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859AB97-B207-0A2C-B304-2280DF08BA44}"/>
              </a:ext>
            </a:extLst>
          </p:cNvPr>
          <p:cNvGrpSpPr/>
          <p:nvPr/>
        </p:nvGrpSpPr>
        <p:grpSpPr>
          <a:xfrm>
            <a:off x="2316856" y="3127658"/>
            <a:ext cx="377680" cy="215444"/>
            <a:chOff x="4583761" y="3870725"/>
            <a:chExt cx="377680" cy="21544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759DE0-821F-DB5B-1E4E-EC821235D928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EF460146-3307-0A10-7072-27D6FEFC9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80DC4B9-8273-A6C2-7F10-0BDFF745E2EB}"/>
              </a:ext>
            </a:extLst>
          </p:cNvPr>
          <p:cNvGrpSpPr/>
          <p:nvPr/>
        </p:nvGrpSpPr>
        <p:grpSpPr>
          <a:xfrm>
            <a:off x="2688583" y="3127658"/>
            <a:ext cx="376558" cy="215444"/>
            <a:chOff x="4584883" y="3870725"/>
            <a:chExt cx="376558" cy="21544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3C7177-F067-766C-07A6-E1191749770C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F2B41E48-CD52-C81D-FE01-C598B94F2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9BF2A7-9D35-E30C-117B-1545FCA317C9}"/>
              </a:ext>
            </a:extLst>
          </p:cNvPr>
          <p:cNvSpPr txBox="1"/>
          <p:nvPr/>
        </p:nvSpPr>
        <p:spPr>
          <a:xfrm>
            <a:off x="1919123" y="2574968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b="1" spc="-15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분 전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D7D2168-34A7-5939-3148-E633D19E97B3}"/>
              </a:ext>
            </a:extLst>
          </p:cNvPr>
          <p:cNvGrpSpPr/>
          <p:nvPr/>
        </p:nvGrpSpPr>
        <p:grpSpPr>
          <a:xfrm>
            <a:off x="1779679" y="2984293"/>
            <a:ext cx="240772" cy="215444"/>
            <a:chOff x="292829" y="1695755"/>
            <a:chExt cx="240772" cy="215444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1CE597D-8031-8A90-006F-AFC802158AEE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9BEAA8-54F3-F6FF-8197-5E651492B4F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9F1C8C2-1E5A-4775-8774-F9FCD632C7BB}"/>
              </a:ext>
            </a:extLst>
          </p:cNvPr>
          <p:cNvGrpSpPr/>
          <p:nvPr/>
        </p:nvGrpSpPr>
        <p:grpSpPr>
          <a:xfrm>
            <a:off x="2214553" y="2984293"/>
            <a:ext cx="240772" cy="215444"/>
            <a:chOff x="292829" y="1695755"/>
            <a:chExt cx="240772" cy="215444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6221C98-4DD5-720F-73C6-EAE315E4A82C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4749A61-2459-3CAD-3B39-B50A37940695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2EBB7A1-C6EE-A2F5-A74E-D9F61BD96EDF}"/>
              </a:ext>
            </a:extLst>
          </p:cNvPr>
          <p:cNvGrpSpPr/>
          <p:nvPr/>
        </p:nvGrpSpPr>
        <p:grpSpPr>
          <a:xfrm>
            <a:off x="2640454" y="2984293"/>
            <a:ext cx="240772" cy="215444"/>
            <a:chOff x="292829" y="1695755"/>
            <a:chExt cx="240772" cy="215444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70FE232-007A-3A92-9119-E2876D2C210F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B3E3A3-4D9E-A284-8951-3A6331F88ED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ED7E003-B40A-0A49-3B22-FAA2478677F6}"/>
              </a:ext>
            </a:extLst>
          </p:cNvPr>
          <p:cNvSpPr/>
          <p:nvPr/>
        </p:nvSpPr>
        <p:spPr>
          <a:xfrm>
            <a:off x="3217010" y="2428841"/>
            <a:ext cx="2393015" cy="986090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>
            <a:outerShdw blurRad="2794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ECE680-3BC8-8EC4-DA9F-F86AA5EE8189}"/>
              </a:ext>
            </a:extLst>
          </p:cNvPr>
          <p:cNvSpPr txBox="1"/>
          <p:nvPr/>
        </p:nvSpPr>
        <p:spPr>
          <a:xfrm>
            <a:off x="3579204" y="2574968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150" dirty="0"/>
              <a:t>익명</a:t>
            </a:r>
            <a:endParaRPr lang="en-US" altLang="ko-KR" sz="900" b="1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803C873-057A-71B5-4ED4-9E9CA36B2EF3}"/>
              </a:ext>
            </a:extLst>
          </p:cNvPr>
          <p:cNvGrpSpPr/>
          <p:nvPr/>
        </p:nvGrpSpPr>
        <p:grpSpPr>
          <a:xfrm>
            <a:off x="4406438" y="3127658"/>
            <a:ext cx="364968" cy="215444"/>
            <a:chOff x="4526760" y="3780069"/>
            <a:chExt cx="364968" cy="21544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72F60D-0B28-25AD-E17F-18F584A91F95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79" name="그래픽 78">
              <a:extLst>
                <a:ext uri="{FF2B5EF4-FFF2-40B4-BE49-F238E27FC236}">
                  <a16:creationId xmlns:a16="http://schemas.microsoft.com/office/drawing/2014/main" id="{D775E10D-48C1-F91E-2ADE-83A7D938B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6CFCB0DA-62F2-601B-9AE2-243539D9D3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36" y="2530556"/>
            <a:ext cx="313832" cy="31383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746F4E6-E826-FEB7-FB30-24707ECED154}"/>
              </a:ext>
            </a:extLst>
          </p:cNvPr>
          <p:cNvSpPr txBox="1"/>
          <p:nvPr/>
        </p:nvSpPr>
        <p:spPr>
          <a:xfrm>
            <a:off x="3342164" y="2860780"/>
            <a:ext cx="2198885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/>
              <a:t>대전에서 같이 운동할 분 구합니다</a:t>
            </a:r>
            <a:r>
              <a:rPr lang="en-US" altLang="ko-KR" sz="800" dirty="0"/>
              <a:t>!!!!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F9F07EA-44B6-13D5-A75D-DE15932A5812}"/>
              </a:ext>
            </a:extLst>
          </p:cNvPr>
          <p:cNvGrpSpPr/>
          <p:nvPr/>
        </p:nvGrpSpPr>
        <p:grpSpPr>
          <a:xfrm>
            <a:off x="4792764" y="3127658"/>
            <a:ext cx="377680" cy="215444"/>
            <a:chOff x="4583761" y="3870725"/>
            <a:chExt cx="377680" cy="21544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0FAE13-1BFC-23AD-A4DF-36ACEF6544E9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00" name="그래픽 99">
              <a:extLst>
                <a:ext uri="{FF2B5EF4-FFF2-40B4-BE49-F238E27FC236}">
                  <a16:creationId xmlns:a16="http://schemas.microsoft.com/office/drawing/2014/main" id="{2FC97BAD-9FD6-A71F-0436-89CCFEC9C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EDBAE08-90E8-9C2E-3A7D-18E625064D42}"/>
              </a:ext>
            </a:extLst>
          </p:cNvPr>
          <p:cNvGrpSpPr/>
          <p:nvPr/>
        </p:nvGrpSpPr>
        <p:grpSpPr>
          <a:xfrm>
            <a:off x="5164491" y="3127658"/>
            <a:ext cx="376558" cy="215444"/>
            <a:chOff x="4584883" y="3870725"/>
            <a:chExt cx="376558" cy="21544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D17C116-868A-B8C1-1580-7CE4FA984234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4524E497-F0AF-23B1-BC48-2203280AD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0F7BDAE-2AD8-E8DF-F448-0F029E82CC6B}"/>
              </a:ext>
            </a:extLst>
          </p:cNvPr>
          <p:cNvSpPr txBox="1"/>
          <p:nvPr/>
        </p:nvSpPr>
        <p:spPr>
          <a:xfrm>
            <a:off x="4395031" y="2574968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b="1" spc="-15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분 전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36F94C5-3F3A-57FB-4523-E931F5D170D7}"/>
              </a:ext>
            </a:extLst>
          </p:cNvPr>
          <p:cNvSpPr/>
          <p:nvPr/>
        </p:nvSpPr>
        <p:spPr>
          <a:xfrm>
            <a:off x="741102" y="3552496"/>
            <a:ext cx="2393015" cy="986090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>
            <a:outerShdw blurRad="2794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E1914D-8CBA-9F60-EF4B-35D8BF3EDF75}"/>
              </a:ext>
            </a:extLst>
          </p:cNvPr>
          <p:cNvSpPr txBox="1"/>
          <p:nvPr/>
        </p:nvSpPr>
        <p:spPr>
          <a:xfrm>
            <a:off x="1103296" y="3698623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150" dirty="0"/>
              <a:t>익명</a:t>
            </a:r>
            <a:endParaRPr lang="en-US" altLang="ko-KR" sz="900" b="1" dirty="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408BB1E-8422-151F-CC8C-42D6E6BA17DA}"/>
              </a:ext>
            </a:extLst>
          </p:cNvPr>
          <p:cNvGrpSpPr/>
          <p:nvPr/>
        </p:nvGrpSpPr>
        <p:grpSpPr>
          <a:xfrm>
            <a:off x="1930530" y="4251313"/>
            <a:ext cx="364968" cy="215444"/>
            <a:chOff x="4526760" y="3780069"/>
            <a:chExt cx="364968" cy="215444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2A622EB-F766-DB49-7E11-99BDF6B160BD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31" name="그래픽 130">
              <a:extLst>
                <a:ext uri="{FF2B5EF4-FFF2-40B4-BE49-F238E27FC236}">
                  <a16:creationId xmlns:a16="http://schemas.microsoft.com/office/drawing/2014/main" id="{DB8172E1-CA79-2364-02F3-05C6755DA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132" name="그림 131">
            <a:extLst>
              <a:ext uri="{FF2B5EF4-FFF2-40B4-BE49-F238E27FC236}">
                <a16:creationId xmlns:a16="http://schemas.microsoft.com/office/drawing/2014/main" id="{9AFB8790-266C-6135-E542-20F641CB2F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8" y="3654211"/>
            <a:ext cx="313832" cy="313832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CF1CB231-DF42-1534-CDB9-D0BFC5AE62A1}"/>
              </a:ext>
            </a:extLst>
          </p:cNvPr>
          <p:cNvSpPr txBox="1"/>
          <p:nvPr/>
        </p:nvSpPr>
        <p:spPr>
          <a:xfrm>
            <a:off x="866256" y="3984435"/>
            <a:ext cx="2198885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/>
              <a:t>대전에서 같이 운동할 분 구합니다</a:t>
            </a:r>
            <a:r>
              <a:rPr lang="en-US" altLang="ko-KR" sz="800" dirty="0"/>
              <a:t>!!!!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C8CF864-998B-27B5-54ED-4F75C7BFA2CD}"/>
              </a:ext>
            </a:extLst>
          </p:cNvPr>
          <p:cNvGrpSpPr/>
          <p:nvPr/>
        </p:nvGrpSpPr>
        <p:grpSpPr>
          <a:xfrm>
            <a:off x="2316856" y="4251313"/>
            <a:ext cx="377680" cy="215444"/>
            <a:chOff x="4583761" y="3870725"/>
            <a:chExt cx="377680" cy="215444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95BC79E-E58E-A759-F433-C9FBD06ADD72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36" name="그래픽 135">
              <a:extLst>
                <a:ext uri="{FF2B5EF4-FFF2-40B4-BE49-F238E27FC236}">
                  <a16:creationId xmlns:a16="http://schemas.microsoft.com/office/drawing/2014/main" id="{D468109B-B518-B2BF-E165-5C062EAD3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2183B14A-762A-29AA-2BFE-D521F9501F07}"/>
              </a:ext>
            </a:extLst>
          </p:cNvPr>
          <p:cNvGrpSpPr/>
          <p:nvPr/>
        </p:nvGrpSpPr>
        <p:grpSpPr>
          <a:xfrm>
            <a:off x="2688583" y="4251313"/>
            <a:ext cx="376558" cy="215444"/>
            <a:chOff x="4584883" y="3870725"/>
            <a:chExt cx="376558" cy="21544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508CDE9-BEC2-2EA7-51EC-AF064D443EE3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39" name="그래픽 138">
              <a:extLst>
                <a:ext uri="{FF2B5EF4-FFF2-40B4-BE49-F238E27FC236}">
                  <a16:creationId xmlns:a16="http://schemas.microsoft.com/office/drawing/2014/main" id="{20E66C61-F65F-0975-F7F9-1EFC48176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937EEC8E-4275-0839-B13C-D205C1AA60A9}"/>
              </a:ext>
            </a:extLst>
          </p:cNvPr>
          <p:cNvSpPr txBox="1"/>
          <p:nvPr/>
        </p:nvSpPr>
        <p:spPr>
          <a:xfrm>
            <a:off x="1919123" y="3698623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b="1" spc="-15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분 전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B43B146-6C07-AB3D-55CA-6CB0FA41CE42}"/>
              </a:ext>
            </a:extLst>
          </p:cNvPr>
          <p:cNvSpPr/>
          <p:nvPr/>
        </p:nvSpPr>
        <p:spPr>
          <a:xfrm>
            <a:off x="3217010" y="3552496"/>
            <a:ext cx="2393015" cy="986090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>
            <a:outerShdw blurRad="2794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49B4BA1-247C-05FB-4941-3D16B49A484C}"/>
              </a:ext>
            </a:extLst>
          </p:cNvPr>
          <p:cNvSpPr txBox="1"/>
          <p:nvPr/>
        </p:nvSpPr>
        <p:spPr>
          <a:xfrm>
            <a:off x="3579204" y="3698623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150" dirty="0"/>
              <a:t>익명</a:t>
            </a:r>
            <a:endParaRPr lang="en-US" altLang="ko-KR" sz="900" b="1" dirty="0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96F9AC5-B059-AE59-D3AE-88336C1E1E45}"/>
              </a:ext>
            </a:extLst>
          </p:cNvPr>
          <p:cNvGrpSpPr/>
          <p:nvPr/>
        </p:nvGrpSpPr>
        <p:grpSpPr>
          <a:xfrm>
            <a:off x="4406438" y="4251313"/>
            <a:ext cx="364968" cy="215444"/>
            <a:chOff x="4526760" y="3780069"/>
            <a:chExt cx="364968" cy="21544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B63C559-D1E5-E95D-C559-1B78C4CC63E2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54" name="그래픽 153">
              <a:extLst>
                <a:ext uri="{FF2B5EF4-FFF2-40B4-BE49-F238E27FC236}">
                  <a16:creationId xmlns:a16="http://schemas.microsoft.com/office/drawing/2014/main" id="{BBDEA8DC-63ED-5EC8-F547-41D5C71E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155" name="그림 154">
            <a:extLst>
              <a:ext uri="{FF2B5EF4-FFF2-40B4-BE49-F238E27FC236}">
                <a16:creationId xmlns:a16="http://schemas.microsoft.com/office/drawing/2014/main" id="{94448B33-AF70-E20D-D309-5808DE5B0E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36" y="3654211"/>
            <a:ext cx="313832" cy="3138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AE693789-20D3-D918-89FC-4F8CE4547AFD}"/>
              </a:ext>
            </a:extLst>
          </p:cNvPr>
          <p:cNvSpPr txBox="1"/>
          <p:nvPr/>
        </p:nvSpPr>
        <p:spPr>
          <a:xfrm>
            <a:off x="3342164" y="3984435"/>
            <a:ext cx="2198885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/>
              <a:t>대전에서 같이 운동할 분 구합니다</a:t>
            </a:r>
            <a:r>
              <a:rPr lang="en-US" altLang="ko-KR" sz="800" dirty="0"/>
              <a:t>!!!!</a:t>
            </a: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E7E737F-9D6F-B9DE-4CE0-5603AEDF2960}"/>
              </a:ext>
            </a:extLst>
          </p:cNvPr>
          <p:cNvGrpSpPr/>
          <p:nvPr/>
        </p:nvGrpSpPr>
        <p:grpSpPr>
          <a:xfrm>
            <a:off x="4792764" y="4251313"/>
            <a:ext cx="377680" cy="215444"/>
            <a:chOff x="4583761" y="3870725"/>
            <a:chExt cx="377680" cy="215444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477E316-EF4F-F8CF-7826-07280CD27BD3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59" name="그래픽 158">
              <a:extLst>
                <a:ext uri="{FF2B5EF4-FFF2-40B4-BE49-F238E27FC236}">
                  <a16:creationId xmlns:a16="http://schemas.microsoft.com/office/drawing/2014/main" id="{BE6D2544-5D42-7ADA-BB29-3B4A1BB9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35D45B3-4D57-52B4-178C-C1653561F68C}"/>
              </a:ext>
            </a:extLst>
          </p:cNvPr>
          <p:cNvGrpSpPr/>
          <p:nvPr/>
        </p:nvGrpSpPr>
        <p:grpSpPr>
          <a:xfrm>
            <a:off x="5164491" y="4251313"/>
            <a:ext cx="376558" cy="215444"/>
            <a:chOff x="4584883" y="3870725"/>
            <a:chExt cx="376558" cy="215444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FA91BEB-6797-8073-B628-65F9838BC99F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62" name="그래픽 161">
              <a:extLst>
                <a:ext uri="{FF2B5EF4-FFF2-40B4-BE49-F238E27FC236}">
                  <a16:creationId xmlns:a16="http://schemas.microsoft.com/office/drawing/2014/main" id="{34D6727D-DBC1-E5A4-F1DA-D0444CD3D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42C98B18-D23A-EFC9-7728-A6CA7D2D6EBB}"/>
              </a:ext>
            </a:extLst>
          </p:cNvPr>
          <p:cNvSpPr txBox="1"/>
          <p:nvPr/>
        </p:nvSpPr>
        <p:spPr>
          <a:xfrm>
            <a:off x="4395031" y="3698623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b="1" spc="-15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분 전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7ABC3783-C126-2098-C508-D1DAA2DB7AFB}"/>
              </a:ext>
            </a:extLst>
          </p:cNvPr>
          <p:cNvSpPr/>
          <p:nvPr/>
        </p:nvSpPr>
        <p:spPr>
          <a:xfrm>
            <a:off x="741102" y="4653237"/>
            <a:ext cx="2393015" cy="986090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>
            <a:outerShdw blurRad="2794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E7FBA62-575A-B206-D817-A0392C92F76A}"/>
              </a:ext>
            </a:extLst>
          </p:cNvPr>
          <p:cNvSpPr txBox="1"/>
          <p:nvPr/>
        </p:nvSpPr>
        <p:spPr>
          <a:xfrm>
            <a:off x="1103296" y="4799364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150" dirty="0"/>
              <a:t>익명</a:t>
            </a:r>
            <a:endParaRPr lang="en-US" altLang="ko-KR" sz="900" b="1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D8DFA86-C8CB-32BA-316C-17B60DD0A00C}"/>
              </a:ext>
            </a:extLst>
          </p:cNvPr>
          <p:cNvGrpSpPr/>
          <p:nvPr/>
        </p:nvGrpSpPr>
        <p:grpSpPr>
          <a:xfrm>
            <a:off x="1930530" y="5352054"/>
            <a:ext cx="364968" cy="215444"/>
            <a:chOff x="4526760" y="3780069"/>
            <a:chExt cx="364968" cy="215444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02CE557-71F1-5609-0E4D-C385ACB1C364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77" name="그래픽 176">
              <a:extLst>
                <a:ext uri="{FF2B5EF4-FFF2-40B4-BE49-F238E27FC236}">
                  <a16:creationId xmlns:a16="http://schemas.microsoft.com/office/drawing/2014/main" id="{87F362BA-315A-645E-EE0D-A9AC557E8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178" name="그림 177">
            <a:extLst>
              <a:ext uri="{FF2B5EF4-FFF2-40B4-BE49-F238E27FC236}">
                <a16:creationId xmlns:a16="http://schemas.microsoft.com/office/drawing/2014/main" id="{64ED4246-4E9E-5BAB-88F9-6784AD51E3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8" y="4754952"/>
            <a:ext cx="313832" cy="313832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67B83502-0860-2784-43B9-F68DF1265530}"/>
              </a:ext>
            </a:extLst>
          </p:cNvPr>
          <p:cNvSpPr txBox="1"/>
          <p:nvPr/>
        </p:nvSpPr>
        <p:spPr>
          <a:xfrm>
            <a:off x="866256" y="5085176"/>
            <a:ext cx="2198885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/>
              <a:t>대전에서 같이 운동할 분 구합니다</a:t>
            </a:r>
            <a:r>
              <a:rPr lang="en-US" altLang="ko-KR" sz="800" dirty="0"/>
              <a:t>!!!!</a:t>
            </a: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3B1026BD-9741-D405-2A5B-D65ADF6D9965}"/>
              </a:ext>
            </a:extLst>
          </p:cNvPr>
          <p:cNvGrpSpPr/>
          <p:nvPr/>
        </p:nvGrpSpPr>
        <p:grpSpPr>
          <a:xfrm>
            <a:off x="2316856" y="5352054"/>
            <a:ext cx="377680" cy="215444"/>
            <a:chOff x="4583761" y="3870725"/>
            <a:chExt cx="377680" cy="21544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626D9B2-B5CF-49FA-1874-42785D376B39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B7273F90-298E-8AC5-C0D9-15E74F126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60D372DB-F728-63E2-6F10-452D05605E16}"/>
              </a:ext>
            </a:extLst>
          </p:cNvPr>
          <p:cNvGrpSpPr/>
          <p:nvPr/>
        </p:nvGrpSpPr>
        <p:grpSpPr>
          <a:xfrm>
            <a:off x="2688583" y="5352054"/>
            <a:ext cx="376558" cy="215444"/>
            <a:chOff x="4584883" y="3870725"/>
            <a:chExt cx="376558" cy="21544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DB88010-6BF0-AC04-7075-154A0A9E4864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85" name="그래픽 184">
              <a:extLst>
                <a:ext uri="{FF2B5EF4-FFF2-40B4-BE49-F238E27FC236}">
                  <a16:creationId xmlns:a16="http://schemas.microsoft.com/office/drawing/2014/main" id="{5EB4CDA2-0FA7-DDF5-125B-A0497005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A8A05E55-6168-5B61-AD08-A050B21F01C4}"/>
              </a:ext>
            </a:extLst>
          </p:cNvPr>
          <p:cNvSpPr txBox="1"/>
          <p:nvPr/>
        </p:nvSpPr>
        <p:spPr>
          <a:xfrm>
            <a:off x="1919123" y="4799364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b="1" spc="-15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분 전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F9D5EDD3-3613-626B-4D80-11CFE428C3C4}"/>
              </a:ext>
            </a:extLst>
          </p:cNvPr>
          <p:cNvSpPr/>
          <p:nvPr/>
        </p:nvSpPr>
        <p:spPr>
          <a:xfrm>
            <a:off x="3217010" y="4653237"/>
            <a:ext cx="2393015" cy="986090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>
            <a:outerShdw blurRad="2794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AF6EFC4-ACB7-938C-DD3F-0E87ECAAAAF1}"/>
              </a:ext>
            </a:extLst>
          </p:cNvPr>
          <p:cNvSpPr txBox="1"/>
          <p:nvPr/>
        </p:nvSpPr>
        <p:spPr>
          <a:xfrm>
            <a:off x="3579204" y="4799364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150" dirty="0"/>
              <a:t>익명</a:t>
            </a:r>
            <a:endParaRPr lang="en-US" altLang="ko-KR" sz="900" b="1" dirty="0"/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9D8F24E1-C1D8-F19E-F516-4DC2F40ABE0A}"/>
              </a:ext>
            </a:extLst>
          </p:cNvPr>
          <p:cNvGrpSpPr/>
          <p:nvPr/>
        </p:nvGrpSpPr>
        <p:grpSpPr>
          <a:xfrm>
            <a:off x="4406438" y="5352054"/>
            <a:ext cx="364968" cy="215444"/>
            <a:chOff x="4526760" y="3780069"/>
            <a:chExt cx="364968" cy="215444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8540C27-1B57-1BFF-0902-BE0DCD0D440D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200" name="그래픽 199">
              <a:extLst>
                <a:ext uri="{FF2B5EF4-FFF2-40B4-BE49-F238E27FC236}">
                  <a16:creationId xmlns:a16="http://schemas.microsoft.com/office/drawing/2014/main" id="{CA7AECA1-0143-725F-2DC5-FA1EDA838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201" name="그림 200">
            <a:extLst>
              <a:ext uri="{FF2B5EF4-FFF2-40B4-BE49-F238E27FC236}">
                <a16:creationId xmlns:a16="http://schemas.microsoft.com/office/drawing/2014/main" id="{C6AAE406-0729-5A85-B019-9E2A5B7D7A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36" y="4754952"/>
            <a:ext cx="313832" cy="313832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D63F754F-110C-547F-C8A7-40837A8FB49A}"/>
              </a:ext>
            </a:extLst>
          </p:cNvPr>
          <p:cNvSpPr txBox="1"/>
          <p:nvPr/>
        </p:nvSpPr>
        <p:spPr>
          <a:xfrm>
            <a:off x="3342164" y="5085176"/>
            <a:ext cx="2198885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/>
              <a:t>대전에서 같이 운동할 분 구합니다</a:t>
            </a:r>
            <a:r>
              <a:rPr lang="en-US" altLang="ko-KR" sz="800" dirty="0"/>
              <a:t>!!!!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47BC129E-E858-9DE8-AB36-CB13BC53CA20}"/>
              </a:ext>
            </a:extLst>
          </p:cNvPr>
          <p:cNvGrpSpPr/>
          <p:nvPr/>
        </p:nvGrpSpPr>
        <p:grpSpPr>
          <a:xfrm>
            <a:off x="4792764" y="5352054"/>
            <a:ext cx="377680" cy="215444"/>
            <a:chOff x="4583761" y="3870725"/>
            <a:chExt cx="377680" cy="215444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3FEA011-FFDE-442B-31DF-6B153253D970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205" name="그래픽 204">
              <a:extLst>
                <a:ext uri="{FF2B5EF4-FFF2-40B4-BE49-F238E27FC236}">
                  <a16:creationId xmlns:a16="http://schemas.microsoft.com/office/drawing/2014/main" id="{D13762B2-7BB8-AFE8-7023-DEEBE37B9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DA6CF3DD-CF69-ECC7-C131-C7B64AA6509A}"/>
              </a:ext>
            </a:extLst>
          </p:cNvPr>
          <p:cNvGrpSpPr/>
          <p:nvPr/>
        </p:nvGrpSpPr>
        <p:grpSpPr>
          <a:xfrm>
            <a:off x="5164491" y="5352054"/>
            <a:ext cx="376558" cy="215444"/>
            <a:chOff x="4584883" y="3870725"/>
            <a:chExt cx="376558" cy="215444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4B02EA2-3FE7-DE0F-AE6A-364327A5E9F1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208" name="그래픽 207">
              <a:extLst>
                <a:ext uri="{FF2B5EF4-FFF2-40B4-BE49-F238E27FC236}">
                  <a16:creationId xmlns:a16="http://schemas.microsoft.com/office/drawing/2014/main" id="{41145F7E-1D2F-D341-D691-01628FB98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868EDEFB-9C01-7701-9A8D-7F6367B2926F}"/>
              </a:ext>
            </a:extLst>
          </p:cNvPr>
          <p:cNvSpPr txBox="1"/>
          <p:nvPr/>
        </p:nvSpPr>
        <p:spPr>
          <a:xfrm>
            <a:off x="4395031" y="4799364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b="1" spc="-15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분 전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156127-19FD-F392-52B9-3D0BEC9F2791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39E16F-3359-1850-C29E-73D8E1A6421D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9444D9-D384-C4F6-FD68-EFED9B14B8B0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4A3413-9587-03AA-0546-9DDA0F17EAAE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비밀게시판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C4503F-4110-9FC3-C00E-C6AF2B23F590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27DF23E-C0C2-7C74-252E-F92504B3E94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6F5DD4B-BE2E-3B3D-8801-D0675BE9B3D0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3636AD6-B5C6-F71E-1823-582CA52E0B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FE485FC-0BF6-2B15-B748-6488AAB62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DB6CF2E-4039-0EFC-CEC6-0D8CCD2D4E58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0BB037-81E1-FC28-E7A9-8C7411D95C58}"/>
              </a:ext>
            </a:extLst>
          </p:cNvPr>
          <p:cNvGrpSpPr/>
          <p:nvPr/>
        </p:nvGrpSpPr>
        <p:grpSpPr>
          <a:xfrm>
            <a:off x="113643" y="1664855"/>
            <a:ext cx="240772" cy="215444"/>
            <a:chOff x="292829" y="1695755"/>
            <a:chExt cx="240772" cy="2154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372D903-4E3A-5138-D215-35F288CBFD0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B4AE3C-FF8C-A518-6441-C437F35F484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02CC-F6F6-BE24-7266-229837A8C652}"/>
              </a:ext>
            </a:extLst>
          </p:cNvPr>
          <p:cNvGrpSpPr/>
          <p:nvPr/>
        </p:nvGrpSpPr>
        <p:grpSpPr>
          <a:xfrm>
            <a:off x="935078" y="1648750"/>
            <a:ext cx="240772" cy="215444"/>
            <a:chOff x="292829" y="1695755"/>
            <a:chExt cx="240772" cy="21544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DDFC87-5E62-3BBD-CF4E-BF0ABFD7CE5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D13968-A592-5BC1-17C1-7E08A701BD3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C51BB4F-036A-D701-9241-902E9D102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39791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카테고리 선택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검색어 입력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글쓰기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조회수 표시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좋아요 수 표시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싫어요 수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카테고리를 선택하고 검색하면 제목 또는 내용에 해당 단어가 들어간 상품을 보여줌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733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A14D69-CEF0-5CD7-7529-B3533A870AB2}"/>
              </a:ext>
            </a:extLst>
          </p:cNvPr>
          <p:cNvSpPr/>
          <p:nvPr/>
        </p:nvSpPr>
        <p:spPr>
          <a:xfrm>
            <a:off x="1082126" y="2328180"/>
            <a:ext cx="697626" cy="706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C9741C-5C00-340F-3A7F-944236C2C794}"/>
              </a:ext>
            </a:extLst>
          </p:cNvPr>
          <p:cNvSpPr/>
          <p:nvPr/>
        </p:nvSpPr>
        <p:spPr>
          <a:xfrm>
            <a:off x="-31215" y="1697178"/>
            <a:ext cx="6269744" cy="51383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39507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97C6223-4E53-7621-E7DB-4D887D328F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11" y="3295460"/>
            <a:ext cx="154614" cy="15461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D12C7BD-43D1-03EF-17CE-EC6B0604E393}"/>
              </a:ext>
            </a:extLst>
          </p:cNvPr>
          <p:cNvSpPr txBox="1"/>
          <p:nvPr/>
        </p:nvSpPr>
        <p:spPr>
          <a:xfrm>
            <a:off x="236374" y="1865532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비밀게시판 글쓰기</a:t>
            </a: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4B4838-EFA2-ECAB-59AB-8DCF8B8036CF}"/>
              </a:ext>
            </a:extLst>
          </p:cNvPr>
          <p:cNvSpPr txBox="1"/>
          <p:nvPr/>
        </p:nvSpPr>
        <p:spPr>
          <a:xfrm>
            <a:off x="318421" y="232473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이미지</a:t>
            </a:r>
            <a:endParaRPr lang="en-US" altLang="ko-KR" sz="8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390FD76-C25F-B26B-84FC-9C4E3C97BA1C}"/>
              </a:ext>
            </a:extLst>
          </p:cNvPr>
          <p:cNvCxnSpPr>
            <a:cxnSpLocks/>
          </p:cNvCxnSpPr>
          <p:nvPr/>
        </p:nvCxnSpPr>
        <p:spPr>
          <a:xfrm>
            <a:off x="320765" y="2204864"/>
            <a:ext cx="5688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056955CD-CC3B-A30C-3F4E-3CBC211E86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56" y="2598825"/>
            <a:ext cx="164765" cy="164765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7DD1B0F-CE6E-7947-2E78-174CAA74FA92}"/>
              </a:ext>
            </a:extLst>
          </p:cNvPr>
          <p:cNvCxnSpPr>
            <a:cxnSpLocks/>
          </p:cNvCxnSpPr>
          <p:nvPr/>
        </p:nvCxnSpPr>
        <p:spPr>
          <a:xfrm>
            <a:off x="320765" y="3140968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AC6888-DF2B-F714-6DCC-D63CA4BB29DB}"/>
              </a:ext>
            </a:extLst>
          </p:cNvPr>
          <p:cNvSpPr txBox="1"/>
          <p:nvPr/>
        </p:nvSpPr>
        <p:spPr>
          <a:xfrm>
            <a:off x="318421" y="32517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제목</a:t>
            </a:r>
            <a:endParaRPr lang="en-US" altLang="ko-KR" sz="8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55B896-7475-F25E-AB76-E89686F0D198}"/>
              </a:ext>
            </a:extLst>
          </p:cNvPr>
          <p:cNvSpPr/>
          <p:nvPr/>
        </p:nvSpPr>
        <p:spPr>
          <a:xfrm>
            <a:off x="1082126" y="3260530"/>
            <a:ext cx="4409096" cy="2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7CFFB8-2346-EFF4-3158-7AD63551A423}"/>
              </a:ext>
            </a:extLst>
          </p:cNvPr>
          <p:cNvSpPr txBox="1"/>
          <p:nvPr/>
        </p:nvSpPr>
        <p:spPr>
          <a:xfrm>
            <a:off x="5610414" y="3222078"/>
            <a:ext cx="3930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/>
              <a:t>0/40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F7CB8F-4259-2921-0203-37D9488B9BE2}"/>
              </a:ext>
            </a:extLst>
          </p:cNvPr>
          <p:cNvSpPr txBox="1"/>
          <p:nvPr/>
        </p:nvSpPr>
        <p:spPr>
          <a:xfrm>
            <a:off x="1082126" y="3284346"/>
            <a:ext cx="1236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상품 제목을 입력해주세요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41ECE10-2476-9E67-BC8B-9E4E91AD2E13}"/>
              </a:ext>
            </a:extLst>
          </p:cNvPr>
          <p:cNvCxnSpPr>
            <a:cxnSpLocks/>
          </p:cNvCxnSpPr>
          <p:nvPr/>
        </p:nvCxnSpPr>
        <p:spPr>
          <a:xfrm>
            <a:off x="320765" y="3622561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1746696-B4A2-9954-66E7-643F2E861D71}"/>
              </a:ext>
            </a:extLst>
          </p:cNvPr>
          <p:cNvGrpSpPr/>
          <p:nvPr/>
        </p:nvGrpSpPr>
        <p:grpSpPr>
          <a:xfrm>
            <a:off x="83840" y="2208563"/>
            <a:ext cx="240772" cy="215444"/>
            <a:chOff x="292829" y="1695755"/>
            <a:chExt cx="240772" cy="215444"/>
          </a:xfrm>
        </p:grpSpPr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96C4C7E4-EDA9-B6EE-C8E4-D09CF71AD32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0807631-ADE9-45D9-3E9A-41C093129AC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5619F23-3818-4795-0F7F-0B491641F8F3}"/>
              </a:ext>
            </a:extLst>
          </p:cNvPr>
          <p:cNvGrpSpPr/>
          <p:nvPr/>
        </p:nvGrpSpPr>
        <p:grpSpPr>
          <a:xfrm>
            <a:off x="83840" y="3265828"/>
            <a:ext cx="240772" cy="215444"/>
            <a:chOff x="292829" y="1695755"/>
            <a:chExt cx="240772" cy="215444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595EA39D-C8AE-BB33-EC28-E01F132DDD90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0640301-835A-5283-7E56-AA85F69176F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745F557-F572-B65E-70F9-8433DF136B44}"/>
              </a:ext>
            </a:extLst>
          </p:cNvPr>
          <p:cNvGrpSpPr/>
          <p:nvPr/>
        </p:nvGrpSpPr>
        <p:grpSpPr>
          <a:xfrm>
            <a:off x="83840" y="3735476"/>
            <a:ext cx="240772" cy="215444"/>
            <a:chOff x="292829" y="1695755"/>
            <a:chExt cx="240772" cy="215444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EC9E284-4CD6-75CA-B96E-EE8366AC944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87C8544-EC4E-6F6C-7F17-EFC91B595432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F44158D-49F7-8DE4-E1A0-B5EE65458B38}"/>
              </a:ext>
            </a:extLst>
          </p:cNvPr>
          <p:cNvGrpSpPr/>
          <p:nvPr/>
        </p:nvGrpSpPr>
        <p:grpSpPr>
          <a:xfrm>
            <a:off x="4855303" y="4932073"/>
            <a:ext cx="240772" cy="215444"/>
            <a:chOff x="292829" y="1695755"/>
            <a:chExt cx="240772" cy="215444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E1C57AD-1859-30EA-572F-1583366A29F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A0A2818-F850-F5A0-5B6F-D9C5B1E7F58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180" name="표 179">
            <a:extLst>
              <a:ext uri="{FF2B5EF4-FFF2-40B4-BE49-F238E27FC236}">
                <a16:creationId xmlns:a16="http://schemas.microsoft.com/office/drawing/2014/main" id="{CBF0DEDE-EA84-B2A4-3706-1A0B73DF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0899"/>
              </p:ext>
            </p:extLst>
          </p:nvPr>
        </p:nvGraphicFramePr>
        <p:xfrm>
          <a:off x="6444208" y="1568"/>
          <a:ext cx="2615952" cy="365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 등록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 입력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 선택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익명게시판 글 쓰기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958C120-CE20-1512-EAFB-32AE880EB075}"/>
              </a:ext>
            </a:extLst>
          </p:cNvPr>
          <p:cNvSpPr txBox="1"/>
          <p:nvPr/>
        </p:nvSpPr>
        <p:spPr>
          <a:xfrm>
            <a:off x="316077" y="374589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내용</a:t>
            </a:r>
            <a:endParaRPr lang="en-US" altLang="ko-KR" sz="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87D32E-193A-B97B-0AA9-C19FBA0449C6}"/>
              </a:ext>
            </a:extLst>
          </p:cNvPr>
          <p:cNvSpPr/>
          <p:nvPr/>
        </p:nvSpPr>
        <p:spPr>
          <a:xfrm>
            <a:off x="1079782" y="3754641"/>
            <a:ext cx="4927271" cy="75993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2BBEF2-960A-BA2A-5D1A-A69A81BF4312}"/>
              </a:ext>
            </a:extLst>
          </p:cNvPr>
          <p:cNvSpPr txBox="1"/>
          <p:nvPr/>
        </p:nvSpPr>
        <p:spPr>
          <a:xfrm>
            <a:off x="5635006" y="4527883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/>
              <a:t>0/200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1BD394-F207-116B-3246-242DB3A4BFDE}"/>
              </a:ext>
            </a:extLst>
          </p:cNvPr>
          <p:cNvSpPr txBox="1"/>
          <p:nvPr/>
        </p:nvSpPr>
        <p:spPr>
          <a:xfrm>
            <a:off x="1079782" y="3771175"/>
            <a:ext cx="1236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상품 내용을 입력해주세요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E0B7AF-16B7-D84C-900A-DED2BC957EE4}"/>
              </a:ext>
            </a:extLst>
          </p:cNvPr>
          <p:cNvCxnSpPr>
            <a:cxnSpLocks/>
          </p:cNvCxnSpPr>
          <p:nvPr/>
        </p:nvCxnSpPr>
        <p:spPr>
          <a:xfrm>
            <a:off x="320765" y="4823855"/>
            <a:ext cx="5688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58B4B6E-BF38-09FC-3006-6F57A4B22C37}"/>
              </a:ext>
            </a:extLst>
          </p:cNvPr>
          <p:cNvSpPr/>
          <p:nvPr/>
        </p:nvSpPr>
        <p:spPr>
          <a:xfrm>
            <a:off x="5136183" y="4933175"/>
            <a:ext cx="873874" cy="19908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2AA118-61C6-8635-6DC0-690A5AE86FF8}"/>
              </a:ext>
            </a:extLst>
          </p:cNvPr>
          <p:cNvSpPr txBox="1"/>
          <p:nvPr/>
        </p:nvSpPr>
        <p:spPr>
          <a:xfrm>
            <a:off x="5142541" y="4935193"/>
            <a:ext cx="8706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spc="-150" dirty="0">
                <a:solidFill>
                  <a:schemeClr val="bg1"/>
                </a:solidFill>
              </a:rPr>
              <a:t>등록하기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B2BE60-7E9B-AF62-6784-BF8561CBD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69266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CO-CB-01-02-01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글쓰기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3081664-4E53-3B39-9C72-CB98ADC1512E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28C97-5567-A5AD-F4A9-AA63FD032627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D3FA9-514F-6F7F-5553-66243D786744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A8127-6B38-71B5-6F97-A07E4D9FD908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비밀게시판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620A3-7C67-6C3D-F6CE-0065C25608AE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B4A7D5-C563-D84C-CA08-AABD6C6B4D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AE033A-7B04-2F94-0AAC-ED5D29925380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A7E374-505F-42D1-019E-610913048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58FB5D-6E3A-1BED-9E24-5BC567940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28A0BD-D4D6-0E39-1595-935419BF36A6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3786999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431080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4B4838-EFA2-ECAB-59AB-8DCF8B8036CF}"/>
              </a:ext>
            </a:extLst>
          </p:cNvPr>
          <p:cNvSpPr txBox="1"/>
          <p:nvPr/>
        </p:nvSpPr>
        <p:spPr>
          <a:xfrm>
            <a:off x="1874241" y="4262793"/>
            <a:ext cx="2522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심심하다 </a:t>
            </a:r>
            <a:r>
              <a:rPr lang="ko-KR" altLang="en-US" sz="800" b="1" dirty="0" err="1"/>
              <a:t>ㅎㅎㅎㅎ</a:t>
            </a:r>
            <a:r>
              <a:rPr lang="ko-KR" altLang="en-US" sz="800" b="1" dirty="0"/>
              <a:t> </a:t>
            </a:r>
            <a:endParaRPr lang="en-US" altLang="ko-KR" sz="800" b="1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1746696-B4A2-9954-66E7-643F2E861D71}"/>
              </a:ext>
            </a:extLst>
          </p:cNvPr>
          <p:cNvGrpSpPr/>
          <p:nvPr/>
        </p:nvGrpSpPr>
        <p:grpSpPr>
          <a:xfrm>
            <a:off x="3646707" y="1779203"/>
            <a:ext cx="240772" cy="215444"/>
            <a:chOff x="292829" y="1695755"/>
            <a:chExt cx="240772" cy="215444"/>
          </a:xfrm>
        </p:grpSpPr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96C4C7E4-EDA9-B6EE-C8E4-D09CF71AD32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0807631-ADE9-45D9-3E9A-41C093129AC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DB66D0C-65E4-C85F-6C92-F6652AEFAB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0074" t="6581" r="30593" b="33862"/>
          <a:stretch/>
        </p:blipFill>
        <p:spPr>
          <a:xfrm>
            <a:off x="1929545" y="2445297"/>
            <a:ext cx="1203373" cy="8637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C5D3F5-F36B-9A5D-94FD-86DCC036EDE4}"/>
              </a:ext>
            </a:extLst>
          </p:cNvPr>
          <p:cNvSpPr txBox="1"/>
          <p:nvPr/>
        </p:nvSpPr>
        <p:spPr>
          <a:xfrm>
            <a:off x="3188222" y="2192954"/>
            <a:ext cx="12084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2023.03.07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874241" y="4531080"/>
            <a:ext cx="2522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요즘 너무 심심해</a:t>
            </a:r>
            <a:endParaRPr lang="en-US" altLang="ko-KR" sz="700" dirty="0"/>
          </a:p>
          <a:p>
            <a:r>
              <a:rPr lang="ko-KR" altLang="en-US" sz="700" dirty="0"/>
              <a:t>대전에서 뭔가 </a:t>
            </a:r>
            <a:r>
              <a:rPr lang="ko-KR" altLang="en-US" sz="700" dirty="0" err="1"/>
              <a:t>갈데</a:t>
            </a:r>
            <a:r>
              <a:rPr lang="ko-KR" altLang="en-US" sz="700" dirty="0"/>
              <a:t> 없나</a:t>
            </a:r>
            <a:r>
              <a:rPr lang="en-US" altLang="ko-KR" sz="700" dirty="0"/>
              <a:t>?</a:t>
            </a:r>
          </a:p>
          <a:p>
            <a:r>
              <a:rPr lang="ko-KR" altLang="en-US" sz="700" dirty="0"/>
              <a:t>뭐하지</a:t>
            </a:r>
            <a:r>
              <a:rPr lang="en-US" altLang="ko-KR" sz="700" dirty="0"/>
              <a:t>?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9419586-3598-32F8-AEE5-9CF974CA02BE}"/>
              </a:ext>
            </a:extLst>
          </p:cNvPr>
          <p:cNvGrpSpPr/>
          <p:nvPr/>
        </p:nvGrpSpPr>
        <p:grpSpPr>
          <a:xfrm>
            <a:off x="1827155" y="5367718"/>
            <a:ext cx="240772" cy="215444"/>
            <a:chOff x="292829" y="1695755"/>
            <a:chExt cx="240772" cy="215444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692B7E5-F07D-4095-5304-B06C7E5F9C70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D25018-6DC7-4B35-2D86-787D368A97AC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D2617D0-B15B-002D-BF5B-E5507FD45D6E}"/>
              </a:ext>
            </a:extLst>
          </p:cNvPr>
          <p:cNvGrpSpPr/>
          <p:nvPr/>
        </p:nvGrpSpPr>
        <p:grpSpPr>
          <a:xfrm>
            <a:off x="2314695" y="5383741"/>
            <a:ext cx="240772" cy="215444"/>
            <a:chOff x="292829" y="1695755"/>
            <a:chExt cx="240772" cy="215444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3B98A71-E228-F2B9-3B05-E75F3CA00965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B58477-2F3E-C415-F7FA-38D3CD277A84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94" name="그래픽 93">
            <a:extLst>
              <a:ext uri="{FF2B5EF4-FFF2-40B4-BE49-F238E27FC236}">
                <a16:creationId xmlns:a16="http://schemas.microsoft.com/office/drawing/2014/main" id="{F9CCF25E-4238-17BF-9EEE-C9C688AB7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0399" y="5194432"/>
            <a:ext cx="156304" cy="156304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4240A64B-CCD7-BB25-C87A-213F4FB5F426}"/>
              </a:ext>
            </a:extLst>
          </p:cNvPr>
          <p:cNvGrpSpPr/>
          <p:nvPr/>
        </p:nvGrpSpPr>
        <p:grpSpPr>
          <a:xfrm>
            <a:off x="2729804" y="5387842"/>
            <a:ext cx="240772" cy="215444"/>
            <a:chOff x="292829" y="1695755"/>
            <a:chExt cx="240772" cy="215444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863489B-8FC2-4B83-8BF9-F415EDB84C0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57DA716-A8ED-9B00-584E-5A13C64BB56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/>
        </p:nvGraphicFramePr>
        <p:xfrm>
          <a:off x="6444208" y="1568"/>
          <a:ext cx="2615952" cy="461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조회수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좋아요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싫어요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상세페이지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A3BE0705-BD56-9BD1-333C-B20004D961CF}"/>
              </a:ext>
            </a:extLst>
          </p:cNvPr>
          <p:cNvSpPr txBox="1"/>
          <p:nvPr/>
        </p:nvSpPr>
        <p:spPr>
          <a:xfrm>
            <a:off x="3742456" y="1913346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242D1B-7EB4-3B78-5746-B5F270DAB170}"/>
              </a:ext>
            </a:extLst>
          </p:cNvPr>
          <p:cNvSpPr txBox="1"/>
          <p:nvPr/>
        </p:nvSpPr>
        <p:spPr>
          <a:xfrm>
            <a:off x="4032501" y="1905889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2626-72D3-A464-95BC-8A554EFCAD51}"/>
              </a:ext>
            </a:extLst>
          </p:cNvPr>
          <p:cNvSpPr txBox="1"/>
          <p:nvPr/>
        </p:nvSpPr>
        <p:spPr>
          <a:xfrm>
            <a:off x="2135371" y="2154771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/>
              <a:t>익명 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58EB0B-6631-D075-F094-D8C0FA7946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9" y="2152410"/>
            <a:ext cx="240772" cy="24077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51F1E1-268C-729F-FBBF-30EEB7D22B53}"/>
              </a:ext>
            </a:extLst>
          </p:cNvPr>
          <p:cNvGraphicFramePr>
            <a:graphicFrameLocks noGrp="1"/>
          </p:cNvGraphicFramePr>
          <p:nvPr/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CO-CB-01-03-01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3951DC7F-561B-8E62-8BB7-7E7918A24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0074" t="6581" r="30593" b="33862"/>
          <a:stretch/>
        </p:blipFill>
        <p:spPr>
          <a:xfrm>
            <a:off x="3188223" y="2445297"/>
            <a:ext cx="1203373" cy="863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C6001C-AAA6-A5A0-B7C9-44E69D268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0074" t="6581" r="30593" b="33862"/>
          <a:stretch/>
        </p:blipFill>
        <p:spPr>
          <a:xfrm>
            <a:off x="1929545" y="3359071"/>
            <a:ext cx="1203373" cy="863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5B54A9-AF55-90B4-7FB6-3CB3B43A87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0074" t="6581" r="30593" b="33862"/>
          <a:stretch/>
        </p:blipFill>
        <p:spPr>
          <a:xfrm>
            <a:off x="3188223" y="3359071"/>
            <a:ext cx="1203373" cy="863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B223CC-0AC1-B5E7-B462-9FC7E89E4457}"/>
              </a:ext>
            </a:extLst>
          </p:cNvPr>
          <p:cNvSpPr txBox="1"/>
          <p:nvPr/>
        </p:nvSpPr>
        <p:spPr>
          <a:xfrm>
            <a:off x="1916016" y="4926103"/>
            <a:ext cx="12084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일 전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CEDB719-7DD1-6DDB-5217-2A8000D3D99F}"/>
              </a:ext>
            </a:extLst>
          </p:cNvPr>
          <p:cNvGrpSpPr/>
          <p:nvPr/>
        </p:nvGrpSpPr>
        <p:grpSpPr>
          <a:xfrm>
            <a:off x="1930530" y="5180443"/>
            <a:ext cx="364968" cy="215444"/>
            <a:chOff x="4526760" y="3780069"/>
            <a:chExt cx="364968" cy="215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F1B7C6-C408-F79E-BB16-9C8D71199303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4C3AF32E-62EB-ED18-0291-FF15437BC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B39D42-A4DF-B75F-E5FC-51C1B4A846A3}"/>
              </a:ext>
            </a:extLst>
          </p:cNvPr>
          <p:cNvGrpSpPr/>
          <p:nvPr/>
        </p:nvGrpSpPr>
        <p:grpSpPr>
          <a:xfrm>
            <a:off x="2316856" y="5180443"/>
            <a:ext cx="377680" cy="215444"/>
            <a:chOff x="4583761" y="3870725"/>
            <a:chExt cx="377680" cy="21544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AEA7F6-F04C-E60A-E1B5-98C78DBC94FF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B2014166-6956-8B34-951B-558045DBD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EC63622-F1BB-E2E6-D26D-E16DE2F24C5A}"/>
              </a:ext>
            </a:extLst>
          </p:cNvPr>
          <p:cNvGrpSpPr/>
          <p:nvPr/>
        </p:nvGrpSpPr>
        <p:grpSpPr>
          <a:xfrm>
            <a:off x="2688583" y="5180443"/>
            <a:ext cx="376558" cy="215444"/>
            <a:chOff x="4584883" y="3870725"/>
            <a:chExt cx="376558" cy="2154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09A8B0-EEBD-4A99-0522-157AD3BC6B6F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BE02294E-B44B-2C0B-BDCB-2891DC29C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4D43FBF-BF53-42EE-C90A-9FC4D3633BA3}"/>
              </a:ext>
            </a:extLst>
          </p:cNvPr>
          <p:cNvGrpSpPr/>
          <p:nvPr/>
        </p:nvGrpSpPr>
        <p:grpSpPr>
          <a:xfrm>
            <a:off x="4202930" y="5387842"/>
            <a:ext cx="240772" cy="215444"/>
            <a:chOff x="292829" y="1695755"/>
            <a:chExt cx="240772" cy="215444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FDE170D-1E9D-D522-F774-CC0C495E9EA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0157EB4-DC98-D43F-AA7C-73507381273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9519DCC-30D8-351A-F595-737139247DCB}"/>
              </a:ext>
            </a:extLst>
          </p:cNvPr>
          <p:cNvGrpSpPr/>
          <p:nvPr/>
        </p:nvGrpSpPr>
        <p:grpSpPr>
          <a:xfrm>
            <a:off x="3986273" y="1779203"/>
            <a:ext cx="240772" cy="215444"/>
            <a:chOff x="292829" y="1695755"/>
            <a:chExt cx="240772" cy="215444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9880ACF-F593-49E9-F7E3-CBCC8211EF6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2E4F60A-4058-2B17-C679-F6EADD7B332D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BE4D64-54A3-E77E-0727-457D0D6DD151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1895F-1F8C-8C6F-C89F-896D27252092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3DFA7-5CE4-AFE5-521A-713DD3CCA5E1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20CCC0-51A2-D115-A38A-9F4066481FF0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8B283-2B92-844F-ABD7-8DBBD2F9AFD6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err="1"/>
              <a:t>마이플레이스</a:t>
            </a:r>
            <a:endParaRPr lang="ko-KR" altLang="en-US" sz="700" b="1" spc="-15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729092F-90D0-40B3-7C94-E82B0BA573F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3CCBE5-0D0A-D4F0-956B-7ECB4B6EB18E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845C50D-4294-4413-8610-9BA9E7812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D118E52-363E-F554-5E43-65BCC0C248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74C6A8B-E754-31A2-FF9C-BEACFF4D1546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1329820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279863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922709" y="2588098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나도 심심하다</a:t>
            </a:r>
            <a:endParaRPr lang="en-US" altLang="ko-KR" sz="6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08693"/>
              </p:ext>
            </p:extLst>
          </p:nvPr>
        </p:nvGraphicFramePr>
        <p:xfrm>
          <a:off x="6444208" y="1568"/>
          <a:ext cx="2615952" cy="421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상위댓글을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쓰는 입력란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대댓글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쓰기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１０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사용자가 댓글을 쓴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A70D3B-6D8B-17F4-E043-C83641E73FA4}"/>
              </a:ext>
            </a:extLst>
          </p:cNvPr>
          <p:cNvCxnSpPr>
            <a:cxnSpLocks/>
          </p:cNvCxnSpPr>
          <p:nvPr/>
        </p:nvCxnSpPr>
        <p:spPr>
          <a:xfrm>
            <a:off x="1929545" y="196829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A7738E7F-862C-B616-6284-43BA015DA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2396471"/>
            <a:ext cx="196135" cy="1961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39A045-E66B-2C1B-4BE5-5241692E3AE3}"/>
              </a:ext>
            </a:extLst>
          </p:cNvPr>
          <p:cNvSpPr txBox="1"/>
          <p:nvPr/>
        </p:nvSpPr>
        <p:spPr>
          <a:xfrm>
            <a:off x="1957136" y="207691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댓글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516D33-E6B8-4C2B-A1BA-52D0E704E82F}"/>
              </a:ext>
            </a:extLst>
          </p:cNvPr>
          <p:cNvSpPr txBox="1"/>
          <p:nvPr/>
        </p:nvSpPr>
        <p:spPr>
          <a:xfrm>
            <a:off x="2116780" y="2398386"/>
            <a:ext cx="966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익명</a:t>
            </a:r>
            <a:r>
              <a:rPr lang="en-US" altLang="ko-KR" sz="700" b="1" dirty="0"/>
              <a:t>1</a:t>
            </a:r>
            <a:r>
              <a:rPr lang="ko-KR" altLang="en-US" sz="700" b="1" dirty="0"/>
              <a:t>  </a:t>
            </a:r>
            <a:r>
              <a:rPr lang="en-US" altLang="ko-KR" sz="700" b="1" dirty="0"/>
              <a:t>·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2B383C-B4BA-C8CB-AA07-B89272D9EE4D}"/>
              </a:ext>
            </a:extLst>
          </p:cNvPr>
          <p:cNvSpPr txBox="1"/>
          <p:nvPr/>
        </p:nvSpPr>
        <p:spPr>
          <a:xfrm>
            <a:off x="2368104" y="3188188"/>
            <a:ext cx="962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나도 심심하다</a:t>
            </a:r>
            <a:endParaRPr lang="en-US" altLang="ko-KR" sz="600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C73CB39-5CA0-5D68-A913-2BF072CB38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3018873"/>
            <a:ext cx="146426" cy="14642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384BF20-03C0-C022-4787-530E8D93F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1" y="3002285"/>
            <a:ext cx="196135" cy="19613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1915DF1-28A1-9CC2-43BE-DE15F9C84289}"/>
              </a:ext>
            </a:extLst>
          </p:cNvPr>
          <p:cNvSpPr txBox="1"/>
          <p:nvPr/>
        </p:nvSpPr>
        <p:spPr>
          <a:xfrm>
            <a:off x="2564229" y="3004200"/>
            <a:ext cx="10716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글쓴이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·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en-US" altLang="ko-KR" sz="700" b="1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D844144-083E-D948-C60B-0179D6A32080}"/>
              </a:ext>
            </a:extLst>
          </p:cNvPr>
          <p:cNvGrpSpPr/>
          <p:nvPr/>
        </p:nvGrpSpPr>
        <p:grpSpPr>
          <a:xfrm>
            <a:off x="1893821" y="2750307"/>
            <a:ext cx="677778" cy="208840"/>
            <a:chOff x="1938410" y="4379162"/>
            <a:chExt cx="677778" cy="20884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7D959CCD-AE7E-C633-36EF-6339AC976398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283A23E-42F7-7071-E1D6-35C6381E03CD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8C97297-CF8C-FAA5-80A2-BF5C776211C9}"/>
              </a:ext>
            </a:extLst>
          </p:cNvPr>
          <p:cNvGrpSpPr/>
          <p:nvPr/>
        </p:nvGrpSpPr>
        <p:grpSpPr>
          <a:xfrm>
            <a:off x="2791918" y="3341777"/>
            <a:ext cx="339922" cy="208833"/>
            <a:chOff x="4063975" y="4996514"/>
            <a:chExt cx="339922" cy="208833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45CB8BF-88A1-0658-49D4-AAB750769763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4C31C5-4CA4-2D0C-B945-C27A76905A53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수정</a:t>
              </a:r>
              <a:endParaRPr lang="en-US" altLang="ko-KR" sz="700" spc="-150" dirty="0"/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089B1E-BA50-8757-59FC-08085BBC6AC6}"/>
              </a:ext>
            </a:extLst>
          </p:cNvPr>
          <p:cNvCxnSpPr>
            <a:cxnSpLocks/>
          </p:cNvCxnSpPr>
          <p:nvPr/>
        </p:nvCxnSpPr>
        <p:spPr>
          <a:xfrm>
            <a:off x="1929545" y="3646471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2BB2B67D-470E-D3BC-8AB0-39F944547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3710787"/>
            <a:ext cx="196135" cy="196135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2041D7F3-51AE-25A6-3B98-D5B097D3A04A}"/>
              </a:ext>
            </a:extLst>
          </p:cNvPr>
          <p:cNvSpPr txBox="1"/>
          <p:nvPr/>
        </p:nvSpPr>
        <p:spPr>
          <a:xfrm>
            <a:off x="2116780" y="3712702"/>
            <a:ext cx="8710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익명</a:t>
            </a:r>
            <a:r>
              <a:rPr lang="en-US" altLang="ko-KR" sz="700" b="1" dirty="0"/>
              <a:t>2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·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en-US" altLang="ko-KR" sz="700" b="1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5BBF3AC-648F-4C15-CE7B-71B78F049710}"/>
              </a:ext>
            </a:extLst>
          </p:cNvPr>
          <p:cNvGrpSpPr/>
          <p:nvPr/>
        </p:nvGrpSpPr>
        <p:grpSpPr>
          <a:xfrm>
            <a:off x="1893821" y="4064623"/>
            <a:ext cx="677778" cy="208840"/>
            <a:chOff x="1938410" y="4379162"/>
            <a:chExt cx="677778" cy="208840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A9F88508-86D1-D0DE-6F1F-A28BDB980A91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4D2D76-0F25-6B5C-FBDF-5ACFFBAEE245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8278C8C-78BB-D4B0-478F-E772112A7206}"/>
              </a:ext>
            </a:extLst>
          </p:cNvPr>
          <p:cNvSpPr txBox="1"/>
          <p:nvPr/>
        </p:nvSpPr>
        <p:spPr>
          <a:xfrm>
            <a:off x="1922709" y="3907349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나도 심심하다</a:t>
            </a:r>
            <a:endParaRPr lang="en-US" altLang="ko-KR" sz="600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1565F1F-E2A7-4340-69AB-490BE65A3F08}"/>
              </a:ext>
            </a:extLst>
          </p:cNvPr>
          <p:cNvGrpSpPr/>
          <p:nvPr/>
        </p:nvGrpSpPr>
        <p:grpSpPr>
          <a:xfrm>
            <a:off x="4433819" y="2018700"/>
            <a:ext cx="240772" cy="215444"/>
            <a:chOff x="292829" y="1695755"/>
            <a:chExt cx="240772" cy="215444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9B58DC7-89F8-7C18-D527-888B686A9D7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A22557-395B-1951-AB77-297099BAB9D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B05AFC2-C54D-D214-2802-3E187F884C8E}"/>
              </a:ext>
            </a:extLst>
          </p:cNvPr>
          <p:cNvGrpSpPr/>
          <p:nvPr/>
        </p:nvGrpSpPr>
        <p:grpSpPr>
          <a:xfrm>
            <a:off x="1681937" y="2714594"/>
            <a:ext cx="240772" cy="215444"/>
            <a:chOff x="292829" y="1695755"/>
            <a:chExt cx="240772" cy="215444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3ED7DF0-FBF0-1CFE-FE85-FBCBF9796627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CADDED7-C568-385B-CE93-08DF8E1516FD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B707619-69FD-5FCB-B11D-EDB59F4FFFDB}"/>
              </a:ext>
            </a:extLst>
          </p:cNvPr>
          <p:cNvGrpSpPr/>
          <p:nvPr/>
        </p:nvGrpSpPr>
        <p:grpSpPr>
          <a:xfrm>
            <a:off x="2435847" y="3341777"/>
            <a:ext cx="339922" cy="208833"/>
            <a:chOff x="3719779" y="4996514"/>
            <a:chExt cx="339922" cy="208833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DD33601-8D52-F693-8272-439240DC7656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D80BA6-4265-532C-14B3-AFB6D1150DF2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EBC348AE-BED6-C727-7BC5-08E63E01F601}"/>
              </a:ext>
            </a:extLst>
          </p:cNvPr>
          <p:cNvSpPr txBox="1"/>
          <p:nvPr/>
        </p:nvSpPr>
        <p:spPr>
          <a:xfrm>
            <a:off x="2353222" y="2070161"/>
            <a:ext cx="4924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F9056B1-9BE4-3C1A-23E9-A134FFDED18A}"/>
              </a:ext>
            </a:extLst>
          </p:cNvPr>
          <p:cNvCxnSpPr>
            <a:cxnSpLocks/>
          </p:cNvCxnSpPr>
          <p:nvPr/>
        </p:nvCxnSpPr>
        <p:spPr>
          <a:xfrm>
            <a:off x="2415362" y="2254872"/>
            <a:ext cx="198525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506E70-AB5B-F368-685E-A247B60BD999}"/>
              </a:ext>
            </a:extLst>
          </p:cNvPr>
          <p:cNvGrpSpPr/>
          <p:nvPr/>
        </p:nvGrpSpPr>
        <p:grpSpPr>
          <a:xfrm>
            <a:off x="2195075" y="3238029"/>
            <a:ext cx="287258" cy="215444"/>
            <a:chOff x="292829" y="1695755"/>
            <a:chExt cx="287258" cy="2154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FBD4AB1-0B23-5234-11D4-22AA1992DAB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1E11EA-BE15-8764-DBBD-5BDCC363C0B1}"/>
                </a:ext>
              </a:extLst>
            </p:cNvPr>
            <p:cNvSpPr txBox="1"/>
            <p:nvPr/>
          </p:nvSpPr>
          <p:spPr>
            <a:xfrm>
              <a:off x="292829" y="169575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95000"/>
                    </a:schemeClr>
                  </a:solidFill>
                </a:rPr>
                <a:t>９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D58D4A0-A784-E06B-AD0D-4EBA488A1E2D}"/>
              </a:ext>
            </a:extLst>
          </p:cNvPr>
          <p:cNvGrpSpPr/>
          <p:nvPr/>
        </p:nvGrpSpPr>
        <p:grpSpPr>
          <a:xfrm>
            <a:off x="3129620" y="3238029"/>
            <a:ext cx="312906" cy="215444"/>
            <a:chOff x="221847" y="1695755"/>
            <a:chExt cx="312906" cy="21544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8E15D49-9EDB-ACDD-AC22-58F8149A290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1A957A-D8F2-7C06-D6C5-FE8E4A32ED81}"/>
                </a:ext>
              </a:extLst>
            </p:cNvPr>
            <p:cNvSpPr txBox="1"/>
            <p:nvPr/>
          </p:nvSpPr>
          <p:spPr>
            <a:xfrm>
              <a:off x="221847" y="169575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300" dirty="0">
                  <a:solidFill>
                    <a:schemeClr val="bg1">
                      <a:lumMod val="95000"/>
                    </a:schemeClr>
                  </a:solidFill>
                </a:rPr>
                <a:t>１０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991559-7B9C-C3DF-CA5D-A5CB7ABCB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3489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CO-CB-01-03-01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2157872-7693-3CE6-D43C-31545C14AB42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EB24F-A92D-C69C-B65B-47E29AE11E89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D988D-8FF9-35C8-CF85-D37F7C4C0EBE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5B6AE-7908-4244-4C32-E2EF957AB9DB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비밀게시판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1396-5E91-69DD-0391-D6E88BA99CF6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2BDA45D-FDC8-673E-1DAE-CAD1A49891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C99FC9-25B2-4185-3344-4C6ABC9987C3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7AD459D-1783-7DA0-6287-69E8A5DA5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C13FFDD-8C97-6368-EB84-BB750FC98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4B50AA-3817-1707-E2CB-FC667AA95137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114328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71423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CO-MA-NO-00-01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팝업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5496" y="1988840"/>
            <a:ext cx="6264696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75669"/>
              </p:ext>
            </p:extLst>
          </p:nvPr>
        </p:nvGraphicFramePr>
        <p:xfrm>
          <a:off x="6443663" y="3096"/>
          <a:ext cx="2615952" cy="2008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닫기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화면에 처음 들어가면 중요한 공지사항을 띄운다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367047" y="3312545"/>
            <a:ext cx="15600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안녕하세요 </a:t>
            </a:r>
            <a:r>
              <a:rPr lang="en-US" altLang="ko-KR" sz="900" dirty="0" err="1"/>
              <a:t>Cokkiri</a:t>
            </a:r>
            <a:r>
              <a:rPr lang="ko-KR" altLang="en-US" sz="900" dirty="0"/>
              <a:t>입니다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ko-KR" altLang="en-US" sz="900" dirty="0"/>
              <a:t>새로운 버전 업데이트로</a:t>
            </a:r>
            <a:endParaRPr lang="en-US" altLang="ko-KR" sz="900" dirty="0"/>
          </a:p>
          <a:p>
            <a:r>
              <a:rPr lang="en-US" altLang="ko-KR" sz="900" dirty="0"/>
              <a:t>2023.01.01 13:00 ~ </a:t>
            </a:r>
          </a:p>
          <a:p>
            <a:r>
              <a:rPr lang="en-US" altLang="ko-KR" sz="900" dirty="0"/>
              <a:t>2023.01.01</a:t>
            </a:r>
            <a:r>
              <a:rPr lang="ko-KR" altLang="en-US" sz="900" dirty="0"/>
              <a:t> </a:t>
            </a:r>
            <a:r>
              <a:rPr lang="en-US" altLang="ko-KR" sz="900" dirty="0"/>
              <a:t>14:00</a:t>
            </a:r>
          </a:p>
          <a:p>
            <a:r>
              <a:rPr lang="ko-KR" altLang="en-US" sz="900" dirty="0"/>
              <a:t>한</a:t>
            </a:r>
            <a:r>
              <a:rPr lang="en-US" altLang="ko-KR" sz="900" dirty="0"/>
              <a:t> </a:t>
            </a:r>
            <a:r>
              <a:rPr lang="ko-KR" altLang="en-US" sz="900" dirty="0"/>
              <a:t>시간동안 서버가 </a:t>
            </a:r>
            <a:endParaRPr lang="en-US" altLang="ko-KR" sz="900" dirty="0"/>
          </a:p>
          <a:p>
            <a:r>
              <a:rPr lang="ko-KR" altLang="en-US" sz="900" dirty="0"/>
              <a:t>중지됩니다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ko-KR" altLang="en-US" sz="900" dirty="0"/>
              <a:t>더 나은 </a:t>
            </a:r>
            <a:r>
              <a:rPr lang="en-US" altLang="ko-KR" sz="900" dirty="0" err="1"/>
              <a:t>Cokkiri</a:t>
            </a:r>
            <a:r>
              <a:rPr lang="ko-KR" altLang="en-US" sz="900" dirty="0"/>
              <a:t>가 되기</a:t>
            </a:r>
            <a:endParaRPr lang="en-US" altLang="ko-KR" sz="900" dirty="0"/>
          </a:p>
          <a:p>
            <a:r>
              <a:rPr lang="ko-KR" altLang="en-US" sz="900" dirty="0"/>
              <a:t>위해서 양해 부탁드립니다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1771" y="1671667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32896" y="1682873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회원가입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6BB325-889C-95E7-2D95-EF3A609A6178}"/>
              </a:ext>
            </a:extLst>
          </p:cNvPr>
          <p:cNvSpPr/>
          <p:nvPr/>
        </p:nvSpPr>
        <p:spPr>
          <a:xfrm>
            <a:off x="2267744" y="3218032"/>
            <a:ext cx="1728192" cy="18152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2E01B6-4F1A-4EE2-EE1A-A9798344B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40" y="3218032"/>
            <a:ext cx="184934" cy="18493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E5BD5D-0A9D-3758-F709-A2E369ACDDAE}"/>
              </a:ext>
            </a:extLst>
          </p:cNvPr>
          <p:cNvGrpSpPr/>
          <p:nvPr/>
        </p:nvGrpSpPr>
        <p:grpSpPr>
          <a:xfrm>
            <a:off x="3995936" y="3027170"/>
            <a:ext cx="240772" cy="215444"/>
            <a:chOff x="292829" y="1695755"/>
            <a:chExt cx="240772" cy="21544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05D212E-D5A6-7B80-95DE-21DF543E441E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2121BA-7A1A-79F2-10D0-9110CC497773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44E97C5-68C7-5EEA-0E23-E6E5A899A0B1}"/>
              </a:ext>
            </a:extLst>
          </p:cNvPr>
          <p:cNvSpPr/>
          <p:nvPr/>
        </p:nvSpPr>
        <p:spPr>
          <a:xfrm>
            <a:off x="5740270" y="1677269"/>
            <a:ext cx="466795" cy="1888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22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301466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922709" y="2802222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나도 심심하다</a:t>
            </a:r>
            <a:endParaRPr lang="en-US" altLang="ko-KR" sz="6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25910"/>
              </p:ext>
            </p:extLst>
          </p:nvPr>
        </p:nvGraphicFramePr>
        <p:xfrm>
          <a:off x="6444208" y="1568"/>
          <a:ext cx="2615952" cy="421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상위댓글을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쓰는 입력란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대댓글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쓰기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１０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사용자가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상위댓글을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쓰는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A70D3B-6D8B-17F4-E043-C83641E73FA4}"/>
              </a:ext>
            </a:extLst>
          </p:cNvPr>
          <p:cNvCxnSpPr>
            <a:cxnSpLocks/>
          </p:cNvCxnSpPr>
          <p:nvPr/>
        </p:nvCxnSpPr>
        <p:spPr>
          <a:xfrm>
            <a:off x="1929545" y="196829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A7738E7F-862C-B616-6284-43BA015DA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2610595"/>
            <a:ext cx="196135" cy="1961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39A045-E66B-2C1B-4BE5-5241692E3AE3}"/>
              </a:ext>
            </a:extLst>
          </p:cNvPr>
          <p:cNvSpPr txBox="1"/>
          <p:nvPr/>
        </p:nvSpPr>
        <p:spPr>
          <a:xfrm>
            <a:off x="1957136" y="207691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댓글</a:t>
            </a:r>
            <a:endParaRPr lang="en-US" altLang="ko-KR" sz="7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2B383C-B4BA-C8CB-AA07-B89272D9EE4D}"/>
              </a:ext>
            </a:extLst>
          </p:cNvPr>
          <p:cNvSpPr txBox="1"/>
          <p:nvPr/>
        </p:nvSpPr>
        <p:spPr>
          <a:xfrm>
            <a:off x="2368104" y="3402312"/>
            <a:ext cx="962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나도 심심하다</a:t>
            </a:r>
            <a:endParaRPr lang="en-US" altLang="ko-KR" sz="600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C73CB39-5CA0-5D68-A913-2BF072CB38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3232997"/>
            <a:ext cx="146426" cy="14642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384BF20-03C0-C022-4787-530E8D93F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1" y="3216409"/>
            <a:ext cx="196135" cy="196135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D844144-083E-D948-C60B-0179D6A32080}"/>
              </a:ext>
            </a:extLst>
          </p:cNvPr>
          <p:cNvGrpSpPr/>
          <p:nvPr/>
        </p:nvGrpSpPr>
        <p:grpSpPr>
          <a:xfrm>
            <a:off x="1893821" y="2964431"/>
            <a:ext cx="677778" cy="208840"/>
            <a:chOff x="1938410" y="4379162"/>
            <a:chExt cx="677778" cy="20884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7D959CCD-AE7E-C633-36EF-6339AC976398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283A23E-42F7-7071-E1D6-35C6381E03CD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8C97297-CF8C-FAA5-80A2-BF5C776211C9}"/>
              </a:ext>
            </a:extLst>
          </p:cNvPr>
          <p:cNvGrpSpPr/>
          <p:nvPr/>
        </p:nvGrpSpPr>
        <p:grpSpPr>
          <a:xfrm>
            <a:off x="2791918" y="3555901"/>
            <a:ext cx="339922" cy="208833"/>
            <a:chOff x="4063975" y="4996514"/>
            <a:chExt cx="339922" cy="208833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45CB8BF-88A1-0658-49D4-AAB750769763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4C31C5-4CA4-2D0C-B945-C27A76905A53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수정</a:t>
              </a:r>
              <a:endParaRPr lang="en-US" altLang="ko-KR" sz="700" spc="-150" dirty="0"/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089B1E-BA50-8757-59FC-08085BBC6AC6}"/>
              </a:ext>
            </a:extLst>
          </p:cNvPr>
          <p:cNvCxnSpPr>
            <a:cxnSpLocks/>
          </p:cNvCxnSpPr>
          <p:nvPr/>
        </p:nvCxnSpPr>
        <p:spPr>
          <a:xfrm>
            <a:off x="1929545" y="3860595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2BB2B67D-470E-D3BC-8AB0-39F944547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3924911"/>
            <a:ext cx="196135" cy="196135"/>
          </a:xfrm>
          <a:prstGeom prst="rect">
            <a:avLst/>
          </a:prstGeom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5BBF3AC-648F-4C15-CE7B-71B78F049710}"/>
              </a:ext>
            </a:extLst>
          </p:cNvPr>
          <p:cNvGrpSpPr/>
          <p:nvPr/>
        </p:nvGrpSpPr>
        <p:grpSpPr>
          <a:xfrm>
            <a:off x="1893821" y="4278747"/>
            <a:ext cx="677778" cy="208840"/>
            <a:chOff x="1938410" y="4379162"/>
            <a:chExt cx="677778" cy="208840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A9F88508-86D1-D0DE-6F1F-A28BDB980A91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4D2D76-0F25-6B5C-FBDF-5ACFFBAEE245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8278C8C-78BB-D4B0-478F-E772112A7206}"/>
              </a:ext>
            </a:extLst>
          </p:cNvPr>
          <p:cNvSpPr txBox="1"/>
          <p:nvPr/>
        </p:nvSpPr>
        <p:spPr>
          <a:xfrm>
            <a:off x="1922709" y="4121473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나도 심심하다</a:t>
            </a:r>
            <a:endParaRPr lang="en-US" altLang="ko-KR" sz="600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1565F1F-E2A7-4340-69AB-490BE65A3F08}"/>
              </a:ext>
            </a:extLst>
          </p:cNvPr>
          <p:cNvGrpSpPr/>
          <p:nvPr/>
        </p:nvGrpSpPr>
        <p:grpSpPr>
          <a:xfrm>
            <a:off x="4433819" y="2018700"/>
            <a:ext cx="240772" cy="215444"/>
            <a:chOff x="292829" y="1695755"/>
            <a:chExt cx="240772" cy="215444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9B58DC7-89F8-7C18-D527-888B686A9D7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A22557-395B-1951-AB77-297099BAB9D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B05AFC2-C54D-D214-2802-3E187F884C8E}"/>
              </a:ext>
            </a:extLst>
          </p:cNvPr>
          <p:cNvGrpSpPr/>
          <p:nvPr/>
        </p:nvGrpSpPr>
        <p:grpSpPr>
          <a:xfrm>
            <a:off x="1681937" y="2928718"/>
            <a:ext cx="240772" cy="215444"/>
            <a:chOff x="292829" y="1695755"/>
            <a:chExt cx="240772" cy="215444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3ED7DF0-FBF0-1CFE-FE85-FBCBF9796627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CADDED7-C568-385B-CE93-08DF8E1516FD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B707619-69FD-5FCB-B11D-EDB59F4FFFDB}"/>
              </a:ext>
            </a:extLst>
          </p:cNvPr>
          <p:cNvGrpSpPr/>
          <p:nvPr/>
        </p:nvGrpSpPr>
        <p:grpSpPr>
          <a:xfrm>
            <a:off x="2435847" y="3555901"/>
            <a:ext cx="339922" cy="208833"/>
            <a:chOff x="3719779" y="4996514"/>
            <a:chExt cx="339922" cy="208833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DD33601-8D52-F693-8272-439240DC7656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D80BA6-4265-532C-14B3-AFB6D1150DF2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EBC348AE-BED6-C727-7BC5-08E63E01F601}"/>
              </a:ext>
            </a:extLst>
          </p:cNvPr>
          <p:cNvSpPr txBox="1"/>
          <p:nvPr/>
        </p:nvSpPr>
        <p:spPr>
          <a:xfrm>
            <a:off x="2353222" y="2070161"/>
            <a:ext cx="4924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F9056B1-9BE4-3C1A-23E9-A134FFDED18A}"/>
              </a:ext>
            </a:extLst>
          </p:cNvPr>
          <p:cNvCxnSpPr>
            <a:cxnSpLocks/>
          </p:cNvCxnSpPr>
          <p:nvPr/>
        </p:nvCxnSpPr>
        <p:spPr>
          <a:xfrm>
            <a:off x="2415362" y="2254872"/>
            <a:ext cx="198525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506E70-AB5B-F368-685E-A247B60BD999}"/>
              </a:ext>
            </a:extLst>
          </p:cNvPr>
          <p:cNvGrpSpPr/>
          <p:nvPr/>
        </p:nvGrpSpPr>
        <p:grpSpPr>
          <a:xfrm>
            <a:off x="2195075" y="3452153"/>
            <a:ext cx="287258" cy="215444"/>
            <a:chOff x="292829" y="1695755"/>
            <a:chExt cx="287258" cy="2154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FBD4AB1-0B23-5234-11D4-22AA1992DAB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1E11EA-BE15-8764-DBBD-5BDCC363C0B1}"/>
                </a:ext>
              </a:extLst>
            </p:cNvPr>
            <p:cNvSpPr txBox="1"/>
            <p:nvPr/>
          </p:nvSpPr>
          <p:spPr>
            <a:xfrm>
              <a:off x="292829" y="169575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95000"/>
                    </a:schemeClr>
                  </a:solidFill>
                </a:rPr>
                <a:t>９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D58D4A0-A784-E06B-AD0D-4EBA488A1E2D}"/>
              </a:ext>
            </a:extLst>
          </p:cNvPr>
          <p:cNvGrpSpPr/>
          <p:nvPr/>
        </p:nvGrpSpPr>
        <p:grpSpPr>
          <a:xfrm>
            <a:off x="3129620" y="3452153"/>
            <a:ext cx="312906" cy="215444"/>
            <a:chOff x="221847" y="1695755"/>
            <a:chExt cx="312906" cy="21544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8E15D49-9EDB-ACDD-AC22-58F8149A290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1A957A-D8F2-7C06-D6C5-FE8E4A32ED81}"/>
                </a:ext>
              </a:extLst>
            </p:cNvPr>
            <p:cNvSpPr txBox="1"/>
            <p:nvPr/>
          </p:nvSpPr>
          <p:spPr>
            <a:xfrm>
              <a:off x="221847" y="169575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300" dirty="0">
                  <a:solidFill>
                    <a:schemeClr val="bg1">
                      <a:lumMod val="95000"/>
                    </a:schemeClr>
                  </a:solidFill>
                </a:rPr>
                <a:t>１０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991559-7B9C-C3DF-CA5D-A5CB7ABCB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72815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CO-CB-01-03-02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16106D-9EB3-AA6C-C472-5FE519EA050F}"/>
              </a:ext>
            </a:extLst>
          </p:cNvPr>
          <p:cNvGrpSpPr/>
          <p:nvPr/>
        </p:nvGrpSpPr>
        <p:grpSpPr>
          <a:xfrm>
            <a:off x="2737539" y="2303420"/>
            <a:ext cx="339922" cy="208833"/>
            <a:chOff x="4063975" y="4996514"/>
            <a:chExt cx="339922" cy="20883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A248487-F995-4A90-ABED-420237379400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E20D33-6F5D-D0D7-971A-FE509E7802B9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등록</a:t>
              </a:r>
              <a:endParaRPr lang="en-US" altLang="ko-KR" sz="700" spc="-15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D2EB8E-22DF-32DC-46EF-0B72C7AA0F91}"/>
              </a:ext>
            </a:extLst>
          </p:cNvPr>
          <p:cNvGrpSpPr/>
          <p:nvPr/>
        </p:nvGrpSpPr>
        <p:grpSpPr>
          <a:xfrm>
            <a:off x="2381468" y="2303420"/>
            <a:ext cx="339922" cy="208833"/>
            <a:chOff x="3719779" y="4996514"/>
            <a:chExt cx="339922" cy="20883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B0704B-66DA-5F7E-036A-46A67DE6E5AC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F72A93-66E9-6FDA-65BD-5EA1CC19775F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취소</a:t>
              </a:r>
              <a:endParaRPr lang="en-US" altLang="ko-KR" sz="700" spc="-15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D0C1C44-328D-FF9C-2974-F0F78CDE7958}"/>
              </a:ext>
            </a:extLst>
          </p:cNvPr>
          <p:cNvSpPr txBox="1"/>
          <p:nvPr/>
        </p:nvSpPr>
        <p:spPr>
          <a:xfrm>
            <a:off x="2116780" y="2591806"/>
            <a:ext cx="966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익명</a:t>
            </a:r>
            <a:r>
              <a:rPr lang="en-US" altLang="ko-KR" sz="700" b="1" dirty="0"/>
              <a:t>1</a:t>
            </a:r>
            <a:r>
              <a:rPr lang="ko-KR" altLang="en-US" sz="700" b="1" dirty="0"/>
              <a:t>  </a:t>
            </a:r>
            <a:r>
              <a:rPr lang="en-US" altLang="ko-KR" sz="700" b="1" dirty="0"/>
              <a:t>·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54B410-09DF-6151-8A75-E7EDD57EDFD9}"/>
              </a:ext>
            </a:extLst>
          </p:cNvPr>
          <p:cNvSpPr txBox="1"/>
          <p:nvPr/>
        </p:nvSpPr>
        <p:spPr>
          <a:xfrm>
            <a:off x="2564229" y="3197620"/>
            <a:ext cx="10716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글쓴이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·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en-US" altLang="ko-KR" sz="7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6E3047-7BFE-6286-A144-3959125A180D}"/>
              </a:ext>
            </a:extLst>
          </p:cNvPr>
          <p:cNvSpPr txBox="1"/>
          <p:nvPr/>
        </p:nvSpPr>
        <p:spPr>
          <a:xfrm>
            <a:off x="2116780" y="3906122"/>
            <a:ext cx="8710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익명</a:t>
            </a:r>
            <a:r>
              <a:rPr lang="en-US" altLang="ko-KR" sz="700" b="1" dirty="0"/>
              <a:t>2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·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en-US" altLang="ko-KR" sz="7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DC368E-9CED-B763-B74F-EF4C38986703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76A08D-55D9-28C5-5526-C27B9075721E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EA1553-8D3C-E2BD-9AEE-285202192240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0CCC6A-045B-1918-1F69-02735183744A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비밀게시판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0BFF8B-66C3-3FC1-1F88-4B38FF859C1C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D7E2036-566A-FB47-FAA0-54C1B2D18A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0EF5C98-B392-6157-52BA-33054085B39C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5CC66F37-80A0-94D2-9F70-D1D897769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FB6CD4B-7EF0-6593-4EA4-BA6D3CBBC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1E3957-F190-5EEF-F615-48F15017DF32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941318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35907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922709" y="2553738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나도 심심하다</a:t>
            </a:r>
            <a:endParaRPr lang="en-US" altLang="ko-KR" sz="6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83483"/>
              </p:ext>
            </p:extLst>
          </p:nvPr>
        </p:nvGraphicFramePr>
        <p:xfrm>
          <a:off x="6444208" y="1568"/>
          <a:ext cx="2615952" cy="421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상위댓글을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쓰는 입력란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대댓글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쓰기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１０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사용자가 답글 버튼을 클릭한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A70D3B-6D8B-17F4-E043-C83641E73FA4}"/>
              </a:ext>
            </a:extLst>
          </p:cNvPr>
          <p:cNvCxnSpPr>
            <a:cxnSpLocks/>
          </p:cNvCxnSpPr>
          <p:nvPr/>
        </p:nvCxnSpPr>
        <p:spPr>
          <a:xfrm>
            <a:off x="1929545" y="196829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A7738E7F-862C-B616-6284-43BA015DA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2362111"/>
            <a:ext cx="196135" cy="1961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39A045-E66B-2C1B-4BE5-5241692E3AE3}"/>
              </a:ext>
            </a:extLst>
          </p:cNvPr>
          <p:cNvSpPr txBox="1"/>
          <p:nvPr/>
        </p:nvSpPr>
        <p:spPr>
          <a:xfrm>
            <a:off x="1957136" y="207691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댓글</a:t>
            </a:r>
            <a:endParaRPr lang="en-US" altLang="ko-KR" sz="7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2B383C-B4BA-C8CB-AA07-B89272D9EE4D}"/>
              </a:ext>
            </a:extLst>
          </p:cNvPr>
          <p:cNvSpPr txBox="1"/>
          <p:nvPr/>
        </p:nvSpPr>
        <p:spPr>
          <a:xfrm>
            <a:off x="2368104" y="3153828"/>
            <a:ext cx="962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나도 심심하다</a:t>
            </a:r>
            <a:endParaRPr lang="en-US" altLang="ko-KR" sz="600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C73CB39-5CA0-5D68-A913-2BF072CB38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2984513"/>
            <a:ext cx="146426" cy="14642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384BF20-03C0-C022-4787-530E8D93F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1" y="2967925"/>
            <a:ext cx="196135" cy="196135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D844144-083E-D948-C60B-0179D6A32080}"/>
              </a:ext>
            </a:extLst>
          </p:cNvPr>
          <p:cNvGrpSpPr/>
          <p:nvPr/>
        </p:nvGrpSpPr>
        <p:grpSpPr>
          <a:xfrm>
            <a:off x="1893821" y="2715947"/>
            <a:ext cx="677778" cy="208840"/>
            <a:chOff x="1938410" y="4379162"/>
            <a:chExt cx="677778" cy="20884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7D959CCD-AE7E-C633-36EF-6339AC976398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283A23E-42F7-7071-E1D6-35C6381E03CD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8C97297-CF8C-FAA5-80A2-BF5C776211C9}"/>
              </a:ext>
            </a:extLst>
          </p:cNvPr>
          <p:cNvGrpSpPr/>
          <p:nvPr/>
        </p:nvGrpSpPr>
        <p:grpSpPr>
          <a:xfrm>
            <a:off x="2791918" y="3307417"/>
            <a:ext cx="339922" cy="208833"/>
            <a:chOff x="4063975" y="4996514"/>
            <a:chExt cx="339922" cy="208833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45CB8BF-88A1-0658-49D4-AAB750769763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4C31C5-4CA4-2D0C-B945-C27A76905A53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수정</a:t>
              </a:r>
              <a:endParaRPr lang="en-US" altLang="ko-KR" sz="700" spc="-150" dirty="0"/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089B1E-BA50-8757-59FC-08085BBC6AC6}"/>
              </a:ext>
            </a:extLst>
          </p:cNvPr>
          <p:cNvCxnSpPr>
            <a:cxnSpLocks/>
          </p:cNvCxnSpPr>
          <p:nvPr/>
        </p:nvCxnSpPr>
        <p:spPr>
          <a:xfrm>
            <a:off x="1929545" y="3612111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2BB2B67D-470E-D3BC-8AB0-39F944547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3676427"/>
            <a:ext cx="196135" cy="196135"/>
          </a:xfrm>
          <a:prstGeom prst="rect">
            <a:avLst/>
          </a:prstGeom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5BBF3AC-648F-4C15-CE7B-71B78F049710}"/>
              </a:ext>
            </a:extLst>
          </p:cNvPr>
          <p:cNvGrpSpPr/>
          <p:nvPr/>
        </p:nvGrpSpPr>
        <p:grpSpPr>
          <a:xfrm>
            <a:off x="1893821" y="4030263"/>
            <a:ext cx="677778" cy="208840"/>
            <a:chOff x="1938410" y="4379162"/>
            <a:chExt cx="677778" cy="208840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A9F88508-86D1-D0DE-6F1F-A28BDB980A91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4D2D76-0F25-6B5C-FBDF-5ACFFBAEE245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8278C8C-78BB-D4B0-478F-E772112A7206}"/>
              </a:ext>
            </a:extLst>
          </p:cNvPr>
          <p:cNvSpPr txBox="1"/>
          <p:nvPr/>
        </p:nvSpPr>
        <p:spPr>
          <a:xfrm>
            <a:off x="1922709" y="3872989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나도 심심하다</a:t>
            </a:r>
            <a:endParaRPr lang="en-US" altLang="ko-KR" sz="600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1565F1F-E2A7-4340-69AB-490BE65A3F08}"/>
              </a:ext>
            </a:extLst>
          </p:cNvPr>
          <p:cNvGrpSpPr/>
          <p:nvPr/>
        </p:nvGrpSpPr>
        <p:grpSpPr>
          <a:xfrm>
            <a:off x="4433819" y="2018700"/>
            <a:ext cx="240772" cy="215444"/>
            <a:chOff x="292829" y="1695755"/>
            <a:chExt cx="240772" cy="215444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9B58DC7-89F8-7C18-D527-888B686A9D7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A22557-395B-1951-AB77-297099BAB9D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B05AFC2-C54D-D214-2802-3E187F884C8E}"/>
              </a:ext>
            </a:extLst>
          </p:cNvPr>
          <p:cNvGrpSpPr/>
          <p:nvPr/>
        </p:nvGrpSpPr>
        <p:grpSpPr>
          <a:xfrm>
            <a:off x="1681937" y="2680234"/>
            <a:ext cx="240772" cy="215444"/>
            <a:chOff x="292829" y="1695755"/>
            <a:chExt cx="240772" cy="215444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3ED7DF0-FBF0-1CFE-FE85-FBCBF9796627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CADDED7-C568-385B-CE93-08DF8E1516FD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B707619-69FD-5FCB-B11D-EDB59F4FFFDB}"/>
              </a:ext>
            </a:extLst>
          </p:cNvPr>
          <p:cNvGrpSpPr/>
          <p:nvPr/>
        </p:nvGrpSpPr>
        <p:grpSpPr>
          <a:xfrm>
            <a:off x="2435847" y="3307417"/>
            <a:ext cx="339922" cy="208833"/>
            <a:chOff x="3719779" y="4996514"/>
            <a:chExt cx="339922" cy="208833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DD33601-8D52-F693-8272-439240DC7656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D80BA6-4265-532C-14B3-AFB6D1150DF2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EBC348AE-BED6-C727-7BC5-08E63E01F601}"/>
              </a:ext>
            </a:extLst>
          </p:cNvPr>
          <p:cNvSpPr txBox="1"/>
          <p:nvPr/>
        </p:nvSpPr>
        <p:spPr>
          <a:xfrm>
            <a:off x="2353222" y="2070161"/>
            <a:ext cx="4924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F9056B1-9BE4-3C1A-23E9-A134FFDED18A}"/>
              </a:ext>
            </a:extLst>
          </p:cNvPr>
          <p:cNvCxnSpPr>
            <a:cxnSpLocks/>
          </p:cNvCxnSpPr>
          <p:nvPr/>
        </p:nvCxnSpPr>
        <p:spPr>
          <a:xfrm>
            <a:off x="2415362" y="2254872"/>
            <a:ext cx="198525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506E70-AB5B-F368-685E-A247B60BD999}"/>
              </a:ext>
            </a:extLst>
          </p:cNvPr>
          <p:cNvGrpSpPr/>
          <p:nvPr/>
        </p:nvGrpSpPr>
        <p:grpSpPr>
          <a:xfrm>
            <a:off x="2195075" y="3203669"/>
            <a:ext cx="287258" cy="215444"/>
            <a:chOff x="292829" y="1695755"/>
            <a:chExt cx="287258" cy="2154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FBD4AB1-0B23-5234-11D4-22AA1992DAB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1E11EA-BE15-8764-DBBD-5BDCC363C0B1}"/>
                </a:ext>
              </a:extLst>
            </p:cNvPr>
            <p:cNvSpPr txBox="1"/>
            <p:nvPr/>
          </p:nvSpPr>
          <p:spPr>
            <a:xfrm>
              <a:off x="292829" y="169575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95000"/>
                    </a:schemeClr>
                  </a:solidFill>
                </a:rPr>
                <a:t>９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D58D4A0-A784-E06B-AD0D-4EBA488A1E2D}"/>
              </a:ext>
            </a:extLst>
          </p:cNvPr>
          <p:cNvGrpSpPr/>
          <p:nvPr/>
        </p:nvGrpSpPr>
        <p:grpSpPr>
          <a:xfrm>
            <a:off x="3129620" y="3203669"/>
            <a:ext cx="312906" cy="215444"/>
            <a:chOff x="221847" y="1695755"/>
            <a:chExt cx="312906" cy="21544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8E15D49-9EDB-ACDD-AC22-58F8149A290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1A957A-D8F2-7C06-D6C5-FE8E4A32ED81}"/>
                </a:ext>
              </a:extLst>
            </p:cNvPr>
            <p:cNvSpPr txBox="1"/>
            <p:nvPr/>
          </p:nvSpPr>
          <p:spPr>
            <a:xfrm>
              <a:off x="221847" y="169575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300" dirty="0">
                  <a:solidFill>
                    <a:schemeClr val="bg1">
                      <a:lumMod val="95000"/>
                    </a:schemeClr>
                  </a:solidFill>
                </a:rPr>
                <a:t>１０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991559-7B9C-C3DF-CA5D-A5CB7ABCB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67920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CO-CB-01-03-03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4823D4C-90A8-C786-A239-4031531F17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4286813"/>
            <a:ext cx="146426" cy="146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83E0F9-CEE8-0E4D-B609-6A1A6FC4D3B1}"/>
              </a:ext>
            </a:extLst>
          </p:cNvPr>
          <p:cNvSpPr txBox="1"/>
          <p:nvPr/>
        </p:nvSpPr>
        <p:spPr>
          <a:xfrm>
            <a:off x="2448322" y="435172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B231E1C-2BF2-9523-D03F-13FF2DB422B0}"/>
              </a:ext>
            </a:extLst>
          </p:cNvPr>
          <p:cNvGrpSpPr/>
          <p:nvPr/>
        </p:nvGrpSpPr>
        <p:grpSpPr>
          <a:xfrm>
            <a:off x="2786875" y="4601791"/>
            <a:ext cx="339922" cy="208833"/>
            <a:chOff x="4063975" y="4996514"/>
            <a:chExt cx="339922" cy="20883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8B2A03-CFB1-3548-2F17-F4CCA37E827C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5AF77E-C056-AF2D-3422-A12889BDD9B5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등록</a:t>
              </a:r>
              <a:endParaRPr lang="en-US" altLang="ko-KR" sz="700" spc="-15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1D101C6-4A28-E781-B187-6E09D83314AC}"/>
              </a:ext>
            </a:extLst>
          </p:cNvPr>
          <p:cNvGrpSpPr/>
          <p:nvPr/>
        </p:nvGrpSpPr>
        <p:grpSpPr>
          <a:xfrm>
            <a:off x="2430804" y="4601791"/>
            <a:ext cx="339922" cy="208833"/>
            <a:chOff x="3719779" y="4996514"/>
            <a:chExt cx="339922" cy="208833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70B8AF1-0C56-7A86-65AF-250A8AE2F35A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BFEC4E-5647-D6AF-D89F-ABFBD23907F1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취소</a:t>
              </a:r>
              <a:endParaRPr lang="en-US" altLang="ko-KR" sz="700" spc="-150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274558-C996-1856-8E1C-C0C34CD0A3CD}"/>
              </a:ext>
            </a:extLst>
          </p:cNvPr>
          <p:cNvCxnSpPr>
            <a:cxnSpLocks/>
          </p:cNvCxnSpPr>
          <p:nvPr/>
        </p:nvCxnSpPr>
        <p:spPr>
          <a:xfrm>
            <a:off x="2405381" y="4536386"/>
            <a:ext cx="199523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916BB5-4438-99CD-3BDC-A14CCF3D5553}"/>
              </a:ext>
            </a:extLst>
          </p:cNvPr>
          <p:cNvSpPr txBox="1"/>
          <p:nvPr/>
        </p:nvSpPr>
        <p:spPr>
          <a:xfrm>
            <a:off x="2116780" y="2348880"/>
            <a:ext cx="966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익명</a:t>
            </a:r>
            <a:r>
              <a:rPr lang="en-US" altLang="ko-KR" sz="700" b="1" dirty="0"/>
              <a:t>1</a:t>
            </a:r>
            <a:r>
              <a:rPr lang="ko-KR" altLang="en-US" sz="700" b="1" dirty="0"/>
              <a:t>  </a:t>
            </a:r>
            <a:r>
              <a:rPr lang="en-US" altLang="ko-KR" sz="700" b="1" dirty="0"/>
              <a:t>·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FE8D86-4D76-50C1-8FD2-5F483CCE688D}"/>
              </a:ext>
            </a:extLst>
          </p:cNvPr>
          <p:cNvSpPr txBox="1"/>
          <p:nvPr/>
        </p:nvSpPr>
        <p:spPr>
          <a:xfrm>
            <a:off x="2564229" y="2954694"/>
            <a:ext cx="10716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글쓴이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·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en-US" altLang="ko-KR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5FC559-D7CC-17AF-5CAC-8B7A60C7202A}"/>
              </a:ext>
            </a:extLst>
          </p:cNvPr>
          <p:cNvSpPr txBox="1"/>
          <p:nvPr/>
        </p:nvSpPr>
        <p:spPr>
          <a:xfrm>
            <a:off x="2116780" y="3663196"/>
            <a:ext cx="8710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익명</a:t>
            </a:r>
            <a:r>
              <a:rPr lang="en-US" altLang="ko-KR" sz="700" b="1" dirty="0"/>
              <a:t>2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·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en-US" altLang="ko-KR" sz="7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F4A527-D4A3-DE81-DB53-0F531566F165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EF03B-494C-D5C7-F2FC-8FB22936EEE4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974FD4-D68C-0029-D2D8-A2565C160A04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1C28F2-A7EE-F0D2-D5A2-C768E70ECD31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비밀게시판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EAF20-A500-4FE6-386E-7FB9CC420CBD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E311E8EB-D3ED-1C48-D49D-754D07987C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FD76AF1-9616-9920-F29C-47F7118C84A5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7DAE40B-B27D-441A-17AD-661BD907A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72C3CCF-F8FB-4C7B-4576-7EBD099C9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A16F628-3F30-7369-C9D2-2516C45D8A33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1928743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1C72966E-A615-BA5A-9237-20CAD5C5FB4B}"/>
              </a:ext>
            </a:extLst>
          </p:cNvPr>
          <p:cNvSpPr/>
          <p:nvPr/>
        </p:nvSpPr>
        <p:spPr>
          <a:xfrm>
            <a:off x="225671" y="1903780"/>
            <a:ext cx="745930" cy="517108"/>
          </a:xfrm>
          <a:prstGeom prst="roundRect">
            <a:avLst>
              <a:gd name="adj" fmla="val 16370"/>
            </a:avLst>
          </a:prstGeom>
          <a:solidFill>
            <a:schemeClr val="bg1"/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231B098-6616-36BD-BFCA-273D97D938AC}"/>
              </a:ext>
            </a:extLst>
          </p:cNvPr>
          <p:cNvSpPr txBox="1"/>
          <p:nvPr/>
        </p:nvSpPr>
        <p:spPr>
          <a:xfrm>
            <a:off x="197363" y="2053965"/>
            <a:ext cx="3642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제목</a:t>
            </a:r>
            <a:endParaRPr lang="en-US" altLang="ko-KR" sz="7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0BB037-81E1-FC28-E7A9-8C7411D95C58}"/>
              </a:ext>
            </a:extLst>
          </p:cNvPr>
          <p:cNvGrpSpPr/>
          <p:nvPr/>
        </p:nvGrpSpPr>
        <p:grpSpPr>
          <a:xfrm>
            <a:off x="35496" y="1628800"/>
            <a:ext cx="240772" cy="215444"/>
            <a:chOff x="292829" y="1695755"/>
            <a:chExt cx="240772" cy="2154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372D903-4E3A-5138-D215-35F288CBFD0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B4AE3C-FF8C-A518-6441-C437F35F484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02CC-F6F6-BE24-7266-229837A8C652}"/>
              </a:ext>
            </a:extLst>
          </p:cNvPr>
          <p:cNvGrpSpPr/>
          <p:nvPr/>
        </p:nvGrpSpPr>
        <p:grpSpPr>
          <a:xfrm>
            <a:off x="1195629" y="1648750"/>
            <a:ext cx="240772" cy="215444"/>
            <a:chOff x="292829" y="1695755"/>
            <a:chExt cx="240772" cy="21544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DDFC87-5E62-3BBD-CF4E-BF0ABFD7CE5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D13968-A592-5BC1-17C1-7E08A701BD3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F52412-73BD-8C45-3C4B-413181FC40B9}"/>
              </a:ext>
            </a:extLst>
          </p:cNvPr>
          <p:cNvGrpSpPr/>
          <p:nvPr/>
        </p:nvGrpSpPr>
        <p:grpSpPr>
          <a:xfrm>
            <a:off x="5564687" y="1750189"/>
            <a:ext cx="240772" cy="215444"/>
            <a:chOff x="292829" y="1695755"/>
            <a:chExt cx="240772" cy="21544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8B92DCF-4ABA-A1A6-C0EC-2C9CCFB6714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F6D0A8-E211-FD43-C397-49631A91164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615A47-F85A-8966-B1C2-E51996E44F7B}"/>
              </a:ext>
            </a:extLst>
          </p:cNvPr>
          <p:cNvGrpSpPr/>
          <p:nvPr/>
        </p:nvGrpSpPr>
        <p:grpSpPr>
          <a:xfrm>
            <a:off x="2821080" y="5557829"/>
            <a:ext cx="240772" cy="215444"/>
            <a:chOff x="292829" y="1695755"/>
            <a:chExt cx="240772" cy="21544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E902F72-F168-E541-4634-E2B225643A1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1BF061-F03B-3802-B806-CC1E0247CC0F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42387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02553CA9-9D76-F2C4-4DCB-A1BB8CA4C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16" y="5650162"/>
            <a:ext cx="230834" cy="23083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0A0663-C77B-7C5B-22BE-528FB3A46ECF}"/>
              </a:ext>
            </a:extLst>
          </p:cNvPr>
          <p:cNvSpPr/>
          <p:nvPr/>
        </p:nvSpPr>
        <p:spPr>
          <a:xfrm>
            <a:off x="225671" y="1848329"/>
            <a:ext cx="745930" cy="205636"/>
          </a:xfrm>
          <a:prstGeom prst="roundRect">
            <a:avLst>
              <a:gd name="adj" fmla="val 16370"/>
            </a:avLst>
          </a:prstGeom>
          <a:solidFill>
            <a:schemeClr val="bg1"/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AF50C-CDA7-DBAE-7B83-94EF9535F2D7}"/>
              </a:ext>
            </a:extLst>
          </p:cNvPr>
          <p:cNvSpPr txBox="1"/>
          <p:nvPr/>
        </p:nvSpPr>
        <p:spPr>
          <a:xfrm>
            <a:off x="1041462" y="185791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검색</a:t>
            </a:r>
            <a:endParaRPr lang="en-US" altLang="ko-KR" sz="7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DE45051-C7FC-7C9F-9810-CB727BA53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19" y="1871933"/>
            <a:ext cx="172799" cy="17279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E753480-449F-63EF-845A-C6C6C880B537}"/>
              </a:ext>
            </a:extLst>
          </p:cNvPr>
          <p:cNvSpPr/>
          <p:nvPr/>
        </p:nvSpPr>
        <p:spPr>
          <a:xfrm>
            <a:off x="1012819" y="1848329"/>
            <a:ext cx="1535221" cy="205636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97C6223-4E53-7621-E7DB-4D887D328F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90" y="1863177"/>
            <a:ext cx="154614" cy="1546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156127-19FD-F392-52B9-3D0BEC9F2791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39E16F-3359-1850-C29E-73D8E1A6421D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9444D9-D384-C4F6-FD68-EFED9B14B8B0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4A3413-9587-03AA-0546-9DDA0F17EAAE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C4503F-4110-9FC3-C00E-C6AF2B23F590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err="1"/>
              <a:t>마이플레이스</a:t>
            </a:r>
            <a:endParaRPr lang="ko-KR" altLang="en-US" sz="700" b="1" spc="-150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27DF23E-C0C2-7C74-252E-F92504B3E9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6F5DD4B-BE2E-3B3D-8801-D0675BE9B3D0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3636AD6-B5C6-F71E-1823-582CA52E0B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FE485FC-0BF6-2B15-B748-6488AAB62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DB6CF2E-4039-0EFC-CEC6-0D8CCD2D4E58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237A0-5358-F2B9-92DB-F87F4258D991}"/>
              </a:ext>
            </a:extLst>
          </p:cNvPr>
          <p:cNvSpPr txBox="1"/>
          <p:nvPr/>
        </p:nvSpPr>
        <p:spPr>
          <a:xfrm>
            <a:off x="1741292" y="2462141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오이가좋아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D4E8CCD-D7CC-8F9A-F46D-38B2616CB891}"/>
              </a:ext>
            </a:extLst>
          </p:cNvPr>
          <p:cNvGrpSpPr/>
          <p:nvPr/>
        </p:nvGrpSpPr>
        <p:grpSpPr>
          <a:xfrm>
            <a:off x="1648204" y="3022843"/>
            <a:ext cx="364968" cy="215444"/>
            <a:chOff x="4526760" y="3780069"/>
            <a:chExt cx="364968" cy="21544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35D751-3F19-5394-7194-12E00F1671CA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7402A340-6356-49A1-7C2F-09FD9FE45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430DC58-5761-D708-20BD-4C5A83065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23" y="2490183"/>
            <a:ext cx="154382" cy="1543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C11FEA7-A7D4-A971-6CED-F38F9BD787B1}"/>
              </a:ext>
            </a:extLst>
          </p:cNvPr>
          <p:cNvSpPr txBox="1"/>
          <p:nvPr/>
        </p:nvSpPr>
        <p:spPr>
          <a:xfrm>
            <a:off x="1551504" y="2629311"/>
            <a:ext cx="1434192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 err="1"/>
              <a:t>공주칼국수</a:t>
            </a:r>
            <a:r>
              <a:rPr lang="ko-KR" altLang="en-US" sz="700" dirty="0"/>
              <a:t> 인생 맛집 </a:t>
            </a:r>
            <a:r>
              <a:rPr lang="ko-KR" altLang="en-US" sz="700" dirty="0" err="1"/>
              <a:t>찾았습</a:t>
            </a:r>
            <a:r>
              <a:rPr lang="en-US" altLang="ko-KR" sz="700" dirty="0"/>
              <a:t>…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CE63282-75E9-C5C4-FD3B-EEDA3F8E9A4F}"/>
              </a:ext>
            </a:extLst>
          </p:cNvPr>
          <p:cNvGrpSpPr/>
          <p:nvPr/>
        </p:nvGrpSpPr>
        <p:grpSpPr>
          <a:xfrm>
            <a:off x="2034530" y="3022843"/>
            <a:ext cx="377680" cy="215444"/>
            <a:chOff x="4583761" y="3870725"/>
            <a:chExt cx="377680" cy="21544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84E20-DEFD-31F4-C3DF-A73CF17AE7C1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55" name="그래픽 54">
              <a:extLst>
                <a:ext uri="{FF2B5EF4-FFF2-40B4-BE49-F238E27FC236}">
                  <a16:creationId xmlns:a16="http://schemas.microsoft.com/office/drawing/2014/main" id="{B4D7961B-5797-5484-2E01-9618F2FC9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BFEF6B9-57F8-4200-CBFC-16CDB3A5E57A}"/>
              </a:ext>
            </a:extLst>
          </p:cNvPr>
          <p:cNvGrpSpPr/>
          <p:nvPr/>
        </p:nvGrpSpPr>
        <p:grpSpPr>
          <a:xfrm>
            <a:off x="2406257" y="3022843"/>
            <a:ext cx="320454" cy="215444"/>
            <a:chOff x="4584883" y="3870725"/>
            <a:chExt cx="320454" cy="21544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ECB8A-6F5A-FD82-9DA2-0223DF260289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58" name="그래픽 57">
              <a:extLst>
                <a:ext uri="{FF2B5EF4-FFF2-40B4-BE49-F238E27FC236}">
                  <a16:creationId xmlns:a16="http://schemas.microsoft.com/office/drawing/2014/main" id="{5B939487-A826-7291-D055-0E842B297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6DDF62F-9588-FFE1-24FD-8496F3B620A7}"/>
              </a:ext>
            </a:extLst>
          </p:cNvPr>
          <p:cNvSpPr txBox="1"/>
          <p:nvPr/>
        </p:nvSpPr>
        <p:spPr>
          <a:xfrm>
            <a:off x="1556746" y="2766563"/>
            <a:ext cx="1091211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대전 중구 오류동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A3C7AC-8F00-C0C6-6DC5-975C723FE129}"/>
              </a:ext>
            </a:extLst>
          </p:cNvPr>
          <p:cNvSpPr txBox="1"/>
          <p:nvPr/>
        </p:nvSpPr>
        <p:spPr>
          <a:xfrm>
            <a:off x="4193734" y="2462141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오이가좋아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510183A-63A0-598E-7679-E05C39AA4B48}"/>
              </a:ext>
            </a:extLst>
          </p:cNvPr>
          <p:cNvGrpSpPr/>
          <p:nvPr/>
        </p:nvGrpSpPr>
        <p:grpSpPr>
          <a:xfrm>
            <a:off x="4100646" y="3022843"/>
            <a:ext cx="364968" cy="215444"/>
            <a:chOff x="4526760" y="3780069"/>
            <a:chExt cx="364968" cy="21544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4D4643B-6A3E-752B-03BF-FF315002C961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96" name="그래픽 95">
              <a:extLst>
                <a:ext uri="{FF2B5EF4-FFF2-40B4-BE49-F238E27FC236}">
                  <a16:creationId xmlns:a16="http://schemas.microsoft.com/office/drawing/2014/main" id="{A5FFFA9D-8137-C233-0835-FB4010394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86FA45A6-A00A-8835-9396-1F3F3845DC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65" y="2490183"/>
            <a:ext cx="154382" cy="15438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52CB1FF-DF33-BCE3-A06A-D49639F66A62}"/>
              </a:ext>
            </a:extLst>
          </p:cNvPr>
          <p:cNvSpPr txBox="1"/>
          <p:nvPr/>
        </p:nvSpPr>
        <p:spPr>
          <a:xfrm>
            <a:off x="4003945" y="2629311"/>
            <a:ext cx="1606079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/>
              <a:t>오류동 </a:t>
            </a:r>
            <a:r>
              <a:rPr lang="ko-KR" altLang="en-US" sz="700" dirty="0" err="1"/>
              <a:t>로심</a:t>
            </a:r>
            <a:r>
              <a:rPr lang="ko-KR" altLang="en-US" sz="700" dirty="0"/>
              <a:t> 한번 가보세요</a:t>
            </a:r>
            <a:r>
              <a:rPr lang="en-US" altLang="ko-KR" sz="700" dirty="0"/>
              <a:t>!! 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4598715-9A75-6773-41E4-83B886ADD85C}"/>
              </a:ext>
            </a:extLst>
          </p:cNvPr>
          <p:cNvGrpSpPr/>
          <p:nvPr/>
        </p:nvGrpSpPr>
        <p:grpSpPr>
          <a:xfrm>
            <a:off x="4486972" y="3022843"/>
            <a:ext cx="377680" cy="215444"/>
            <a:chOff x="4583761" y="3870725"/>
            <a:chExt cx="377680" cy="21544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1C6AA70-90ED-E860-2590-76AB0A015AB8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02" name="그래픽 101">
              <a:extLst>
                <a:ext uri="{FF2B5EF4-FFF2-40B4-BE49-F238E27FC236}">
                  <a16:creationId xmlns:a16="http://schemas.microsoft.com/office/drawing/2014/main" id="{102875FD-3C67-72FC-8EEC-6764D5D31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08AA97A-484E-CDDE-BB36-4D3F25EDBA53}"/>
              </a:ext>
            </a:extLst>
          </p:cNvPr>
          <p:cNvGrpSpPr/>
          <p:nvPr/>
        </p:nvGrpSpPr>
        <p:grpSpPr>
          <a:xfrm>
            <a:off x="4858699" y="3022843"/>
            <a:ext cx="320454" cy="215444"/>
            <a:chOff x="4584883" y="3870725"/>
            <a:chExt cx="320454" cy="21544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268DAF8-3C10-9B88-9C8D-EC6C53ACFCF2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05" name="그래픽 104">
              <a:extLst>
                <a:ext uri="{FF2B5EF4-FFF2-40B4-BE49-F238E27FC236}">
                  <a16:creationId xmlns:a16="http://schemas.microsoft.com/office/drawing/2014/main" id="{F05D64E5-C600-F60C-D075-67370E52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71A533D-15F6-1AE9-5772-503752C383CB}"/>
              </a:ext>
            </a:extLst>
          </p:cNvPr>
          <p:cNvSpPr txBox="1"/>
          <p:nvPr/>
        </p:nvSpPr>
        <p:spPr>
          <a:xfrm>
            <a:off x="4009188" y="2766563"/>
            <a:ext cx="1091211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대전 중구 대흥동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7" name="그림 106" descr="텍스트, 건물, 장면, 매장이(가) 표시된 사진&#10;&#10;자동 생성된 설명">
            <a:extLst>
              <a:ext uri="{FF2B5EF4-FFF2-40B4-BE49-F238E27FC236}">
                <a16:creationId xmlns:a16="http://schemas.microsoft.com/office/drawing/2014/main" id="{E1923AD4-83DC-991D-B34C-04072300D0C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714"/>
          <a:stretch/>
        </p:blipFill>
        <p:spPr>
          <a:xfrm>
            <a:off x="3195482" y="2440452"/>
            <a:ext cx="788466" cy="776464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03E29307-1E7D-5B78-9CA7-D8229B451EF9}"/>
              </a:ext>
            </a:extLst>
          </p:cNvPr>
          <p:cNvSpPr txBox="1"/>
          <p:nvPr/>
        </p:nvSpPr>
        <p:spPr>
          <a:xfrm>
            <a:off x="1741292" y="3497520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오이가좋아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FFBF3B6C-DFDD-3E63-79E5-68B0A47FF9DC}"/>
              </a:ext>
            </a:extLst>
          </p:cNvPr>
          <p:cNvGrpSpPr/>
          <p:nvPr/>
        </p:nvGrpSpPr>
        <p:grpSpPr>
          <a:xfrm>
            <a:off x="1648204" y="4058222"/>
            <a:ext cx="364968" cy="215444"/>
            <a:chOff x="4526760" y="3780069"/>
            <a:chExt cx="364968" cy="215444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3107722-8443-BBFD-4E37-78320383773C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0C927B2-FE85-7E76-A38F-E6C492EFA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145" name="그림 144">
            <a:extLst>
              <a:ext uri="{FF2B5EF4-FFF2-40B4-BE49-F238E27FC236}">
                <a16:creationId xmlns:a16="http://schemas.microsoft.com/office/drawing/2014/main" id="{4D563DFA-CCDC-7651-91B8-B5E1075BC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23" y="3525562"/>
            <a:ext cx="154382" cy="154382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40F67A08-A6AF-C0E7-6E10-3E0707EF7A3D}"/>
              </a:ext>
            </a:extLst>
          </p:cNvPr>
          <p:cNvSpPr txBox="1"/>
          <p:nvPr/>
        </p:nvSpPr>
        <p:spPr>
          <a:xfrm>
            <a:off x="1551504" y="3664690"/>
            <a:ext cx="1434192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/>
              <a:t>이 카페 정말 맛있어요</a:t>
            </a:r>
            <a:r>
              <a:rPr lang="en-US" altLang="ko-KR" sz="700" dirty="0"/>
              <a:t>!!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C3F60234-EB49-CEE5-4E82-315B9859CF15}"/>
              </a:ext>
            </a:extLst>
          </p:cNvPr>
          <p:cNvGrpSpPr/>
          <p:nvPr/>
        </p:nvGrpSpPr>
        <p:grpSpPr>
          <a:xfrm>
            <a:off x="2034530" y="4058222"/>
            <a:ext cx="377680" cy="215444"/>
            <a:chOff x="4583761" y="3870725"/>
            <a:chExt cx="377680" cy="21544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3268EE1-574B-E09E-FFB9-D1B25420DF84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49" name="그래픽 148">
              <a:extLst>
                <a:ext uri="{FF2B5EF4-FFF2-40B4-BE49-F238E27FC236}">
                  <a16:creationId xmlns:a16="http://schemas.microsoft.com/office/drawing/2014/main" id="{DC0AA04C-27AA-AA5C-8940-FE03E770B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E2CE0C81-8D03-A694-032B-9B26C3342031}"/>
              </a:ext>
            </a:extLst>
          </p:cNvPr>
          <p:cNvGrpSpPr/>
          <p:nvPr/>
        </p:nvGrpSpPr>
        <p:grpSpPr>
          <a:xfrm>
            <a:off x="2406257" y="4058222"/>
            <a:ext cx="320454" cy="215444"/>
            <a:chOff x="4584883" y="3870725"/>
            <a:chExt cx="320454" cy="21544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3B1C85C-892C-8E44-785F-BE6FF3572B6D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66" name="그래픽 165">
              <a:extLst>
                <a:ext uri="{FF2B5EF4-FFF2-40B4-BE49-F238E27FC236}">
                  <a16:creationId xmlns:a16="http://schemas.microsoft.com/office/drawing/2014/main" id="{F672EAE1-3EF4-4E24-8FE0-796570AD8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A5C32FEC-680B-F9D7-93BE-D34BC8D3C311}"/>
              </a:ext>
            </a:extLst>
          </p:cNvPr>
          <p:cNvSpPr txBox="1"/>
          <p:nvPr/>
        </p:nvSpPr>
        <p:spPr>
          <a:xfrm>
            <a:off x="1556746" y="3801942"/>
            <a:ext cx="1091211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대전 서구 궁동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5910BC5-8BD5-664D-EB3B-F395B59687E4}"/>
              </a:ext>
            </a:extLst>
          </p:cNvPr>
          <p:cNvSpPr txBox="1"/>
          <p:nvPr/>
        </p:nvSpPr>
        <p:spPr>
          <a:xfrm>
            <a:off x="4193734" y="3497520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오이가좋아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08899AA-82E7-2DC3-B420-BF60D8D2B8CD}"/>
              </a:ext>
            </a:extLst>
          </p:cNvPr>
          <p:cNvGrpSpPr/>
          <p:nvPr/>
        </p:nvGrpSpPr>
        <p:grpSpPr>
          <a:xfrm>
            <a:off x="4100646" y="4058222"/>
            <a:ext cx="364968" cy="215444"/>
            <a:chOff x="4526760" y="3780069"/>
            <a:chExt cx="364968" cy="21544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84BA460-8D2B-29DE-EA90-0D067F727146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72" name="그래픽 171">
              <a:extLst>
                <a:ext uri="{FF2B5EF4-FFF2-40B4-BE49-F238E27FC236}">
                  <a16:creationId xmlns:a16="http://schemas.microsoft.com/office/drawing/2014/main" id="{DD69A8FE-25CF-7B29-F67E-4DF494C80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187" name="그림 186">
            <a:extLst>
              <a:ext uri="{FF2B5EF4-FFF2-40B4-BE49-F238E27FC236}">
                <a16:creationId xmlns:a16="http://schemas.microsoft.com/office/drawing/2014/main" id="{C094258A-FAE0-7A6D-C991-683961B8E8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65" y="3525562"/>
            <a:ext cx="154382" cy="15438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A121BE24-6113-4771-06D9-680BBB17498C}"/>
              </a:ext>
            </a:extLst>
          </p:cNvPr>
          <p:cNvSpPr txBox="1"/>
          <p:nvPr/>
        </p:nvSpPr>
        <p:spPr>
          <a:xfrm>
            <a:off x="4003945" y="3664690"/>
            <a:ext cx="1606079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/>
              <a:t>오류동 </a:t>
            </a:r>
            <a:r>
              <a:rPr lang="ko-KR" altLang="en-US" sz="700" dirty="0" err="1"/>
              <a:t>로심</a:t>
            </a:r>
            <a:r>
              <a:rPr lang="ko-KR" altLang="en-US" sz="700" dirty="0"/>
              <a:t> 한번 가보세요</a:t>
            </a:r>
            <a:r>
              <a:rPr lang="en-US" altLang="ko-KR" sz="700" dirty="0"/>
              <a:t>!! </a:t>
            </a: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2353F2E8-A9AF-446E-7B6C-933BF56AACCF}"/>
              </a:ext>
            </a:extLst>
          </p:cNvPr>
          <p:cNvGrpSpPr/>
          <p:nvPr/>
        </p:nvGrpSpPr>
        <p:grpSpPr>
          <a:xfrm>
            <a:off x="4486972" y="4058222"/>
            <a:ext cx="377680" cy="215444"/>
            <a:chOff x="4583761" y="3870725"/>
            <a:chExt cx="377680" cy="21544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CCC4A6F-859F-BB3C-A41A-975ADBCD4974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91" name="그래픽 190">
              <a:extLst>
                <a:ext uri="{FF2B5EF4-FFF2-40B4-BE49-F238E27FC236}">
                  <a16:creationId xmlns:a16="http://schemas.microsoft.com/office/drawing/2014/main" id="{9C542A8A-D056-11BC-F701-AE6A9348E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2912C025-FDD8-7F26-6A0D-D3AF9DE4307E}"/>
              </a:ext>
            </a:extLst>
          </p:cNvPr>
          <p:cNvGrpSpPr/>
          <p:nvPr/>
        </p:nvGrpSpPr>
        <p:grpSpPr>
          <a:xfrm>
            <a:off x="4858699" y="4058222"/>
            <a:ext cx="320454" cy="215444"/>
            <a:chOff x="4584883" y="3870725"/>
            <a:chExt cx="320454" cy="215444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781DBDE-D649-8892-F468-2C1A549FD730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94" name="그래픽 193">
              <a:extLst>
                <a:ext uri="{FF2B5EF4-FFF2-40B4-BE49-F238E27FC236}">
                  <a16:creationId xmlns:a16="http://schemas.microsoft.com/office/drawing/2014/main" id="{CE098761-91B5-43B0-BB1B-12CB8805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B851336-2310-2874-945C-18463FDCE313}"/>
              </a:ext>
            </a:extLst>
          </p:cNvPr>
          <p:cNvSpPr txBox="1"/>
          <p:nvPr/>
        </p:nvSpPr>
        <p:spPr>
          <a:xfrm>
            <a:off x="4009188" y="3801942"/>
            <a:ext cx="1091211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대전 중구 오류동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0" name="그림 209" descr="텍스트, 건물, 장면, 매장이(가) 표시된 사진&#10;&#10;자동 생성된 설명">
            <a:extLst>
              <a:ext uri="{FF2B5EF4-FFF2-40B4-BE49-F238E27FC236}">
                <a16:creationId xmlns:a16="http://schemas.microsoft.com/office/drawing/2014/main" id="{713FDDA6-B185-FFF4-0222-FEBF86E6F800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714"/>
          <a:stretch/>
        </p:blipFill>
        <p:spPr>
          <a:xfrm>
            <a:off x="3195482" y="3475831"/>
            <a:ext cx="788466" cy="776464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590D9DA0-1578-8EF5-BDE4-0D76D65643D1}"/>
              </a:ext>
            </a:extLst>
          </p:cNvPr>
          <p:cNvSpPr txBox="1"/>
          <p:nvPr/>
        </p:nvSpPr>
        <p:spPr>
          <a:xfrm>
            <a:off x="1741292" y="4529780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오이가좋아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D516F0E6-208E-E6A6-F7A8-9FDC50CC4315}"/>
              </a:ext>
            </a:extLst>
          </p:cNvPr>
          <p:cNvGrpSpPr/>
          <p:nvPr/>
        </p:nvGrpSpPr>
        <p:grpSpPr>
          <a:xfrm>
            <a:off x="1648204" y="5090482"/>
            <a:ext cx="364968" cy="215444"/>
            <a:chOff x="4526760" y="3780069"/>
            <a:chExt cx="364968" cy="215444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F185CDB-6EB7-88AC-0027-DBD9223F0CC9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214" name="그래픽 213">
              <a:extLst>
                <a:ext uri="{FF2B5EF4-FFF2-40B4-BE49-F238E27FC236}">
                  <a16:creationId xmlns:a16="http://schemas.microsoft.com/office/drawing/2014/main" id="{51D55BD5-0EC9-EABB-C6D6-9F5280D6B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215" name="그림 214">
            <a:extLst>
              <a:ext uri="{FF2B5EF4-FFF2-40B4-BE49-F238E27FC236}">
                <a16:creationId xmlns:a16="http://schemas.microsoft.com/office/drawing/2014/main" id="{AE25853D-3DBB-2310-D7DC-C14C98B465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23" y="4557822"/>
            <a:ext cx="154382" cy="154382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B5B29EB6-B007-220E-71D1-490467123F5F}"/>
              </a:ext>
            </a:extLst>
          </p:cNvPr>
          <p:cNvSpPr txBox="1"/>
          <p:nvPr/>
        </p:nvSpPr>
        <p:spPr>
          <a:xfrm>
            <a:off x="1551504" y="4696950"/>
            <a:ext cx="1434192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/>
              <a:t>오류동 </a:t>
            </a:r>
            <a:r>
              <a:rPr lang="ko-KR" altLang="en-US" sz="700" dirty="0" err="1"/>
              <a:t>로심</a:t>
            </a:r>
            <a:r>
              <a:rPr lang="ko-KR" altLang="en-US" sz="700" dirty="0"/>
              <a:t> 한번 가보세요</a:t>
            </a:r>
            <a:r>
              <a:rPr lang="en-US" altLang="ko-KR" sz="700" dirty="0"/>
              <a:t>!! … </a:t>
            </a: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FA19AD3A-F82A-972F-A5CC-68B5850BB679}"/>
              </a:ext>
            </a:extLst>
          </p:cNvPr>
          <p:cNvGrpSpPr/>
          <p:nvPr/>
        </p:nvGrpSpPr>
        <p:grpSpPr>
          <a:xfrm>
            <a:off x="2034530" y="5090482"/>
            <a:ext cx="377680" cy="215444"/>
            <a:chOff x="4583761" y="3870725"/>
            <a:chExt cx="377680" cy="215444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34F2CD9-9EA6-A008-1D75-C38C5E3392E1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219" name="그래픽 218">
              <a:extLst>
                <a:ext uri="{FF2B5EF4-FFF2-40B4-BE49-F238E27FC236}">
                  <a16:creationId xmlns:a16="http://schemas.microsoft.com/office/drawing/2014/main" id="{A0043A07-6F16-5F5B-4BA0-17A0A396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3EE5D69F-F5C2-A70D-5662-743BF3163DE2}"/>
              </a:ext>
            </a:extLst>
          </p:cNvPr>
          <p:cNvGrpSpPr/>
          <p:nvPr/>
        </p:nvGrpSpPr>
        <p:grpSpPr>
          <a:xfrm>
            <a:off x="2406257" y="5090482"/>
            <a:ext cx="320454" cy="215444"/>
            <a:chOff x="4584883" y="3870725"/>
            <a:chExt cx="320454" cy="215444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EC3FEF9-D3FC-45F8-A8D7-A6F5E9AAB1AF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222" name="그래픽 221">
              <a:extLst>
                <a:ext uri="{FF2B5EF4-FFF2-40B4-BE49-F238E27FC236}">
                  <a16:creationId xmlns:a16="http://schemas.microsoft.com/office/drawing/2014/main" id="{F91FB6EE-1313-BD77-C579-025EFDE94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905B726-1FB1-84E4-9634-A3AD8D6DF9C9}"/>
              </a:ext>
            </a:extLst>
          </p:cNvPr>
          <p:cNvSpPr txBox="1"/>
          <p:nvPr/>
        </p:nvSpPr>
        <p:spPr>
          <a:xfrm>
            <a:off x="1556746" y="4834202"/>
            <a:ext cx="1091211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대전 중구 오류동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4" name="그림 223" descr="텍스트, 건물, 장면, 매장이(가) 표시된 사진&#10;&#10;자동 생성된 설명">
            <a:extLst>
              <a:ext uri="{FF2B5EF4-FFF2-40B4-BE49-F238E27FC236}">
                <a16:creationId xmlns:a16="http://schemas.microsoft.com/office/drawing/2014/main" id="{5D2DF42E-612A-0A0E-EE06-DA652A8E438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714"/>
          <a:stretch/>
        </p:blipFill>
        <p:spPr>
          <a:xfrm>
            <a:off x="743040" y="4508091"/>
            <a:ext cx="788466" cy="776464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262EF996-2AD7-202F-74A6-80469D1A2C52}"/>
              </a:ext>
            </a:extLst>
          </p:cNvPr>
          <p:cNvSpPr txBox="1"/>
          <p:nvPr/>
        </p:nvSpPr>
        <p:spPr>
          <a:xfrm>
            <a:off x="4193734" y="4529780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오이가좋아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D810BBDA-22E9-A05B-6209-4076CF660849}"/>
              </a:ext>
            </a:extLst>
          </p:cNvPr>
          <p:cNvGrpSpPr/>
          <p:nvPr/>
        </p:nvGrpSpPr>
        <p:grpSpPr>
          <a:xfrm>
            <a:off x="4100646" y="5090482"/>
            <a:ext cx="364968" cy="215444"/>
            <a:chOff x="4526760" y="3780069"/>
            <a:chExt cx="364968" cy="215444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917595AF-277B-C680-4F2A-70A05E46ABF8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228" name="그래픽 227">
              <a:extLst>
                <a:ext uri="{FF2B5EF4-FFF2-40B4-BE49-F238E27FC236}">
                  <a16:creationId xmlns:a16="http://schemas.microsoft.com/office/drawing/2014/main" id="{6517102E-9A86-1790-343E-63583ACDE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229" name="그림 228">
            <a:extLst>
              <a:ext uri="{FF2B5EF4-FFF2-40B4-BE49-F238E27FC236}">
                <a16:creationId xmlns:a16="http://schemas.microsoft.com/office/drawing/2014/main" id="{77FB8C5B-B435-28C4-EE49-280CD798D1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65" y="4557822"/>
            <a:ext cx="154382" cy="154382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558C8189-345F-A845-FEC0-CCEC41677EFB}"/>
              </a:ext>
            </a:extLst>
          </p:cNvPr>
          <p:cNvSpPr txBox="1"/>
          <p:nvPr/>
        </p:nvSpPr>
        <p:spPr>
          <a:xfrm>
            <a:off x="4003945" y="4696950"/>
            <a:ext cx="1606079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/>
              <a:t>이 집 부대찌개 추천해요 그런데</a:t>
            </a:r>
            <a:r>
              <a:rPr lang="en-US" altLang="ko-KR" sz="700" dirty="0"/>
              <a:t>…</a:t>
            </a:r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3F587212-C05C-B605-8EA1-3D1DF43433CF}"/>
              </a:ext>
            </a:extLst>
          </p:cNvPr>
          <p:cNvGrpSpPr/>
          <p:nvPr/>
        </p:nvGrpSpPr>
        <p:grpSpPr>
          <a:xfrm>
            <a:off x="4486972" y="5090482"/>
            <a:ext cx="377680" cy="215444"/>
            <a:chOff x="4583761" y="3870725"/>
            <a:chExt cx="377680" cy="215444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67DDD63-F6B1-8C4E-3C07-9F55A470B52D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233" name="그래픽 232">
              <a:extLst>
                <a:ext uri="{FF2B5EF4-FFF2-40B4-BE49-F238E27FC236}">
                  <a16:creationId xmlns:a16="http://schemas.microsoft.com/office/drawing/2014/main" id="{97DE0451-969E-EC60-87F4-8B5B3F21C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E5B44281-89C1-0BE3-E0F6-5C0E260AB2E9}"/>
              </a:ext>
            </a:extLst>
          </p:cNvPr>
          <p:cNvGrpSpPr/>
          <p:nvPr/>
        </p:nvGrpSpPr>
        <p:grpSpPr>
          <a:xfrm>
            <a:off x="4858699" y="5090482"/>
            <a:ext cx="320454" cy="215444"/>
            <a:chOff x="4584883" y="3870725"/>
            <a:chExt cx="320454" cy="215444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AECF5C03-3150-CFA3-AD05-13059A0B7DFE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236" name="그래픽 235">
              <a:extLst>
                <a:ext uri="{FF2B5EF4-FFF2-40B4-BE49-F238E27FC236}">
                  <a16:creationId xmlns:a16="http://schemas.microsoft.com/office/drawing/2014/main" id="{631AA6DE-5050-1EF0-18F6-07A32D025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D6ABD959-F17B-BB5A-E5E3-46E5E5C08A45}"/>
              </a:ext>
            </a:extLst>
          </p:cNvPr>
          <p:cNvSpPr txBox="1"/>
          <p:nvPr/>
        </p:nvSpPr>
        <p:spPr>
          <a:xfrm>
            <a:off x="4009188" y="4834202"/>
            <a:ext cx="1091211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대전 동구 성남동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5B09B-724B-638C-DF44-27110270B36B}"/>
              </a:ext>
            </a:extLst>
          </p:cNvPr>
          <p:cNvSpPr txBox="1"/>
          <p:nvPr/>
        </p:nvSpPr>
        <p:spPr>
          <a:xfrm>
            <a:off x="197363" y="185967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내용</a:t>
            </a:r>
            <a:endParaRPr lang="en-US" altLang="ko-KR" sz="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7C67E8-9CA4-9576-BB09-29E9B71A1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5" y="1859628"/>
            <a:ext cx="205636" cy="205636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1626DFD2-8231-CAE2-D73F-2E9CA12FAC7B}"/>
              </a:ext>
            </a:extLst>
          </p:cNvPr>
          <p:cNvSpPr txBox="1"/>
          <p:nvPr/>
        </p:nvSpPr>
        <p:spPr>
          <a:xfrm>
            <a:off x="197363" y="2204864"/>
            <a:ext cx="3642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장소</a:t>
            </a:r>
            <a:endParaRPr lang="en-US" altLang="ko-KR" sz="700" dirty="0"/>
          </a:p>
        </p:txBody>
      </p:sp>
      <p:pic>
        <p:nvPicPr>
          <p:cNvPr id="244" name="그림 243" descr="실내, 바닥, 생활, 방이(가) 표시된 사진&#10;&#10;자동 생성된 설명">
            <a:extLst>
              <a:ext uri="{FF2B5EF4-FFF2-40B4-BE49-F238E27FC236}">
                <a16:creationId xmlns:a16="http://schemas.microsoft.com/office/drawing/2014/main" id="{513A4D97-D68F-AA3D-A500-F55725B42F1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2626"/>
          <a:stretch/>
        </p:blipFill>
        <p:spPr>
          <a:xfrm>
            <a:off x="739045" y="3468751"/>
            <a:ext cx="792461" cy="783544"/>
          </a:xfrm>
          <a:prstGeom prst="rect">
            <a:avLst/>
          </a:prstGeom>
        </p:spPr>
      </p:pic>
      <p:pic>
        <p:nvPicPr>
          <p:cNvPr id="247" name="그림 246" descr="실내, 요리, 음식, 팬이(가) 표시된 사진&#10;&#10;자동 생성된 설명">
            <a:extLst>
              <a:ext uri="{FF2B5EF4-FFF2-40B4-BE49-F238E27FC236}">
                <a16:creationId xmlns:a16="http://schemas.microsoft.com/office/drawing/2014/main" id="{C6BA8892-6343-E5E3-6E7E-664F59E5A9D3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060"/>
          <a:stretch/>
        </p:blipFill>
        <p:spPr>
          <a:xfrm>
            <a:off x="3191463" y="4504851"/>
            <a:ext cx="786198" cy="776465"/>
          </a:xfrm>
          <a:prstGeom prst="rect">
            <a:avLst/>
          </a:prstGeom>
        </p:spPr>
      </p:pic>
      <p:pic>
        <p:nvPicPr>
          <p:cNvPr id="250" name="그림 249" descr="음식, 사발, 요리이(가) 표시된 사진&#10;&#10;자동 생성된 설명">
            <a:extLst>
              <a:ext uri="{FF2B5EF4-FFF2-40B4-BE49-F238E27FC236}">
                <a16:creationId xmlns:a16="http://schemas.microsoft.com/office/drawing/2014/main" id="{5A7EBC86-9E3B-6F3F-4781-8F8C05FE14E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3" y="2440453"/>
            <a:ext cx="795020" cy="795020"/>
          </a:xfrm>
          <a:prstGeom prst="rect">
            <a:avLst/>
          </a:prstGeom>
        </p:spPr>
      </p:pic>
      <p:graphicFrame>
        <p:nvGraphicFramePr>
          <p:cNvPr id="251" name="표 250">
            <a:extLst>
              <a:ext uri="{FF2B5EF4-FFF2-40B4-BE49-F238E27FC236}">
                <a16:creationId xmlns:a16="http://schemas.microsoft.com/office/drawing/2014/main" id="{9BB5467A-7CC1-D90B-15D5-EB6D87E26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67407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카테고리 선택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검색어 입력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글쓰기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조회수 표시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좋아요 수 표시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싫어요 수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카테고리를 선택하고 검색하면 제목 또는 내용에 해당 단어가 들어간 상품을 보여줌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C507E7DC-A739-B448-98BC-5C4B6FF4376F}"/>
              </a:ext>
            </a:extLst>
          </p:cNvPr>
          <p:cNvGrpSpPr/>
          <p:nvPr/>
        </p:nvGrpSpPr>
        <p:grpSpPr>
          <a:xfrm>
            <a:off x="1585933" y="2852207"/>
            <a:ext cx="240772" cy="215444"/>
            <a:chOff x="292829" y="1695755"/>
            <a:chExt cx="240772" cy="215444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0E4324B-611F-B1A9-27DE-C2F0DD99C66E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E8ACAAA-E415-6199-3BAE-8DF8AC5F7C9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6EAAD5CC-BC11-F0FD-E3F0-9EC3EDBFD8CB}"/>
              </a:ext>
            </a:extLst>
          </p:cNvPr>
          <p:cNvGrpSpPr/>
          <p:nvPr/>
        </p:nvGrpSpPr>
        <p:grpSpPr>
          <a:xfrm>
            <a:off x="2020807" y="2852207"/>
            <a:ext cx="240772" cy="215444"/>
            <a:chOff x="292829" y="1695755"/>
            <a:chExt cx="240772" cy="215444"/>
          </a:xfrm>
        </p:grpSpPr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0661A348-17DF-035F-90AC-26CF7940D3AF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A34084A-AC08-7600-E2F9-BA8047ACE753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C4112B91-FFD1-1EBF-A4E7-B59D7F594EC4}"/>
              </a:ext>
            </a:extLst>
          </p:cNvPr>
          <p:cNvGrpSpPr/>
          <p:nvPr/>
        </p:nvGrpSpPr>
        <p:grpSpPr>
          <a:xfrm>
            <a:off x="2446708" y="2852207"/>
            <a:ext cx="240772" cy="215444"/>
            <a:chOff x="292829" y="1695755"/>
            <a:chExt cx="240772" cy="215444"/>
          </a:xfrm>
        </p:grpSpPr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90177696-39D6-B008-5D20-ADF6909D773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69EB145-5791-8295-E319-E17E5FCCB9F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DE95047-2613-6913-66D1-18DF36400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53443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CO-MP-01-01-01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77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A14D69-CEF0-5CD7-7529-B3533A870AB2}"/>
              </a:ext>
            </a:extLst>
          </p:cNvPr>
          <p:cNvSpPr/>
          <p:nvPr/>
        </p:nvSpPr>
        <p:spPr>
          <a:xfrm>
            <a:off x="1082126" y="2328180"/>
            <a:ext cx="697626" cy="706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C9741C-5C00-340F-3A7F-944236C2C794}"/>
              </a:ext>
            </a:extLst>
          </p:cNvPr>
          <p:cNvSpPr/>
          <p:nvPr/>
        </p:nvSpPr>
        <p:spPr>
          <a:xfrm>
            <a:off x="-31215" y="1697178"/>
            <a:ext cx="6269744" cy="51383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45268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97C6223-4E53-7621-E7DB-4D887D328F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50" y="3295460"/>
            <a:ext cx="154614" cy="15461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D12C7BD-43D1-03EF-17CE-EC6B0604E393}"/>
              </a:ext>
            </a:extLst>
          </p:cNvPr>
          <p:cNvSpPr txBox="1"/>
          <p:nvPr/>
        </p:nvSpPr>
        <p:spPr>
          <a:xfrm>
            <a:off x="236374" y="1865532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마이플레이스</a:t>
            </a:r>
            <a:r>
              <a:rPr lang="ko-KR" altLang="en-US" sz="1200" dirty="0"/>
              <a:t> 글쓰기</a:t>
            </a: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4B4838-EFA2-ECAB-59AB-8DCF8B8036CF}"/>
              </a:ext>
            </a:extLst>
          </p:cNvPr>
          <p:cNvSpPr txBox="1"/>
          <p:nvPr/>
        </p:nvSpPr>
        <p:spPr>
          <a:xfrm>
            <a:off x="318421" y="232473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이미지</a:t>
            </a:r>
            <a:endParaRPr lang="en-US" altLang="ko-KR" sz="8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390FD76-C25F-B26B-84FC-9C4E3C97BA1C}"/>
              </a:ext>
            </a:extLst>
          </p:cNvPr>
          <p:cNvCxnSpPr>
            <a:cxnSpLocks/>
          </p:cNvCxnSpPr>
          <p:nvPr/>
        </p:nvCxnSpPr>
        <p:spPr>
          <a:xfrm>
            <a:off x="320765" y="2204864"/>
            <a:ext cx="5688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056955CD-CC3B-A30C-3F4E-3CBC211E86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56" y="2598825"/>
            <a:ext cx="164765" cy="164765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7DD1B0F-CE6E-7947-2E78-174CAA74FA92}"/>
              </a:ext>
            </a:extLst>
          </p:cNvPr>
          <p:cNvCxnSpPr>
            <a:cxnSpLocks/>
          </p:cNvCxnSpPr>
          <p:nvPr/>
        </p:nvCxnSpPr>
        <p:spPr>
          <a:xfrm>
            <a:off x="320765" y="3140968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AC6888-DF2B-F714-6DCC-D63CA4BB29DB}"/>
              </a:ext>
            </a:extLst>
          </p:cNvPr>
          <p:cNvSpPr txBox="1"/>
          <p:nvPr/>
        </p:nvSpPr>
        <p:spPr>
          <a:xfrm>
            <a:off x="318421" y="32517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제목</a:t>
            </a:r>
            <a:endParaRPr lang="en-US" altLang="ko-KR" sz="8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55B896-7475-F25E-AB76-E89686F0D198}"/>
              </a:ext>
            </a:extLst>
          </p:cNvPr>
          <p:cNvSpPr/>
          <p:nvPr/>
        </p:nvSpPr>
        <p:spPr>
          <a:xfrm>
            <a:off x="1082126" y="3260531"/>
            <a:ext cx="4206785" cy="22995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7CFFB8-2346-EFF4-3158-7AD63551A423}"/>
              </a:ext>
            </a:extLst>
          </p:cNvPr>
          <p:cNvSpPr txBox="1"/>
          <p:nvPr/>
        </p:nvSpPr>
        <p:spPr>
          <a:xfrm>
            <a:off x="5617000" y="3222058"/>
            <a:ext cx="3930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/>
              <a:t>0/40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F7CB8F-4259-2921-0203-37D9488B9BE2}"/>
              </a:ext>
            </a:extLst>
          </p:cNvPr>
          <p:cNvSpPr txBox="1"/>
          <p:nvPr/>
        </p:nvSpPr>
        <p:spPr>
          <a:xfrm>
            <a:off x="1082126" y="3284346"/>
            <a:ext cx="1236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상품 제목을 입력해주세요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41ECE10-2476-9E67-BC8B-9E4E91AD2E13}"/>
              </a:ext>
            </a:extLst>
          </p:cNvPr>
          <p:cNvCxnSpPr>
            <a:cxnSpLocks/>
          </p:cNvCxnSpPr>
          <p:nvPr/>
        </p:nvCxnSpPr>
        <p:spPr>
          <a:xfrm>
            <a:off x="320765" y="3622561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1746696-B4A2-9954-66E7-643F2E861D71}"/>
              </a:ext>
            </a:extLst>
          </p:cNvPr>
          <p:cNvGrpSpPr/>
          <p:nvPr/>
        </p:nvGrpSpPr>
        <p:grpSpPr>
          <a:xfrm>
            <a:off x="83840" y="2208563"/>
            <a:ext cx="240772" cy="215444"/>
            <a:chOff x="292829" y="1695755"/>
            <a:chExt cx="240772" cy="215444"/>
          </a:xfrm>
        </p:grpSpPr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96C4C7E4-EDA9-B6EE-C8E4-D09CF71AD32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0807631-ADE9-45D9-3E9A-41C093129AC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5619F23-3818-4795-0F7F-0B491641F8F3}"/>
              </a:ext>
            </a:extLst>
          </p:cNvPr>
          <p:cNvGrpSpPr/>
          <p:nvPr/>
        </p:nvGrpSpPr>
        <p:grpSpPr>
          <a:xfrm>
            <a:off x="83840" y="3265828"/>
            <a:ext cx="240772" cy="215444"/>
            <a:chOff x="292829" y="1695755"/>
            <a:chExt cx="240772" cy="215444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595EA39D-C8AE-BB33-EC28-E01F132DDD90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0640301-835A-5283-7E56-AA85F69176F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745F557-F572-B65E-70F9-8433DF136B44}"/>
              </a:ext>
            </a:extLst>
          </p:cNvPr>
          <p:cNvGrpSpPr/>
          <p:nvPr/>
        </p:nvGrpSpPr>
        <p:grpSpPr>
          <a:xfrm>
            <a:off x="83840" y="3735476"/>
            <a:ext cx="240772" cy="215444"/>
            <a:chOff x="292829" y="1695755"/>
            <a:chExt cx="240772" cy="215444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EC9E284-4CD6-75CA-B96E-EE8366AC944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87C8544-EC4E-6F6C-7F17-EFC91B595432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F44158D-49F7-8DE4-E1A0-B5EE65458B38}"/>
              </a:ext>
            </a:extLst>
          </p:cNvPr>
          <p:cNvGrpSpPr/>
          <p:nvPr/>
        </p:nvGrpSpPr>
        <p:grpSpPr>
          <a:xfrm>
            <a:off x="4855303" y="5813361"/>
            <a:ext cx="240772" cy="215444"/>
            <a:chOff x="292829" y="1695755"/>
            <a:chExt cx="240772" cy="215444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E1C57AD-1859-30EA-572F-1583366A29F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A0A2818-F850-F5A0-5B6F-D9C5B1E7F58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180" name="표 179">
            <a:extLst>
              <a:ext uri="{FF2B5EF4-FFF2-40B4-BE49-F238E27FC236}">
                <a16:creationId xmlns:a16="http://schemas.microsoft.com/office/drawing/2014/main" id="{CBF0DEDE-EA84-B2A4-3706-1A0B73DF16AA}"/>
              </a:ext>
            </a:extLst>
          </p:cNvPr>
          <p:cNvGraphicFramePr>
            <a:graphicFrameLocks noGrp="1"/>
          </p:cNvGraphicFramePr>
          <p:nvPr/>
        </p:nvGraphicFramePr>
        <p:xfrm>
          <a:off x="6444208" y="1568"/>
          <a:ext cx="2615952" cy="365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 등록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 입력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 선택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익명게시판 글 쓰기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958C120-CE20-1512-EAFB-32AE880EB075}"/>
              </a:ext>
            </a:extLst>
          </p:cNvPr>
          <p:cNvSpPr txBox="1"/>
          <p:nvPr/>
        </p:nvSpPr>
        <p:spPr>
          <a:xfrm>
            <a:off x="316077" y="374589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내용</a:t>
            </a:r>
            <a:endParaRPr lang="en-US" altLang="ko-KR" sz="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87D32E-193A-B97B-0AA9-C19FBA0449C6}"/>
              </a:ext>
            </a:extLst>
          </p:cNvPr>
          <p:cNvSpPr/>
          <p:nvPr/>
        </p:nvSpPr>
        <p:spPr>
          <a:xfrm>
            <a:off x="1079782" y="3754641"/>
            <a:ext cx="4927271" cy="75993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2BBEF2-960A-BA2A-5D1A-A69A81BF4312}"/>
              </a:ext>
            </a:extLst>
          </p:cNvPr>
          <p:cNvSpPr txBox="1"/>
          <p:nvPr/>
        </p:nvSpPr>
        <p:spPr>
          <a:xfrm>
            <a:off x="5635006" y="4527883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/>
              <a:t>0/200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1BD394-F207-116B-3246-242DB3A4BFDE}"/>
              </a:ext>
            </a:extLst>
          </p:cNvPr>
          <p:cNvSpPr txBox="1"/>
          <p:nvPr/>
        </p:nvSpPr>
        <p:spPr>
          <a:xfrm>
            <a:off x="1079782" y="3771175"/>
            <a:ext cx="1236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상품 내용을 입력해주세요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E0B7AF-16B7-D84C-900A-DED2BC957EE4}"/>
              </a:ext>
            </a:extLst>
          </p:cNvPr>
          <p:cNvCxnSpPr>
            <a:cxnSpLocks/>
          </p:cNvCxnSpPr>
          <p:nvPr/>
        </p:nvCxnSpPr>
        <p:spPr>
          <a:xfrm>
            <a:off x="320765" y="5705143"/>
            <a:ext cx="5688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58B4B6E-BF38-09FC-3006-6F57A4B22C37}"/>
              </a:ext>
            </a:extLst>
          </p:cNvPr>
          <p:cNvSpPr/>
          <p:nvPr/>
        </p:nvSpPr>
        <p:spPr>
          <a:xfrm>
            <a:off x="5136183" y="5814463"/>
            <a:ext cx="873874" cy="19908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2AA118-61C6-8635-6DC0-690A5AE86FF8}"/>
              </a:ext>
            </a:extLst>
          </p:cNvPr>
          <p:cNvSpPr txBox="1"/>
          <p:nvPr/>
        </p:nvSpPr>
        <p:spPr>
          <a:xfrm>
            <a:off x="5142541" y="5816481"/>
            <a:ext cx="8706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spc="-150" dirty="0">
                <a:solidFill>
                  <a:schemeClr val="bg1"/>
                </a:solidFill>
              </a:rPr>
              <a:t>등록하기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52AE5FC-C69F-39FC-DA53-56DDCFCB6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12954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CO-MP-01-02-01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글쓰기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4B58E43-A453-85A8-25D0-379E1799D067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F91AC-EF35-86AF-C41C-3DEA3D35E1E8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87D8C-DFE5-2875-FF42-F7813C569F63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CC9F6-3C07-2BFF-450C-D7E0FD725128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FCBB8-B331-D660-56F5-94F2FF99366B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err="1"/>
              <a:t>마이플레이스</a:t>
            </a:r>
            <a:endParaRPr lang="ko-KR" altLang="en-US" sz="700" b="1" spc="-15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F7BD4A-2331-945B-3134-27D0E1FE0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D50CA-0AEE-123D-6087-1BE07C6D0FCB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54826A0-39B7-D4B3-FA60-0439BCF3B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6D1C3A-3203-2182-C81C-490D9EE55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619A1F-96DB-9318-B082-190809D22120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63FD6A-ABC6-D444-906B-2866210C3760}"/>
              </a:ext>
            </a:extLst>
          </p:cNvPr>
          <p:cNvCxnSpPr>
            <a:cxnSpLocks/>
          </p:cNvCxnSpPr>
          <p:nvPr/>
        </p:nvCxnSpPr>
        <p:spPr>
          <a:xfrm>
            <a:off x="320765" y="4799283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26696E-E68E-ABE0-DFB0-6A3B7B5630F6}"/>
              </a:ext>
            </a:extLst>
          </p:cNvPr>
          <p:cNvSpPr txBox="1"/>
          <p:nvPr/>
        </p:nvSpPr>
        <p:spPr>
          <a:xfrm>
            <a:off x="318421" y="49101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장소</a:t>
            </a:r>
            <a:endParaRPr lang="en-US" altLang="ko-KR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C065BD-D7DA-6341-52BF-28A45C48EA79}"/>
              </a:ext>
            </a:extLst>
          </p:cNvPr>
          <p:cNvSpPr/>
          <p:nvPr/>
        </p:nvSpPr>
        <p:spPr>
          <a:xfrm>
            <a:off x="1082126" y="4918845"/>
            <a:ext cx="4180449" cy="23138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1A3320-FA50-7D7C-710D-C86334022778}"/>
              </a:ext>
            </a:extLst>
          </p:cNvPr>
          <p:cNvSpPr txBox="1"/>
          <p:nvPr/>
        </p:nvSpPr>
        <p:spPr>
          <a:xfrm>
            <a:off x="1082126" y="4942661"/>
            <a:ext cx="12378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대전 중구 오류동 </a:t>
            </a:r>
            <a:r>
              <a:rPr lang="en-US" altLang="ko-KR" sz="700" dirty="0"/>
              <a:t>167</a:t>
            </a:r>
            <a:r>
              <a:rPr lang="ko-KR" altLang="en-US" sz="700" dirty="0" err="1"/>
              <a:t>번길</a:t>
            </a:r>
            <a:endParaRPr lang="en-US" altLang="ko-KR" sz="7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EAB515C-96F3-0959-63F9-367C6B093606}"/>
              </a:ext>
            </a:extLst>
          </p:cNvPr>
          <p:cNvGrpSpPr/>
          <p:nvPr/>
        </p:nvGrpSpPr>
        <p:grpSpPr>
          <a:xfrm>
            <a:off x="83840" y="4924143"/>
            <a:ext cx="240772" cy="215444"/>
            <a:chOff x="292829" y="1695755"/>
            <a:chExt cx="240772" cy="21544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EF55022-4928-BEA5-C615-924CA4078B9F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06F3EF-4E1E-E8E6-039D-4CBCC7AA9E5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D5D26C3-4CDD-B08F-948E-793B8DC64755}"/>
              </a:ext>
            </a:extLst>
          </p:cNvPr>
          <p:cNvSpPr/>
          <p:nvPr/>
        </p:nvSpPr>
        <p:spPr>
          <a:xfrm>
            <a:off x="5377416" y="4918847"/>
            <a:ext cx="626056" cy="215176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D76B59-EC7F-2C53-CF86-8156A4031E34}"/>
              </a:ext>
            </a:extLst>
          </p:cNvPr>
          <p:cNvSpPr txBox="1"/>
          <p:nvPr/>
        </p:nvSpPr>
        <p:spPr>
          <a:xfrm>
            <a:off x="5521431" y="4925189"/>
            <a:ext cx="339922" cy="20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700" b="1" spc="-150" dirty="0"/>
              <a:t>검색</a:t>
            </a:r>
            <a:endParaRPr lang="en-US" altLang="ko-KR" sz="700" spc="-150" dirty="0"/>
          </a:p>
        </p:txBody>
      </p:sp>
    </p:spTree>
    <p:extLst>
      <p:ext uri="{BB962C8B-B14F-4D97-AF65-F5344CB8AC3E}">
        <p14:creationId xmlns:p14="http://schemas.microsoft.com/office/powerpoint/2010/main" val="1650861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340768"/>
            <a:ext cx="6249789" cy="55080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4B4838-EFA2-ECAB-59AB-8DCF8B8036CF}"/>
              </a:ext>
            </a:extLst>
          </p:cNvPr>
          <p:cNvSpPr txBox="1"/>
          <p:nvPr/>
        </p:nvSpPr>
        <p:spPr>
          <a:xfrm>
            <a:off x="1874241" y="4629362"/>
            <a:ext cx="2522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오류동 맛집 추천해요</a:t>
            </a:r>
            <a:endParaRPr lang="en-US" altLang="ko-KR" sz="800" b="1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1746696-B4A2-9954-66E7-643F2E861D71}"/>
              </a:ext>
            </a:extLst>
          </p:cNvPr>
          <p:cNvGrpSpPr/>
          <p:nvPr/>
        </p:nvGrpSpPr>
        <p:grpSpPr>
          <a:xfrm>
            <a:off x="3646707" y="1409488"/>
            <a:ext cx="240772" cy="215444"/>
            <a:chOff x="292829" y="1695755"/>
            <a:chExt cx="240772" cy="215444"/>
          </a:xfrm>
        </p:grpSpPr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96C4C7E4-EDA9-B6EE-C8E4-D09CF71AD32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0807631-ADE9-45D9-3E9A-41C093129AC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7C5D3F5-F36B-9A5D-94FD-86DCC036EDE4}"/>
              </a:ext>
            </a:extLst>
          </p:cNvPr>
          <p:cNvSpPr txBox="1"/>
          <p:nvPr/>
        </p:nvSpPr>
        <p:spPr>
          <a:xfrm>
            <a:off x="3188222" y="1823239"/>
            <a:ext cx="12084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2023.03.07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874241" y="4897649"/>
            <a:ext cx="2522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요즘 </a:t>
            </a:r>
            <a:r>
              <a:rPr lang="ko-KR" altLang="en-US" sz="700" dirty="0" err="1"/>
              <a:t>세이백화점에</a:t>
            </a:r>
            <a:r>
              <a:rPr lang="ko-KR" altLang="en-US" sz="700" dirty="0"/>
              <a:t> 납품하느라 수량이 얼마 </a:t>
            </a:r>
            <a:r>
              <a:rPr lang="ko-KR" altLang="en-US" sz="700" dirty="0" err="1"/>
              <a:t>없어요ㅜㅜ</a:t>
            </a:r>
            <a:endParaRPr lang="en-US" altLang="ko-KR" sz="700" dirty="0"/>
          </a:p>
          <a:p>
            <a:r>
              <a:rPr lang="ko-KR" altLang="en-US" sz="700" dirty="0"/>
              <a:t>얼른 가서 </a:t>
            </a:r>
            <a:r>
              <a:rPr lang="ko-KR" altLang="en-US" sz="700" dirty="0" err="1"/>
              <a:t>겟하세요</a:t>
            </a:r>
            <a:endParaRPr lang="en-US" altLang="ko-KR" sz="700" dirty="0"/>
          </a:p>
          <a:p>
            <a:r>
              <a:rPr lang="ko-KR" altLang="en-US" sz="700" dirty="0" err="1"/>
              <a:t>약과쿠키</a:t>
            </a:r>
            <a:r>
              <a:rPr lang="ko-KR" altLang="en-US" sz="700" dirty="0"/>
              <a:t> 강력추천해요</a:t>
            </a:r>
            <a:endParaRPr lang="en-US" altLang="ko-KR" sz="7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63901"/>
              </p:ext>
            </p:extLst>
          </p:nvPr>
        </p:nvGraphicFramePr>
        <p:xfrm>
          <a:off x="6444208" y="1568"/>
          <a:ext cx="2615952" cy="461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조회수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좋아요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싫어요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A3BE0705-BD56-9BD1-333C-B20004D961CF}"/>
              </a:ext>
            </a:extLst>
          </p:cNvPr>
          <p:cNvSpPr txBox="1"/>
          <p:nvPr/>
        </p:nvSpPr>
        <p:spPr>
          <a:xfrm>
            <a:off x="3742456" y="1543631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242D1B-7EB4-3B78-5746-B5F270DAB170}"/>
              </a:ext>
            </a:extLst>
          </p:cNvPr>
          <p:cNvSpPr txBox="1"/>
          <p:nvPr/>
        </p:nvSpPr>
        <p:spPr>
          <a:xfrm>
            <a:off x="4032501" y="1536174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51F1E1-268C-729F-FBBF-30EEB7D22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32064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CO-CB-01-03-01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223CC-0AC1-B5E7-B462-9FC7E89E4457}"/>
              </a:ext>
            </a:extLst>
          </p:cNvPr>
          <p:cNvSpPr txBox="1"/>
          <p:nvPr/>
        </p:nvSpPr>
        <p:spPr>
          <a:xfrm>
            <a:off x="1916016" y="5292672"/>
            <a:ext cx="12084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일 전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9519DCC-30D8-351A-F595-737139247DCB}"/>
              </a:ext>
            </a:extLst>
          </p:cNvPr>
          <p:cNvGrpSpPr/>
          <p:nvPr/>
        </p:nvGrpSpPr>
        <p:grpSpPr>
          <a:xfrm>
            <a:off x="3986273" y="1409488"/>
            <a:ext cx="240772" cy="215444"/>
            <a:chOff x="292829" y="1695755"/>
            <a:chExt cx="240772" cy="215444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9880ACF-F593-49E9-F7E3-CBCC8211EF6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2E4F60A-4058-2B17-C679-F6EADD7B332D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BE4D64-54A3-E77E-0727-457D0D6DD151}"/>
              </a:ext>
            </a:extLst>
          </p:cNvPr>
          <p:cNvSpPr/>
          <p:nvPr/>
        </p:nvSpPr>
        <p:spPr>
          <a:xfrm>
            <a:off x="35496" y="90877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1895F-1F8C-8C6F-C89F-896D27252092}"/>
              </a:ext>
            </a:extLst>
          </p:cNvPr>
          <p:cNvSpPr txBox="1"/>
          <p:nvPr/>
        </p:nvSpPr>
        <p:spPr>
          <a:xfrm>
            <a:off x="241771" y="102365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3DFA7-5CE4-AFE5-521A-713DD3CCA5E1}"/>
              </a:ext>
            </a:extLst>
          </p:cNvPr>
          <p:cNvSpPr txBox="1"/>
          <p:nvPr/>
        </p:nvSpPr>
        <p:spPr>
          <a:xfrm>
            <a:off x="681839" y="1023651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20CCC0-51A2-D115-A38A-9F4066481FF0}"/>
              </a:ext>
            </a:extLst>
          </p:cNvPr>
          <p:cNvSpPr txBox="1"/>
          <p:nvPr/>
        </p:nvSpPr>
        <p:spPr>
          <a:xfrm>
            <a:off x="1210865" y="1023651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8B283-2B92-844F-ABD7-8DBBD2F9AFD6}"/>
              </a:ext>
            </a:extLst>
          </p:cNvPr>
          <p:cNvSpPr txBox="1"/>
          <p:nvPr/>
        </p:nvSpPr>
        <p:spPr>
          <a:xfrm>
            <a:off x="1807503" y="1023651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err="1"/>
              <a:t>마이플레이스</a:t>
            </a:r>
            <a:endParaRPr lang="ko-KR" altLang="en-US" sz="700" b="1" spc="-15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729092F-90D0-40B3-7C94-E82B0BA57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047374"/>
            <a:ext cx="176332" cy="1763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3CCBE5-0D0A-D4F0-956B-7ECB4B6EB18E}"/>
              </a:ext>
            </a:extLst>
          </p:cNvPr>
          <p:cNvSpPr txBox="1"/>
          <p:nvPr/>
        </p:nvSpPr>
        <p:spPr>
          <a:xfrm>
            <a:off x="5051684" y="1023651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845C50D-4294-4413-8610-9BA9E7812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047374"/>
            <a:ext cx="200056" cy="20005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D118E52-363E-F554-5E43-65BCC0C24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021240"/>
            <a:ext cx="228600" cy="228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74C6A8B-E754-31A2-FF9C-BEACFF4D1546}"/>
              </a:ext>
            </a:extLst>
          </p:cNvPr>
          <p:cNvSpPr txBox="1"/>
          <p:nvPr/>
        </p:nvSpPr>
        <p:spPr>
          <a:xfrm>
            <a:off x="2474672" y="102365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8E67D32-5D51-F765-602B-0236F565DB4B}"/>
              </a:ext>
            </a:extLst>
          </p:cNvPr>
          <p:cNvGrpSpPr/>
          <p:nvPr/>
        </p:nvGrpSpPr>
        <p:grpSpPr>
          <a:xfrm>
            <a:off x="1929545" y="1842169"/>
            <a:ext cx="635857" cy="200055"/>
            <a:chOff x="1929545" y="3999952"/>
            <a:chExt cx="635857" cy="2000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3B99BC6-05FC-EB3F-6BE6-B93106AF3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545" y="4003047"/>
              <a:ext cx="194183" cy="19418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EFBFC6-213D-F878-C0FD-45389A453A74}"/>
                </a:ext>
              </a:extLst>
            </p:cNvPr>
            <p:cNvSpPr txBox="1"/>
            <p:nvPr/>
          </p:nvSpPr>
          <p:spPr>
            <a:xfrm>
              <a:off x="2111432" y="3999952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홍나나</a:t>
              </a:r>
              <a:endParaRPr lang="en-US" altLang="ko-KR" sz="700" b="1" dirty="0"/>
            </a:p>
          </p:txBody>
        </p:sp>
      </p:grpSp>
      <p:pic>
        <p:nvPicPr>
          <p:cNvPr id="46" name="그림 45" descr="텍스트, 건물, 장면, 매장이(가) 표시된 사진&#10;&#10;자동 생성된 설명">
            <a:extLst>
              <a:ext uri="{FF2B5EF4-FFF2-40B4-BE49-F238E27FC236}">
                <a16:creationId xmlns:a16="http://schemas.microsoft.com/office/drawing/2014/main" id="{FCCB6DBD-D3A0-47EA-A559-68EA591F1F1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714"/>
          <a:stretch/>
        </p:blipFill>
        <p:spPr>
          <a:xfrm>
            <a:off x="1932458" y="2089520"/>
            <a:ext cx="2472795" cy="243515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1B23720-A50B-5928-7790-EABC857521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43406" y="3168819"/>
            <a:ext cx="230834" cy="23083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F2CB719-D392-CE11-81F2-9204DE579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5922" y="3168819"/>
            <a:ext cx="230834" cy="23083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E94D85C-41C5-50C1-D17F-ECB997A9C51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7300" t="51136" r="27086" b="8622"/>
          <a:stretch/>
        </p:blipFill>
        <p:spPr>
          <a:xfrm>
            <a:off x="1957136" y="5530038"/>
            <a:ext cx="2522464" cy="694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48F300-711A-B080-DB97-E4F5369BE3BF}"/>
              </a:ext>
            </a:extLst>
          </p:cNvPr>
          <p:cNvSpPr txBox="1"/>
          <p:nvPr/>
        </p:nvSpPr>
        <p:spPr>
          <a:xfrm>
            <a:off x="1957136" y="6170363"/>
            <a:ext cx="18959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로심</a:t>
            </a:r>
            <a:endParaRPr lang="en-US" altLang="ko-KR" sz="700" b="1" dirty="0"/>
          </a:p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대전 중구 오류동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35</a:t>
            </a:r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번길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30-5 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층 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91B208-F4BF-F3DF-E2E1-307F475BC543}"/>
              </a:ext>
            </a:extLst>
          </p:cNvPr>
          <p:cNvSpPr/>
          <p:nvPr/>
        </p:nvSpPr>
        <p:spPr>
          <a:xfrm>
            <a:off x="1957136" y="5541036"/>
            <a:ext cx="2493817" cy="92727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EE50306-4172-8356-3515-B06D43D5A93F}"/>
              </a:ext>
            </a:extLst>
          </p:cNvPr>
          <p:cNvGrpSpPr/>
          <p:nvPr/>
        </p:nvGrpSpPr>
        <p:grpSpPr>
          <a:xfrm>
            <a:off x="1827155" y="6412114"/>
            <a:ext cx="240772" cy="215444"/>
            <a:chOff x="292829" y="1695755"/>
            <a:chExt cx="240772" cy="21544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0CCCFD0-5F0E-5F7B-DC24-BE584B6EAFB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56E43E-1165-B9C5-8556-0CBF7863F06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7BA1442-8C76-EBEC-4A10-547435E370CB}"/>
              </a:ext>
            </a:extLst>
          </p:cNvPr>
          <p:cNvGrpSpPr/>
          <p:nvPr/>
        </p:nvGrpSpPr>
        <p:grpSpPr>
          <a:xfrm>
            <a:off x="2314695" y="6428137"/>
            <a:ext cx="240772" cy="215444"/>
            <a:chOff x="292829" y="1695755"/>
            <a:chExt cx="240772" cy="21544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6832B81-67AB-03B1-3B78-CCF97AE5DF7C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EFA37C-8603-3D5E-C167-F5EA2EF1D6BC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9" name="그래픽 18">
            <a:extLst>
              <a:ext uri="{FF2B5EF4-FFF2-40B4-BE49-F238E27FC236}">
                <a16:creationId xmlns:a16="http://schemas.microsoft.com/office/drawing/2014/main" id="{367FC70E-3708-177C-78CE-8B0E607E6E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0399" y="6613133"/>
            <a:ext cx="156304" cy="15630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BE5514-E263-8672-2E74-1C162A7CC837}"/>
              </a:ext>
            </a:extLst>
          </p:cNvPr>
          <p:cNvGrpSpPr/>
          <p:nvPr/>
        </p:nvGrpSpPr>
        <p:grpSpPr>
          <a:xfrm>
            <a:off x="2729804" y="6432238"/>
            <a:ext cx="240772" cy="215444"/>
            <a:chOff x="292829" y="1695755"/>
            <a:chExt cx="240772" cy="21544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E4C5022-8A6A-7835-880B-47019B73F33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2F9783-2D1E-5FE4-1375-2CE1AB1D1B0C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CDBC70B-F458-A108-C222-EC2CF49048C8}"/>
              </a:ext>
            </a:extLst>
          </p:cNvPr>
          <p:cNvGrpSpPr/>
          <p:nvPr/>
        </p:nvGrpSpPr>
        <p:grpSpPr>
          <a:xfrm>
            <a:off x="1930530" y="6599144"/>
            <a:ext cx="364968" cy="215444"/>
            <a:chOff x="4526760" y="3780069"/>
            <a:chExt cx="364968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31C2A9-8019-6FFC-10DD-960ABF3B2D9E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25F09A26-8F36-90EA-5B58-8B7328FC0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9234932-45A9-C08C-0F66-6C0DF045EDCD}"/>
              </a:ext>
            </a:extLst>
          </p:cNvPr>
          <p:cNvGrpSpPr/>
          <p:nvPr/>
        </p:nvGrpSpPr>
        <p:grpSpPr>
          <a:xfrm>
            <a:off x="2316856" y="6599144"/>
            <a:ext cx="377680" cy="215444"/>
            <a:chOff x="4583761" y="3870725"/>
            <a:chExt cx="377680" cy="21544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94930B-D151-B0D0-FAF7-57C88A78F433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60" name="그래픽 59">
              <a:extLst>
                <a:ext uri="{FF2B5EF4-FFF2-40B4-BE49-F238E27FC236}">
                  <a16:creationId xmlns:a16="http://schemas.microsoft.com/office/drawing/2014/main" id="{59044A76-00C1-3240-DD0B-6A7505C9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84A0EE3-9D74-FDB2-E8EC-24D5CF60DFAA}"/>
              </a:ext>
            </a:extLst>
          </p:cNvPr>
          <p:cNvGrpSpPr/>
          <p:nvPr/>
        </p:nvGrpSpPr>
        <p:grpSpPr>
          <a:xfrm>
            <a:off x="2688583" y="6599144"/>
            <a:ext cx="376558" cy="215444"/>
            <a:chOff x="4584883" y="3870725"/>
            <a:chExt cx="376558" cy="21544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A6E06B-DDCE-09CD-0D8E-8867CD64DBEB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514F0A03-DF64-BD34-D685-A61746E95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E9A8FDA-30D8-EA09-FB27-C9DFE363FAED}"/>
              </a:ext>
            </a:extLst>
          </p:cNvPr>
          <p:cNvGrpSpPr/>
          <p:nvPr/>
        </p:nvGrpSpPr>
        <p:grpSpPr>
          <a:xfrm>
            <a:off x="4202930" y="6432238"/>
            <a:ext cx="240772" cy="215444"/>
            <a:chOff x="292829" y="1695755"/>
            <a:chExt cx="240772" cy="215444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95C72BE-8916-C4EA-ECCF-4CD906EC91C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5BDEC9-A5A9-0580-C459-BBCCFEF1847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081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51475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C5D3F5-F36B-9A5D-94FD-86DCC036EDE4}"/>
              </a:ext>
            </a:extLst>
          </p:cNvPr>
          <p:cNvSpPr txBox="1"/>
          <p:nvPr/>
        </p:nvSpPr>
        <p:spPr>
          <a:xfrm>
            <a:off x="2337833" y="2314862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찐맛집</a:t>
            </a:r>
            <a:r>
              <a:rPr lang="ko-KR" altLang="en-US" sz="700" dirty="0"/>
              <a:t> 추천</a:t>
            </a:r>
            <a:endParaRPr lang="en-US" altLang="ko-KR" sz="7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922709" y="3904788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구매하고싶어요</a:t>
            </a:r>
            <a:endParaRPr lang="en-US" altLang="ko-KR" sz="6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/>
        </p:nvGraphicFramePr>
        <p:xfrm>
          <a:off x="6444208" y="1568"/>
          <a:ext cx="2615952" cy="421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상위댓글을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쓰는 입력란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대댓글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쓰기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１０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사용자가 댓글을 쓴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B9CDC6-D716-075B-4DF2-5CFDF9E488F7}"/>
              </a:ext>
            </a:extLst>
          </p:cNvPr>
          <p:cNvSpPr txBox="1"/>
          <p:nvPr/>
        </p:nvSpPr>
        <p:spPr>
          <a:xfrm>
            <a:off x="1874241" y="1888237"/>
            <a:ext cx="252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다른 글 보기</a:t>
            </a:r>
            <a:endParaRPr lang="en-US" altLang="ko-KR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9C196B-7F80-6094-9560-A8E1C0519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185913"/>
            <a:ext cx="447367" cy="423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61296E-C9F9-BA0B-CB67-573CB54EF087}"/>
              </a:ext>
            </a:extLst>
          </p:cNvPr>
          <p:cNvSpPr txBox="1"/>
          <p:nvPr/>
        </p:nvSpPr>
        <p:spPr>
          <a:xfrm>
            <a:off x="2337833" y="2438213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86F80-02D8-ED87-4E92-DB20B98C992B}"/>
              </a:ext>
            </a:extLst>
          </p:cNvPr>
          <p:cNvSpPr txBox="1"/>
          <p:nvPr/>
        </p:nvSpPr>
        <p:spPr>
          <a:xfrm>
            <a:off x="3591453" y="2314862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여기 세일해요</a:t>
            </a:r>
            <a:endParaRPr lang="en-US" altLang="ko-KR" sz="7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5D5BEE4-732A-EB4E-9D5C-2EDC0891A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185913"/>
            <a:ext cx="447367" cy="4232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0DDED0-FBAF-0C95-6110-428D1D384A57}"/>
              </a:ext>
            </a:extLst>
          </p:cNvPr>
          <p:cNvSpPr txBox="1"/>
          <p:nvPr/>
        </p:nvSpPr>
        <p:spPr>
          <a:xfrm>
            <a:off x="3591453" y="2438213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FFF07-8F99-D0CC-BC9C-DB4FB0C2AB10}"/>
              </a:ext>
            </a:extLst>
          </p:cNvPr>
          <p:cNvSpPr txBox="1"/>
          <p:nvPr/>
        </p:nvSpPr>
        <p:spPr>
          <a:xfrm>
            <a:off x="2337833" y="2829444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5377DD9-E052-CC0D-F414-1B61BBD4B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700495"/>
            <a:ext cx="447367" cy="42329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7A477C-C44B-53E1-152A-FCCAEE4CA75B}"/>
              </a:ext>
            </a:extLst>
          </p:cNvPr>
          <p:cNvSpPr txBox="1"/>
          <p:nvPr/>
        </p:nvSpPr>
        <p:spPr>
          <a:xfrm>
            <a:off x="2337833" y="2952795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FF1408-60BA-8DC0-5190-8214B2660BA3}"/>
              </a:ext>
            </a:extLst>
          </p:cNvPr>
          <p:cNvSpPr txBox="1"/>
          <p:nvPr/>
        </p:nvSpPr>
        <p:spPr>
          <a:xfrm>
            <a:off x="3591453" y="2843419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395E66E-32A2-5EAD-992B-F572E8D16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700495"/>
            <a:ext cx="447367" cy="42329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9D2A8A7-2F37-F07C-0E50-A306A04B5FBD}"/>
              </a:ext>
            </a:extLst>
          </p:cNvPr>
          <p:cNvSpPr txBox="1"/>
          <p:nvPr/>
        </p:nvSpPr>
        <p:spPr>
          <a:xfrm>
            <a:off x="3591453" y="2952795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A70D3B-6D8B-17F4-E043-C83641E73FA4}"/>
              </a:ext>
            </a:extLst>
          </p:cNvPr>
          <p:cNvCxnSpPr>
            <a:cxnSpLocks/>
          </p:cNvCxnSpPr>
          <p:nvPr/>
        </p:nvCxnSpPr>
        <p:spPr>
          <a:xfrm>
            <a:off x="1929545" y="328498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A7738E7F-862C-B616-6284-43BA015DA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3713161"/>
            <a:ext cx="196135" cy="1961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39A045-E66B-2C1B-4BE5-5241692E3AE3}"/>
              </a:ext>
            </a:extLst>
          </p:cNvPr>
          <p:cNvSpPr txBox="1"/>
          <p:nvPr/>
        </p:nvSpPr>
        <p:spPr>
          <a:xfrm>
            <a:off x="1957136" y="33936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댓글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516D33-E6B8-4C2B-A1BA-52D0E704E82F}"/>
              </a:ext>
            </a:extLst>
          </p:cNvPr>
          <p:cNvSpPr txBox="1"/>
          <p:nvPr/>
        </p:nvSpPr>
        <p:spPr>
          <a:xfrm>
            <a:off x="2116780" y="3715167"/>
            <a:ext cx="94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2B383C-B4BA-C8CB-AA07-B89272D9EE4D}"/>
              </a:ext>
            </a:extLst>
          </p:cNvPr>
          <p:cNvSpPr txBox="1"/>
          <p:nvPr/>
        </p:nvSpPr>
        <p:spPr>
          <a:xfrm>
            <a:off x="2368104" y="4504878"/>
            <a:ext cx="962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채팅주세요</a:t>
            </a:r>
            <a:endParaRPr lang="en-US" altLang="ko-KR" sz="600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C73CB39-5CA0-5D68-A913-2BF072CB38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4335563"/>
            <a:ext cx="146426" cy="14642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384BF20-03C0-C022-4787-530E8D93F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1" y="4318975"/>
            <a:ext cx="196135" cy="19613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1915DF1-28A1-9CC2-43BE-DE15F9C84289}"/>
              </a:ext>
            </a:extLst>
          </p:cNvPr>
          <p:cNvSpPr txBox="1"/>
          <p:nvPr/>
        </p:nvSpPr>
        <p:spPr>
          <a:xfrm>
            <a:off x="2564229" y="4320327"/>
            <a:ext cx="10223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홍나나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·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D844144-083E-D948-C60B-0179D6A32080}"/>
              </a:ext>
            </a:extLst>
          </p:cNvPr>
          <p:cNvGrpSpPr/>
          <p:nvPr/>
        </p:nvGrpSpPr>
        <p:grpSpPr>
          <a:xfrm>
            <a:off x="1893821" y="4066997"/>
            <a:ext cx="677778" cy="208840"/>
            <a:chOff x="1938410" y="4379162"/>
            <a:chExt cx="677778" cy="20884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7D959CCD-AE7E-C633-36EF-6339AC976398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283A23E-42F7-7071-E1D6-35C6381E03CD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8C97297-CF8C-FAA5-80A2-BF5C776211C9}"/>
              </a:ext>
            </a:extLst>
          </p:cNvPr>
          <p:cNvGrpSpPr/>
          <p:nvPr/>
        </p:nvGrpSpPr>
        <p:grpSpPr>
          <a:xfrm>
            <a:off x="2791918" y="4658467"/>
            <a:ext cx="339922" cy="208833"/>
            <a:chOff x="4063975" y="4996514"/>
            <a:chExt cx="339922" cy="208833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45CB8BF-88A1-0658-49D4-AAB750769763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4C31C5-4CA4-2D0C-B945-C27A76905A53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수정</a:t>
              </a:r>
              <a:endParaRPr lang="en-US" altLang="ko-KR" sz="700" spc="-150" dirty="0"/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089B1E-BA50-8757-59FC-08085BBC6AC6}"/>
              </a:ext>
            </a:extLst>
          </p:cNvPr>
          <p:cNvCxnSpPr>
            <a:cxnSpLocks/>
          </p:cNvCxnSpPr>
          <p:nvPr/>
        </p:nvCxnSpPr>
        <p:spPr>
          <a:xfrm>
            <a:off x="1929545" y="4963161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2BB2B67D-470E-D3BC-8AB0-39F944547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5027477"/>
            <a:ext cx="196135" cy="196135"/>
          </a:xfrm>
          <a:prstGeom prst="rect">
            <a:avLst/>
          </a:prstGeom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5BBF3AC-648F-4C15-CE7B-71B78F049710}"/>
              </a:ext>
            </a:extLst>
          </p:cNvPr>
          <p:cNvGrpSpPr/>
          <p:nvPr/>
        </p:nvGrpSpPr>
        <p:grpSpPr>
          <a:xfrm>
            <a:off x="1893821" y="5381313"/>
            <a:ext cx="677778" cy="208840"/>
            <a:chOff x="1938410" y="4379162"/>
            <a:chExt cx="677778" cy="208840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A9F88508-86D1-D0DE-6F1F-A28BDB980A91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4D2D76-0F25-6B5C-FBDF-5ACFFBAEE245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8278C8C-78BB-D4B0-478F-E772112A7206}"/>
              </a:ext>
            </a:extLst>
          </p:cNvPr>
          <p:cNvSpPr txBox="1"/>
          <p:nvPr/>
        </p:nvSpPr>
        <p:spPr>
          <a:xfrm>
            <a:off x="1922709" y="5224039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감사합니다</a:t>
            </a:r>
            <a:r>
              <a:rPr lang="en-US" altLang="ko-KR" sz="600" dirty="0"/>
              <a:t>! </a:t>
            </a:r>
            <a:r>
              <a:rPr lang="ko-KR" altLang="en-US" sz="600" dirty="0" err="1"/>
              <a:t>잘쓸께요</a:t>
            </a:r>
            <a:r>
              <a:rPr lang="en-US" altLang="ko-KR" sz="600" dirty="0"/>
              <a:t>!!!!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CA306A6-EB2E-01F2-FFE7-47741DA4F4ED}"/>
              </a:ext>
            </a:extLst>
          </p:cNvPr>
          <p:cNvGrpSpPr/>
          <p:nvPr/>
        </p:nvGrpSpPr>
        <p:grpSpPr>
          <a:xfrm>
            <a:off x="4324787" y="3363827"/>
            <a:ext cx="240772" cy="215444"/>
            <a:chOff x="292829" y="1695755"/>
            <a:chExt cx="240772" cy="21544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A4EE3EF-8ADD-04B2-8478-F51F7D9E00A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C14F08B-5A77-55A9-B777-65441CEA5BB7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B05AFC2-C54D-D214-2802-3E187F884C8E}"/>
              </a:ext>
            </a:extLst>
          </p:cNvPr>
          <p:cNvGrpSpPr/>
          <p:nvPr/>
        </p:nvGrpSpPr>
        <p:grpSpPr>
          <a:xfrm>
            <a:off x="1681937" y="4031284"/>
            <a:ext cx="240772" cy="215444"/>
            <a:chOff x="292829" y="1695755"/>
            <a:chExt cx="240772" cy="215444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3ED7DF0-FBF0-1CFE-FE85-FBCBF9796627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CADDED7-C568-385B-CE93-08DF8E1516FD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B707619-69FD-5FCB-B11D-EDB59F4FFFDB}"/>
              </a:ext>
            </a:extLst>
          </p:cNvPr>
          <p:cNvGrpSpPr/>
          <p:nvPr/>
        </p:nvGrpSpPr>
        <p:grpSpPr>
          <a:xfrm>
            <a:off x="2435847" y="4658467"/>
            <a:ext cx="339922" cy="208833"/>
            <a:chOff x="3719779" y="4996514"/>
            <a:chExt cx="339922" cy="208833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DD33601-8D52-F693-8272-439240DC7656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D80BA6-4265-532C-14B3-AFB6D1150DF2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EBC348AE-BED6-C727-7BC5-08E63E01F601}"/>
              </a:ext>
            </a:extLst>
          </p:cNvPr>
          <p:cNvSpPr txBox="1"/>
          <p:nvPr/>
        </p:nvSpPr>
        <p:spPr>
          <a:xfrm>
            <a:off x="2353222" y="3386851"/>
            <a:ext cx="4924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F9056B1-9BE4-3C1A-23E9-A134FFDED18A}"/>
              </a:ext>
            </a:extLst>
          </p:cNvPr>
          <p:cNvCxnSpPr>
            <a:cxnSpLocks/>
          </p:cNvCxnSpPr>
          <p:nvPr/>
        </p:nvCxnSpPr>
        <p:spPr>
          <a:xfrm>
            <a:off x="2415362" y="3571562"/>
            <a:ext cx="198525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506E70-AB5B-F368-685E-A247B60BD999}"/>
              </a:ext>
            </a:extLst>
          </p:cNvPr>
          <p:cNvGrpSpPr/>
          <p:nvPr/>
        </p:nvGrpSpPr>
        <p:grpSpPr>
          <a:xfrm>
            <a:off x="2195075" y="4554719"/>
            <a:ext cx="287258" cy="215444"/>
            <a:chOff x="292829" y="1695755"/>
            <a:chExt cx="287258" cy="2154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FBD4AB1-0B23-5234-11D4-22AA1992DAB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1E11EA-BE15-8764-DBBD-5BDCC363C0B1}"/>
                </a:ext>
              </a:extLst>
            </p:cNvPr>
            <p:cNvSpPr txBox="1"/>
            <p:nvPr/>
          </p:nvSpPr>
          <p:spPr>
            <a:xfrm>
              <a:off x="292829" y="169575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95000"/>
                    </a:schemeClr>
                  </a:solidFill>
                </a:rPr>
                <a:t>９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D58D4A0-A784-E06B-AD0D-4EBA488A1E2D}"/>
              </a:ext>
            </a:extLst>
          </p:cNvPr>
          <p:cNvGrpSpPr/>
          <p:nvPr/>
        </p:nvGrpSpPr>
        <p:grpSpPr>
          <a:xfrm>
            <a:off x="3129620" y="4554719"/>
            <a:ext cx="312906" cy="215444"/>
            <a:chOff x="221847" y="1695755"/>
            <a:chExt cx="312906" cy="21544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8E15D49-9EDB-ACDD-AC22-58F8149A290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1A957A-D8F2-7C06-D6C5-FE8E4A32ED81}"/>
                </a:ext>
              </a:extLst>
            </p:cNvPr>
            <p:cNvSpPr txBox="1"/>
            <p:nvPr/>
          </p:nvSpPr>
          <p:spPr>
            <a:xfrm>
              <a:off x="221847" y="169575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300" dirty="0">
                  <a:solidFill>
                    <a:schemeClr val="bg1">
                      <a:lumMod val="95000"/>
                    </a:schemeClr>
                  </a:solidFill>
                </a:rPr>
                <a:t>１０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664722-3519-A6C2-576B-082F2ACF254F}"/>
              </a:ext>
            </a:extLst>
          </p:cNvPr>
          <p:cNvSpPr txBox="1"/>
          <p:nvPr/>
        </p:nvSpPr>
        <p:spPr>
          <a:xfrm>
            <a:off x="2116780" y="5024574"/>
            <a:ext cx="94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FB0CA1E-8251-00CA-F3D9-A76487395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77844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CO-CB-01-03-01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3BEAC7-F668-4C52-0CA7-F88D45EEED18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5D03B-D9DD-B3EB-EAEC-57EDF5336CE7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13AD38-3FF4-9B15-D93A-82B6BC0B6461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FF8170-8DE5-1DE5-DFB1-EC8C6B887470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D61CB-98B6-5C05-AE89-65F44E487F5D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err="1"/>
              <a:t>마이플레이스</a:t>
            </a:r>
            <a:endParaRPr lang="ko-KR" altLang="en-US" sz="700" b="1" spc="-15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9A35F07-3BBA-E8BD-86A5-3B5ABF8412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ACB791D-3841-E0B7-9B6B-8AF06AEE1E04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523610-D1F1-B421-9018-B651573FB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B4A46E3-45B2-007F-335F-DACE953FE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31E7EFF-ABFE-5ACA-4504-D8F1B7DCA8FB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F18BBEB-0E08-4293-401E-CB0AD90A10A6}"/>
              </a:ext>
            </a:extLst>
          </p:cNvPr>
          <p:cNvGrpSpPr/>
          <p:nvPr/>
        </p:nvGrpSpPr>
        <p:grpSpPr>
          <a:xfrm>
            <a:off x="2405484" y="2153030"/>
            <a:ext cx="641779" cy="192232"/>
            <a:chOff x="2405484" y="2153030"/>
            <a:chExt cx="641779" cy="1922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F12CED-167B-FDE1-7105-E1C8234C50DE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52B07B3-37FB-6B64-B0C7-713BAD74B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785E432-C55B-31DA-98E9-08F59472838B}"/>
              </a:ext>
            </a:extLst>
          </p:cNvPr>
          <p:cNvGrpSpPr/>
          <p:nvPr/>
        </p:nvGrpSpPr>
        <p:grpSpPr>
          <a:xfrm>
            <a:off x="3681083" y="2153030"/>
            <a:ext cx="641779" cy="192232"/>
            <a:chOff x="2405484" y="2153030"/>
            <a:chExt cx="641779" cy="1922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2E8357-D8F7-3EAB-E3E5-CF8A5CF2CC24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9A17148-0066-826C-AC2A-2D253FB7E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4979C80-A3A6-8A62-F994-20724AAE65C7}"/>
              </a:ext>
            </a:extLst>
          </p:cNvPr>
          <p:cNvGrpSpPr/>
          <p:nvPr/>
        </p:nvGrpSpPr>
        <p:grpSpPr>
          <a:xfrm>
            <a:off x="2405484" y="2664286"/>
            <a:ext cx="641779" cy="192232"/>
            <a:chOff x="2405484" y="2153030"/>
            <a:chExt cx="641779" cy="1922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3A75CB-B717-CF57-2896-C05DC8F806E3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ECD66F9D-8F55-25E3-4584-533165F4A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9E11FE7-FA58-4863-01EF-F99334B9BE49}"/>
              </a:ext>
            </a:extLst>
          </p:cNvPr>
          <p:cNvGrpSpPr/>
          <p:nvPr/>
        </p:nvGrpSpPr>
        <p:grpSpPr>
          <a:xfrm>
            <a:off x="3681083" y="2664286"/>
            <a:ext cx="641779" cy="192232"/>
            <a:chOff x="2405484" y="2153030"/>
            <a:chExt cx="641779" cy="1922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FA851A-C382-4D0E-BD40-5B1F5BC0806E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A9CACCA-C8E6-0BA7-1F2B-9A70818A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515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51475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/>
        </p:nvGraphicFramePr>
        <p:xfrm>
          <a:off x="6444208" y="1568"/>
          <a:ext cx="2615952" cy="3664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비밀댓글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체크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525377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사용자가 댓글추가 버튼을 누른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A70D3B-6D8B-17F4-E043-C83641E73FA4}"/>
              </a:ext>
            </a:extLst>
          </p:cNvPr>
          <p:cNvCxnSpPr>
            <a:cxnSpLocks/>
          </p:cNvCxnSpPr>
          <p:nvPr/>
        </p:nvCxnSpPr>
        <p:spPr>
          <a:xfrm>
            <a:off x="1929545" y="328498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A7738E7F-862C-B616-6284-43BA015DA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4124317"/>
            <a:ext cx="196135" cy="1961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39A045-E66B-2C1B-4BE5-5241692E3AE3}"/>
              </a:ext>
            </a:extLst>
          </p:cNvPr>
          <p:cNvSpPr txBox="1"/>
          <p:nvPr/>
        </p:nvSpPr>
        <p:spPr>
          <a:xfrm>
            <a:off x="1957136" y="33936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댓글</a:t>
            </a:r>
            <a:endParaRPr lang="en-US" altLang="ko-KR" sz="7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2B383C-B4BA-C8CB-AA07-B89272D9EE4D}"/>
              </a:ext>
            </a:extLst>
          </p:cNvPr>
          <p:cNvSpPr txBox="1"/>
          <p:nvPr/>
        </p:nvSpPr>
        <p:spPr>
          <a:xfrm>
            <a:off x="2368104" y="4916034"/>
            <a:ext cx="962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채팅주세요</a:t>
            </a:r>
            <a:endParaRPr lang="en-US" altLang="ko-KR" sz="600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C73CB39-5CA0-5D68-A913-2BF072CB38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4746719"/>
            <a:ext cx="146426" cy="14642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384BF20-03C0-C022-4787-530E8D93F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1" y="4730131"/>
            <a:ext cx="196135" cy="196135"/>
          </a:xfrm>
          <a:prstGeom prst="rect">
            <a:avLst/>
          </a:prstGeom>
        </p:spPr>
      </p:pic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D959CCD-AE7E-C633-36EF-6339AC976398}"/>
              </a:ext>
            </a:extLst>
          </p:cNvPr>
          <p:cNvSpPr/>
          <p:nvPr/>
        </p:nvSpPr>
        <p:spPr>
          <a:xfrm>
            <a:off x="2015653" y="4498673"/>
            <a:ext cx="430145" cy="15434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283A23E-42F7-7071-E1D6-35C6381E03CD}"/>
              </a:ext>
            </a:extLst>
          </p:cNvPr>
          <p:cNvSpPr txBox="1"/>
          <p:nvPr/>
        </p:nvSpPr>
        <p:spPr>
          <a:xfrm>
            <a:off x="1893821" y="4478153"/>
            <a:ext cx="677778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700" b="1" spc="-150" dirty="0">
                <a:solidFill>
                  <a:srgbClr val="F8F9FA"/>
                </a:solidFill>
              </a:rPr>
              <a:t>답글</a:t>
            </a:r>
            <a:endParaRPr lang="en-US" altLang="ko-KR" sz="700" spc="-150" dirty="0">
              <a:solidFill>
                <a:srgbClr val="F8F9FA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8C97297-CF8C-FAA5-80A2-BF5C776211C9}"/>
              </a:ext>
            </a:extLst>
          </p:cNvPr>
          <p:cNvGrpSpPr/>
          <p:nvPr/>
        </p:nvGrpSpPr>
        <p:grpSpPr>
          <a:xfrm>
            <a:off x="2791918" y="5069623"/>
            <a:ext cx="339922" cy="208833"/>
            <a:chOff x="4063975" y="4996514"/>
            <a:chExt cx="339922" cy="208833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45CB8BF-88A1-0658-49D4-AAB750769763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4C31C5-4CA4-2D0C-B945-C27A76905A53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수정</a:t>
              </a:r>
              <a:endParaRPr lang="en-US" altLang="ko-KR" sz="700" spc="-150" dirty="0"/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089B1E-BA50-8757-59FC-08085BBC6AC6}"/>
              </a:ext>
            </a:extLst>
          </p:cNvPr>
          <p:cNvCxnSpPr>
            <a:cxnSpLocks/>
          </p:cNvCxnSpPr>
          <p:nvPr/>
        </p:nvCxnSpPr>
        <p:spPr>
          <a:xfrm>
            <a:off x="1929545" y="5374317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2BB2B67D-470E-D3BC-8AB0-39F944547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5438633"/>
            <a:ext cx="196135" cy="196135"/>
          </a:xfrm>
          <a:prstGeom prst="rect">
            <a:avLst/>
          </a:prstGeom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5BBF3AC-648F-4C15-CE7B-71B78F049710}"/>
              </a:ext>
            </a:extLst>
          </p:cNvPr>
          <p:cNvGrpSpPr/>
          <p:nvPr/>
        </p:nvGrpSpPr>
        <p:grpSpPr>
          <a:xfrm>
            <a:off x="1893821" y="5792469"/>
            <a:ext cx="677778" cy="208840"/>
            <a:chOff x="1938410" y="4379162"/>
            <a:chExt cx="677778" cy="208840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A9F88508-86D1-D0DE-6F1F-A28BDB980A91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4D2D76-0F25-6B5C-FBDF-5ACFFBAEE245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8278C8C-78BB-D4B0-478F-E772112A7206}"/>
              </a:ext>
            </a:extLst>
          </p:cNvPr>
          <p:cNvSpPr txBox="1"/>
          <p:nvPr/>
        </p:nvSpPr>
        <p:spPr>
          <a:xfrm>
            <a:off x="1922709" y="5635195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감사합니다</a:t>
            </a:r>
            <a:r>
              <a:rPr lang="en-US" altLang="ko-KR" sz="600" dirty="0"/>
              <a:t>! </a:t>
            </a:r>
            <a:r>
              <a:rPr lang="ko-KR" altLang="en-US" sz="600" dirty="0" err="1"/>
              <a:t>잘쓸께요</a:t>
            </a:r>
            <a:r>
              <a:rPr lang="en-US" altLang="ko-KR" sz="600" dirty="0"/>
              <a:t>!!!!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1565F1F-E2A7-4340-69AB-490BE65A3F08}"/>
              </a:ext>
            </a:extLst>
          </p:cNvPr>
          <p:cNvGrpSpPr/>
          <p:nvPr/>
        </p:nvGrpSpPr>
        <p:grpSpPr>
          <a:xfrm>
            <a:off x="2117209" y="3835936"/>
            <a:ext cx="240772" cy="215444"/>
            <a:chOff x="292829" y="1695755"/>
            <a:chExt cx="240772" cy="215444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9B58DC7-89F8-7C18-D527-888B686A9D7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A22557-395B-1951-AB77-297099BAB9D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B05AFC2-C54D-D214-2802-3E187F884C8E}"/>
              </a:ext>
            </a:extLst>
          </p:cNvPr>
          <p:cNvGrpSpPr/>
          <p:nvPr/>
        </p:nvGrpSpPr>
        <p:grpSpPr>
          <a:xfrm>
            <a:off x="3118031" y="3848047"/>
            <a:ext cx="240772" cy="215444"/>
            <a:chOff x="292829" y="1695755"/>
            <a:chExt cx="240772" cy="215444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3ED7DF0-FBF0-1CFE-FE85-FBCBF9796627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CADDED7-C568-385B-CE93-08DF8E1516FD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B707619-69FD-5FCB-B11D-EDB59F4FFFDB}"/>
              </a:ext>
            </a:extLst>
          </p:cNvPr>
          <p:cNvGrpSpPr/>
          <p:nvPr/>
        </p:nvGrpSpPr>
        <p:grpSpPr>
          <a:xfrm>
            <a:off x="2435847" y="5069623"/>
            <a:ext cx="339922" cy="208833"/>
            <a:chOff x="3719779" y="4996514"/>
            <a:chExt cx="339922" cy="208833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DD33601-8D52-F693-8272-439240DC7656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D80BA6-4265-532C-14B3-AFB6D1150DF2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5D7AC3F9-DCA6-E4DC-CA00-0E4547967AC3}"/>
              </a:ext>
            </a:extLst>
          </p:cNvPr>
          <p:cNvGrpSpPr/>
          <p:nvPr/>
        </p:nvGrpSpPr>
        <p:grpSpPr>
          <a:xfrm>
            <a:off x="2387114" y="3586100"/>
            <a:ext cx="635179" cy="184666"/>
            <a:chOff x="2284050" y="3586100"/>
            <a:chExt cx="635179" cy="184666"/>
          </a:xfrm>
        </p:grpSpPr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DE193074-421A-82C8-FB21-F615890D8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050" y="3639797"/>
              <a:ext cx="114300" cy="114300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38D9400-6C0B-CBEA-8160-100B4DDAD277}"/>
                </a:ext>
              </a:extLst>
            </p:cNvPr>
            <p:cNvSpPr txBox="1"/>
            <p:nvPr/>
          </p:nvSpPr>
          <p:spPr>
            <a:xfrm>
              <a:off x="2360195" y="3586100"/>
              <a:ext cx="5590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/>
                <a:t>비밀댓글</a:t>
              </a:r>
              <a:endParaRPr lang="en-US" altLang="ko-KR" sz="600" dirty="0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EBC348AE-BED6-C727-7BC5-08E63E01F601}"/>
              </a:ext>
            </a:extLst>
          </p:cNvPr>
          <p:cNvSpPr txBox="1"/>
          <p:nvPr/>
        </p:nvSpPr>
        <p:spPr>
          <a:xfrm>
            <a:off x="2295922" y="341227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9F34A05-D4AA-F2DB-2483-8B667C0A6387}"/>
              </a:ext>
            </a:extLst>
          </p:cNvPr>
          <p:cNvGrpSpPr/>
          <p:nvPr/>
        </p:nvGrpSpPr>
        <p:grpSpPr>
          <a:xfrm>
            <a:off x="2737539" y="3787798"/>
            <a:ext cx="339922" cy="208833"/>
            <a:chOff x="4063975" y="4996514"/>
            <a:chExt cx="339922" cy="208833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7419D751-74DD-625F-74BF-ED8FD7B9AA4C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3D243E5-30F7-7622-4B41-98A8AAC56B86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등록</a:t>
              </a:r>
              <a:endParaRPr lang="en-US" altLang="ko-KR" sz="700" spc="-15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0665C3E-AAF7-2004-97BC-7D41B023FC20}"/>
              </a:ext>
            </a:extLst>
          </p:cNvPr>
          <p:cNvGrpSpPr/>
          <p:nvPr/>
        </p:nvGrpSpPr>
        <p:grpSpPr>
          <a:xfrm>
            <a:off x="2381468" y="3787798"/>
            <a:ext cx="339922" cy="208833"/>
            <a:chOff x="3719779" y="4996514"/>
            <a:chExt cx="339922" cy="208833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245D9F1E-69D9-375B-D3D6-CAF86AA23148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DC15137-9A5A-6E01-DA63-179F82666F56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취소</a:t>
              </a:r>
              <a:endParaRPr lang="en-US" altLang="ko-KR" sz="700" spc="-150" dirty="0"/>
            </a:p>
          </p:txBody>
        </p:sp>
      </p:grp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2F98A9D-3546-80D1-D88C-C43FC2F6FD27}"/>
              </a:ext>
            </a:extLst>
          </p:cNvPr>
          <p:cNvCxnSpPr>
            <a:cxnSpLocks/>
          </p:cNvCxnSpPr>
          <p:nvPr/>
        </p:nvCxnSpPr>
        <p:spPr>
          <a:xfrm>
            <a:off x="2405381" y="3571562"/>
            <a:ext cx="199523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EA2885-8701-B050-DEA4-F55B03FA7490}"/>
              </a:ext>
            </a:extLst>
          </p:cNvPr>
          <p:cNvSpPr txBox="1"/>
          <p:nvPr/>
        </p:nvSpPr>
        <p:spPr>
          <a:xfrm>
            <a:off x="2116780" y="4130173"/>
            <a:ext cx="8246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·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BFDAF-90A4-8420-F70F-78624CF6DDD3}"/>
              </a:ext>
            </a:extLst>
          </p:cNvPr>
          <p:cNvSpPr txBox="1"/>
          <p:nvPr/>
        </p:nvSpPr>
        <p:spPr>
          <a:xfrm>
            <a:off x="2564229" y="4742123"/>
            <a:ext cx="766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홍나나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044F9-2906-8600-4900-C8192234A1A8}"/>
              </a:ext>
            </a:extLst>
          </p:cNvPr>
          <p:cNvSpPr txBox="1"/>
          <p:nvPr/>
        </p:nvSpPr>
        <p:spPr>
          <a:xfrm>
            <a:off x="2116780" y="5431564"/>
            <a:ext cx="10838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7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B0CD8-1E42-F2DE-6AA1-23BC74868043}"/>
              </a:ext>
            </a:extLst>
          </p:cNvPr>
          <p:cNvSpPr txBox="1"/>
          <p:nvPr/>
        </p:nvSpPr>
        <p:spPr>
          <a:xfrm>
            <a:off x="1922709" y="4283711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구매하고싶어요</a:t>
            </a:r>
            <a:endParaRPr lang="en-US" altLang="ko-KR" sz="6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59502AF-E4FD-4CAD-633E-7837C917D91A}"/>
              </a:ext>
            </a:extLst>
          </p:cNvPr>
          <p:cNvGrpSpPr/>
          <p:nvPr/>
        </p:nvGrpSpPr>
        <p:grpSpPr>
          <a:xfrm>
            <a:off x="2111432" y="3835936"/>
            <a:ext cx="240772" cy="215444"/>
            <a:chOff x="292829" y="1695755"/>
            <a:chExt cx="240772" cy="21544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F5B7E6-A9D0-04E8-F4A4-FEFF16E89FF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5B6693-A2D3-6924-194C-E91738AC1BB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9D1ADF5-8B70-CE02-FBA1-B77E97F85BCF}"/>
              </a:ext>
            </a:extLst>
          </p:cNvPr>
          <p:cNvGrpSpPr/>
          <p:nvPr/>
        </p:nvGrpSpPr>
        <p:grpSpPr>
          <a:xfrm>
            <a:off x="2174590" y="3528335"/>
            <a:ext cx="240772" cy="215444"/>
            <a:chOff x="292829" y="1695755"/>
            <a:chExt cx="240772" cy="21544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C5352E8-5C1D-746C-C683-AF7B69FB973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C16F14-4634-C024-28B0-370BFB72B27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63864DA-A8E0-563F-C728-E6A4FD3B0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91441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CO-CB-01-03-02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DEF2C1-073A-FA2D-385F-01D05090AE85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B130C4-C128-8624-3C0F-BEC95776AF64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A0B61-D2AF-5AEA-A807-4A5DF49D2680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612F3C-D706-8CAE-7E47-56A586F10966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513143-A698-582E-CC8F-0F1252346E60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err="1"/>
              <a:t>마이플레이스</a:t>
            </a:r>
            <a:endParaRPr lang="ko-KR" altLang="en-US" sz="700" b="1" spc="-15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036DC0B-0199-6F83-C032-3082544110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0935CA2-4F23-5F3D-C19E-CBE176E1F8D4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E5166DC-B4C9-7A18-05F4-C88CADB26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4136428-F59F-8884-BE09-5DEFED694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1DBAF37-7A62-09BE-2852-7EE88DF28750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A56E3E-CB43-4316-6EB5-8953BBA501F4}"/>
              </a:ext>
            </a:extLst>
          </p:cNvPr>
          <p:cNvSpPr txBox="1"/>
          <p:nvPr/>
        </p:nvSpPr>
        <p:spPr>
          <a:xfrm>
            <a:off x="2337833" y="2314862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찐맛집</a:t>
            </a:r>
            <a:r>
              <a:rPr lang="ko-KR" altLang="en-US" sz="700" dirty="0"/>
              <a:t> 추천</a:t>
            </a:r>
            <a:endParaRPr lang="en-US" altLang="ko-KR" sz="7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3B5C89-2340-6D3B-CCA5-0C094F5746D3}"/>
              </a:ext>
            </a:extLst>
          </p:cNvPr>
          <p:cNvSpPr txBox="1"/>
          <p:nvPr/>
        </p:nvSpPr>
        <p:spPr>
          <a:xfrm>
            <a:off x="1874241" y="1888237"/>
            <a:ext cx="252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다른 글 보기</a:t>
            </a:r>
            <a:endParaRPr lang="en-US" altLang="ko-KR" sz="9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0B76D40-17AE-CDE5-C600-2505900FC98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185913"/>
            <a:ext cx="447367" cy="42329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100E33C-6262-F9CF-DABA-6F8CE0F45BDF}"/>
              </a:ext>
            </a:extLst>
          </p:cNvPr>
          <p:cNvSpPr txBox="1"/>
          <p:nvPr/>
        </p:nvSpPr>
        <p:spPr>
          <a:xfrm>
            <a:off x="2337833" y="2438213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C9742-3415-6F26-B75A-01A69678771A}"/>
              </a:ext>
            </a:extLst>
          </p:cNvPr>
          <p:cNvSpPr txBox="1"/>
          <p:nvPr/>
        </p:nvSpPr>
        <p:spPr>
          <a:xfrm>
            <a:off x="3591453" y="2314862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여기 세일해요</a:t>
            </a:r>
            <a:endParaRPr lang="en-US" altLang="ko-KR" sz="7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EC60BD8F-6F5E-0BF0-28EB-624186BEFF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185913"/>
            <a:ext cx="447367" cy="42329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E825435-37A5-D00C-445B-031C2C8A416F}"/>
              </a:ext>
            </a:extLst>
          </p:cNvPr>
          <p:cNvSpPr txBox="1"/>
          <p:nvPr/>
        </p:nvSpPr>
        <p:spPr>
          <a:xfrm>
            <a:off x="3591453" y="2438213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C97D55-9F52-BA6F-A600-EA3F74A40743}"/>
              </a:ext>
            </a:extLst>
          </p:cNvPr>
          <p:cNvSpPr txBox="1"/>
          <p:nvPr/>
        </p:nvSpPr>
        <p:spPr>
          <a:xfrm>
            <a:off x="2337833" y="2829444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5B42E5B0-7ACF-33A7-58C4-929A9B091BB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700495"/>
            <a:ext cx="447367" cy="42329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CACAB60-E3F2-998A-C971-7B0C88F0F32A}"/>
              </a:ext>
            </a:extLst>
          </p:cNvPr>
          <p:cNvSpPr txBox="1"/>
          <p:nvPr/>
        </p:nvSpPr>
        <p:spPr>
          <a:xfrm>
            <a:off x="2337833" y="2952795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8F24EA-9B08-81AE-F5B3-1757AB0E01CA}"/>
              </a:ext>
            </a:extLst>
          </p:cNvPr>
          <p:cNvSpPr txBox="1"/>
          <p:nvPr/>
        </p:nvSpPr>
        <p:spPr>
          <a:xfrm>
            <a:off x="3591453" y="2843419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625194FC-2D71-10DC-B80B-5CDB413109B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700495"/>
            <a:ext cx="447367" cy="42329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3FA355D-A550-9E33-164F-3DE9C81093E5}"/>
              </a:ext>
            </a:extLst>
          </p:cNvPr>
          <p:cNvSpPr txBox="1"/>
          <p:nvPr/>
        </p:nvSpPr>
        <p:spPr>
          <a:xfrm>
            <a:off x="3591453" y="2952795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DA9E1DA-3630-153E-E924-94ADCCFF0BEE}"/>
              </a:ext>
            </a:extLst>
          </p:cNvPr>
          <p:cNvCxnSpPr>
            <a:cxnSpLocks/>
          </p:cNvCxnSpPr>
          <p:nvPr/>
        </p:nvCxnSpPr>
        <p:spPr>
          <a:xfrm>
            <a:off x="1929545" y="328498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E073C83-AE7F-3E74-41E1-2584460E95CF}"/>
              </a:ext>
            </a:extLst>
          </p:cNvPr>
          <p:cNvGrpSpPr/>
          <p:nvPr/>
        </p:nvGrpSpPr>
        <p:grpSpPr>
          <a:xfrm>
            <a:off x="2405484" y="2153030"/>
            <a:ext cx="641779" cy="192232"/>
            <a:chOff x="2405484" y="2153030"/>
            <a:chExt cx="641779" cy="1922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1E892A-8C10-E38F-A2CD-197B9ADEADC6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1F6D758-9DDA-AAC5-BBDD-E9BC87988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215C470-8D91-751F-C381-2D02E415613E}"/>
              </a:ext>
            </a:extLst>
          </p:cNvPr>
          <p:cNvGrpSpPr/>
          <p:nvPr/>
        </p:nvGrpSpPr>
        <p:grpSpPr>
          <a:xfrm>
            <a:off x="3681083" y="2153030"/>
            <a:ext cx="641779" cy="192232"/>
            <a:chOff x="2405484" y="2153030"/>
            <a:chExt cx="641779" cy="1922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A14E502-53A2-443C-8FEB-8F3C30A3237A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4AE74C2-F957-DAE1-6CA3-4512309C9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949514B-5BD1-C9FC-B295-E574882C2E2E}"/>
              </a:ext>
            </a:extLst>
          </p:cNvPr>
          <p:cNvGrpSpPr/>
          <p:nvPr/>
        </p:nvGrpSpPr>
        <p:grpSpPr>
          <a:xfrm>
            <a:off x="2405484" y="2664286"/>
            <a:ext cx="641779" cy="192232"/>
            <a:chOff x="2405484" y="2153030"/>
            <a:chExt cx="641779" cy="19223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C89A2C2-3345-CED9-287F-29F99A4F798B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910AC9D8-CD5D-E2EA-8A16-4A0091449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BC41AE7-A5C4-1E0C-3289-F3FBDFCA2743}"/>
              </a:ext>
            </a:extLst>
          </p:cNvPr>
          <p:cNvGrpSpPr/>
          <p:nvPr/>
        </p:nvGrpSpPr>
        <p:grpSpPr>
          <a:xfrm>
            <a:off x="3681083" y="2664286"/>
            <a:ext cx="641779" cy="192232"/>
            <a:chOff x="2405484" y="2153030"/>
            <a:chExt cx="641779" cy="1922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34CFCF5-548F-8C9E-EF21-21D4299B6184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9DA122F-BF44-7235-CB4D-695127C5A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9059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51475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/>
        </p:nvGraphicFramePr>
        <p:xfrm>
          <a:off x="6444208" y="1568"/>
          <a:ext cx="2615952" cy="3763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체크버튼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사용자가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답글버튼을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A70D3B-6D8B-17F4-E043-C83641E73FA4}"/>
              </a:ext>
            </a:extLst>
          </p:cNvPr>
          <p:cNvCxnSpPr>
            <a:cxnSpLocks/>
          </p:cNvCxnSpPr>
          <p:nvPr/>
        </p:nvCxnSpPr>
        <p:spPr>
          <a:xfrm>
            <a:off x="1929545" y="328498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A7738E7F-862C-B616-6284-43BA015DA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3741227"/>
            <a:ext cx="196135" cy="1961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39A045-E66B-2C1B-4BE5-5241692E3AE3}"/>
              </a:ext>
            </a:extLst>
          </p:cNvPr>
          <p:cNvSpPr txBox="1"/>
          <p:nvPr/>
        </p:nvSpPr>
        <p:spPr>
          <a:xfrm>
            <a:off x="1957136" y="33936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댓글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516D33-E6B8-4C2B-A1BA-52D0E704E82F}"/>
              </a:ext>
            </a:extLst>
          </p:cNvPr>
          <p:cNvSpPr txBox="1"/>
          <p:nvPr/>
        </p:nvSpPr>
        <p:spPr>
          <a:xfrm>
            <a:off x="2116780" y="3743142"/>
            <a:ext cx="8239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7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2B383C-B4BA-C8CB-AA07-B89272D9EE4D}"/>
              </a:ext>
            </a:extLst>
          </p:cNvPr>
          <p:cNvSpPr txBox="1"/>
          <p:nvPr/>
        </p:nvSpPr>
        <p:spPr>
          <a:xfrm>
            <a:off x="2368104" y="4532944"/>
            <a:ext cx="962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채팅주세요</a:t>
            </a:r>
            <a:endParaRPr lang="en-US" altLang="ko-KR" sz="600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C73CB39-5CA0-5D68-A913-2BF072CB38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4363629"/>
            <a:ext cx="146426" cy="14642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384BF20-03C0-C022-4787-530E8D93F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1" y="4347041"/>
            <a:ext cx="196135" cy="19613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1915DF1-28A1-9CC2-43BE-DE15F9C84289}"/>
              </a:ext>
            </a:extLst>
          </p:cNvPr>
          <p:cNvSpPr txBox="1"/>
          <p:nvPr/>
        </p:nvSpPr>
        <p:spPr>
          <a:xfrm>
            <a:off x="2564229" y="4348956"/>
            <a:ext cx="766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홍나나</a:t>
            </a:r>
            <a:r>
              <a:rPr lang="ko-KR" altLang="en-US" sz="700" b="1" dirty="0"/>
              <a:t> 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70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D959CCD-AE7E-C633-36EF-6339AC976398}"/>
              </a:ext>
            </a:extLst>
          </p:cNvPr>
          <p:cNvSpPr/>
          <p:nvPr/>
        </p:nvSpPr>
        <p:spPr>
          <a:xfrm>
            <a:off x="2015653" y="4115583"/>
            <a:ext cx="430145" cy="15434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283A23E-42F7-7071-E1D6-35C6381E03CD}"/>
              </a:ext>
            </a:extLst>
          </p:cNvPr>
          <p:cNvSpPr txBox="1"/>
          <p:nvPr/>
        </p:nvSpPr>
        <p:spPr>
          <a:xfrm>
            <a:off x="1893821" y="4095063"/>
            <a:ext cx="677778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700" b="1" spc="-150" dirty="0">
                <a:solidFill>
                  <a:srgbClr val="F8F9FA"/>
                </a:solidFill>
              </a:rPr>
              <a:t>답글</a:t>
            </a:r>
            <a:endParaRPr lang="en-US" altLang="ko-KR" sz="700" spc="-150" dirty="0">
              <a:solidFill>
                <a:srgbClr val="F8F9FA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8C97297-CF8C-FAA5-80A2-BF5C776211C9}"/>
              </a:ext>
            </a:extLst>
          </p:cNvPr>
          <p:cNvGrpSpPr/>
          <p:nvPr/>
        </p:nvGrpSpPr>
        <p:grpSpPr>
          <a:xfrm>
            <a:off x="2791918" y="4686533"/>
            <a:ext cx="339922" cy="208833"/>
            <a:chOff x="4063975" y="4996514"/>
            <a:chExt cx="339922" cy="208833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45CB8BF-88A1-0658-49D4-AAB750769763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4C31C5-4CA4-2D0C-B945-C27A76905A53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수정</a:t>
              </a:r>
              <a:endParaRPr lang="en-US" altLang="ko-KR" sz="700" spc="-150" dirty="0"/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089B1E-BA50-8757-59FC-08085BBC6AC6}"/>
              </a:ext>
            </a:extLst>
          </p:cNvPr>
          <p:cNvCxnSpPr>
            <a:cxnSpLocks/>
          </p:cNvCxnSpPr>
          <p:nvPr/>
        </p:nvCxnSpPr>
        <p:spPr>
          <a:xfrm>
            <a:off x="1929545" y="4991227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2BB2B67D-470E-D3BC-8AB0-39F944547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5055543"/>
            <a:ext cx="196135" cy="196135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2041D7F3-51AE-25A6-3B98-D5B097D3A04A}"/>
              </a:ext>
            </a:extLst>
          </p:cNvPr>
          <p:cNvSpPr txBox="1"/>
          <p:nvPr/>
        </p:nvSpPr>
        <p:spPr>
          <a:xfrm>
            <a:off x="2116780" y="5057458"/>
            <a:ext cx="966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700" b="1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5BBF3AC-648F-4C15-CE7B-71B78F049710}"/>
              </a:ext>
            </a:extLst>
          </p:cNvPr>
          <p:cNvGrpSpPr/>
          <p:nvPr/>
        </p:nvGrpSpPr>
        <p:grpSpPr>
          <a:xfrm>
            <a:off x="1893821" y="5409379"/>
            <a:ext cx="677778" cy="208840"/>
            <a:chOff x="1938410" y="4379162"/>
            <a:chExt cx="677778" cy="208840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A9F88508-86D1-D0DE-6F1F-A28BDB980A91}"/>
                </a:ext>
              </a:extLst>
            </p:cNvPr>
            <p:cNvSpPr/>
            <p:nvPr/>
          </p:nvSpPr>
          <p:spPr>
            <a:xfrm>
              <a:off x="2060242" y="4399682"/>
              <a:ext cx="430145" cy="1543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4D2D76-0F25-6B5C-FBDF-5ACFFBAEE245}"/>
                </a:ext>
              </a:extLst>
            </p:cNvPr>
            <p:cNvSpPr txBox="1"/>
            <p:nvPr/>
          </p:nvSpPr>
          <p:spPr>
            <a:xfrm>
              <a:off x="1938410" y="4379162"/>
              <a:ext cx="677778" cy="2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>
                  <a:solidFill>
                    <a:srgbClr val="F8F9FA"/>
                  </a:solidFill>
                </a:rPr>
                <a:t>답글</a:t>
              </a:r>
              <a:endParaRPr lang="en-US" altLang="ko-KR" sz="700" spc="-150" dirty="0">
                <a:solidFill>
                  <a:srgbClr val="F8F9FA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8278C8C-78BB-D4B0-478F-E772112A7206}"/>
              </a:ext>
            </a:extLst>
          </p:cNvPr>
          <p:cNvSpPr txBox="1"/>
          <p:nvPr/>
        </p:nvSpPr>
        <p:spPr>
          <a:xfrm>
            <a:off x="1922709" y="5252105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감사합니다</a:t>
            </a:r>
            <a:r>
              <a:rPr lang="en-US" altLang="ko-KR" sz="600" dirty="0"/>
              <a:t>! </a:t>
            </a:r>
            <a:r>
              <a:rPr lang="ko-KR" altLang="en-US" sz="600" dirty="0" err="1"/>
              <a:t>잘쓸께요</a:t>
            </a:r>
            <a:r>
              <a:rPr lang="en-US" altLang="ko-KR" sz="600" dirty="0"/>
              <a:t>!!!!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B707619-69FD-5FCB-B11D-EDB59F4FFFDB}"/>
              </a:ext>
            </a:extLst>
          </p:cNvPr>
          <p:cNvGrpSpPr/>
          <p:nvPr/>
        </p:nvGrpSpPr>
        <p:grpSpPr>
          <a:xfrm>
            <a:off x="2435847" y="4686533"/>
            <a:ext cx="339922" cy="208833"/>
            <a:chOff x="3719779" y="4996514"/>
            <a:chExt cx="339922" cy="208833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DD33601-8D52-F693-8272-439240DC7656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D80BA6-4265-532C-14B3-AFB6D1150DF2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pic>
        <p:nvPicPr>
          <p:cNvPr id="140" name="그림 139">
            <a:extLst>
              <a:ext uri="{FF2B5EF4-FFF2-40B4-BE49-F238E27FC236}">
                <a16:creationId xmlns:a16="http://schemas.microsoft.com/office/drawing/2014/main" id="{AE7EEC36-38BA-3A77-8C39-1B42C6A1EF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5629067"/>
            <a:ext cx="146426" cy="146426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EBC348AE-BED6-C727-7BC5-08E63E01F601}"/>
              </a:ext>
            </a:extLst>
          </p:cNvPr>
          <p:cNvSpPr txBox="1"/>
          <p:nvPr/>
        </p:nvSpPr>
        <p:spPr>
          <a:xfrm>
            <a:off x="2295922" y="341227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507169EA-37AE-835C-E282-1DD727A77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50" y="5921497"/>
            <a:ext cx="114300" cy="1143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90AAB9B-035D-63F6-C795-9F453DB3A711}"/>
              </a:ext>
            </a:extLst>
          </p:cNvPr>
          <p:cNvSpPr txBox="1"/>
          <p:nvPr/>
        </p:nvSpPr>
        <p:spPr>
          <a:xfrm>
            <a:off x="2512595" y="5867800"/>
            <a:ext cx="5590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비밀댓글</a:t>
            </a:r>
            <a:endParaRPr lang="en-US" altLang="ko-KR" sz="6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D3D33C4-9D63-6E18-722C-364E6E39A6CC}"/>
              </a:ext>
            </a:extLst>
          </p:cNvPr>
          <p:cNvSpPr txBox="1"/>
          <p:nvPr/>
        </p:nvSpPr>
        <p:spPr>
          <a:xfrm>
            <a:off x="2448322" y="569397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DC86CD8-D9C0-2D36-970C-45E6573F3EE0}"/>
              </a:ext>
            </a:extLst>
          </p:cNvPr>
          <p:cNvGrpSpPr/>
          <p:nvPr/>
        </p:nvGrpSpPr>
        <p:grpSpPr>
          <a:xfrm>
            <a:off x="2786875" y="6069498"/>
            <a:ext cx="339922" cy="208833"/>
            <a:chOff x="4063975" y="4996514"/>
            <a:chExt cx="339922" cy="208833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53D8D46-CD2B-0B2F-7903-C32AE8FF858A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B5AD9B1-360E-43FB-5DD0-C1ECBD9EF8E1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등록</a:t>
              </a:r>
              <a:endParaRPr lang="en-US" altLang="ko-KR" sz="700" spc="-150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A0D54F6-FC64-5186-B309-4FE317D2F5AD}"/>
              </a:ext>
            </a:extLst>
          </p:cNvPr>
          <p:cNvGrpSpPr/>
          <p:nvPr/>
        </p:nvGrpSpPr>
        <p:grpSpPr>
          <a:xfrm>
            <a:off x="2430804" y="6069498"/>
            <a:ext cx="339922" cy="208833"/>
            <a:chOff x="3719779" y="4996514"/>
            <a:chExt cx="339922" cy="208833"/>
          </a:xfrm>
        </p:grpSpPr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5D449146-CAC0-87C6-DAAB-C2195E02781B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B0E215-A9F6-B8A6-6DD5-BE2D19BEB61F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취소</a:t>
              </a:r>
              <a:endParaRPr lang="en-US" altLang="ko-KR" sz="700" spc="-150" dirty="0"/>
            </a:p>
          </p:txBody>
        </p:sp>
      </p:grp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2F98A9D-3546-80D1-D88C-C43FC2F6FD27}"/>
              </a:ext>
            </a:extLst>
          </p:cNvPr>
          <p:cNvCxnSpPr>
            <a:cxnSpLocks/>
          </p:cNvCxnSpPr>
          <p:nvPr/>
        </p:nvCxnSpPr>
        <p:spPr>
          <a:xfrm>
            <a:off x="2405381" y="3571562"/>
            <a:ext cx="199523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E042303B-07B0-223E-7F55-E453B9F803BA}"/>
              </a:ext>
            </a:extLst>
          </p:cNvPr>
          <p:cNvCxnSpPr>
            <a:cxnSpLocks/>
          </p:cNvCxnSpPr>
          <p:nvPr/>
        </p:nvCxnSpPr>
        <p:spPr>
          <a:xfrm>
            <a:off x="2405381" y="5878640"/>
            <a:ext cx="199523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360630-2F9C-4F91-8967-3E5C639217EE}"/>
              </a:ext>
            </a:extLst>
          </p:cNvPr>
          <p:cNvSpPr txBox="1"/>
          <p:nvPr/>
        </p:nvSpPr>
        <p:spPr>
          <a:xfrm>
            <a:off x="1922709" y="3914219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구매하고싶어요</a:t>
            </a:r>
            <a:endParaRPr lang="en-US" altLang="ko-KR" sz="6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8153202-3167-BEE8-9563-ADE788882769}"/>
              </a:ext>
            </a:extLst>
          </p:cNvPr>
          <p:cNvGrpSpPr/>
          <p:nvPr/>
        </p:nvGrpSpPr>
        <p:grpSpPr>
          <a:xfrm>
            <a:off x="3148731" y="6129667"/>
            <a:ext cx="240772" cy="215444"/>
            <a:chOff x="292829" y="1695755"/>
            <a:chExt cx="240772" cy="21544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1361159-579B-2CF4-B34F-21B2C58BF91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2967727-8D43-6716-2B74-FE076A27E19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5B589B3-B723-BA22-C34D-DBEF40AE9005}"/>
              </a:ext>
            </a:extLst>
          </p:cNvPr>
          <p:cNvGrpSpPr/>
          <p:nvPr/>
        </p:nvGrpSpPr>
        <p:grpSpPr>
          <a:xfrm>
            <a:off x="2142132" y="6117556"/>
            <a:ext cx="240772" cy="215444"/>
            <a:chOff x="292829" y="1695755"/>
            <a:chExt cx="240772" cy="215444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753F2E3-BF4B-9E4B-168A-BFE2364EEE2C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6F95C3-7E5E-3590-1812-4C0F8A68282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49B0979-EA99-5BAC-7253-5FB4F2AE796C}"/>
              </a:ext>
            </a:extLst>
          </p:cNvPr>
          <p:cNvGrpSpPr/>
          <p:nvPr/>
        </p:nvGrpSpPr>
        <p:grpSpPr>
          <a:xfrm>
            <a:off x="2205290" y="5809955"/>
            <a:ext cx="240772" cy="215444"/>
            <a:chOff x="292829" y="1695755"/>
            <a:chExt cx="240772" cy="21544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62BF936-A11A-CA32-DBED-7022CCE9BB7E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6619CC-EC54-6A7A-58CA-AFFCB9D2B63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22992B-6C58-4326-0CF0-8F77534D4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7713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CO-CB-01-03-03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상세화면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9C9738F-7BC9-C865-64E5-F778DEC803B9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0F09-1069-23CA-9DE1-3705CFF1D60D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35D3-987B-4DA9-1665-1C1C455BA060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2057C-263A-8007-E2E9-C08BDCDBE3E5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A1FE7-4643-E6DE-CE3E-0E3781724399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err="1"/>
              <a:t>마이플레이스</a:t>
            </a:r>
            <a:endParaRPr lang="ko-KR" altLang="en-US" sz="700" b="1" spc="-15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FB7B2B-CAF9-C218-F46A-A8D0B624C3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1167D3-41C7-0230-397E-F27445E61E75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90916F9-C3C6-CFAB-2B47-D48D5D354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6932BAF-E6E2-5E29-5AF5-D3EF83534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4238A8-75F1-1B54-251F-738C02F77AF3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F1072B-1B58-5BA5-64CE-B58C1959D385}"/>
              </a:ext>
            </a:extLst>
          </p:cNvPr>
          <p:cNvSpPr txBox="1"/>
          <p:nvPr/>
        </p:nvSpPr>
        <p:spPr>
          <a:xfrm>
            <a:off x="2337833" y="2314862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찐맛집</a:t>
            </a:r>
            <a:r>
              <a:rPr lang="ko-KR" altLang="en-US" sz="700" dirty="0"/>
              <a:t> 추천</a:t>
            </a:r>
            <a:endParaRPr lang="en-US" altLang="ko-KR" sz="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4766CA-DD8E-A36C-F7E5-F8D6BA3C7F2F}"/>
              </a:ext>
            </a:extLst>
          </p:cNvPr>
          <p:cNvSpPr txBox="1"/>
          <p:nvPr/>
        </p:nvSpPr>
        <p:spPr>
          <a:xfrm>
            <a:off x="1874241" y="1888237"/>
            <a:ext cx="252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다른 글 보기</a:t>
            </a:r>
            <a:endParaRPr lang="en-US" altLang="ko-KR" sz="9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21C53AE-C0BF-CA2A-B932-DD64B6144BA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185913"/>
            <a:ext cx="447367" cy="42329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D7C43F6-9C7A-AD90-E521-82E06870AF54}"/>
              </a:ext>
            </a:extLst>
          </p:cNvPr>
          <p:cNvSpPr txBox="1"/>
          <p:nvPr/>
        </p:nvSpPr>
        <p:spPr>
          <a:xfrm>
            <a:off x="2337833" y="2438213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7CAC41-52C1-94B1-C765-EC1C419D4F32}"/>
              </a:ext>
            </a:extLst>
          </p:cNvPr>
          <p:cNvSpPr txBox="1"/>
          <p:nvPr/>
        </p:nvSpPr>
        <p:spPr>
          <a:xfrm>
            <a:off x="3591453" y="2314862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여기 세일해요</a:t>
            </a:r>
            <a:endParaRPr lang="en-US" altLang="ko-KR" sz="7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B42B7CF-74AF-DAEB-B4A3-F7D5743393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185913"/>
            <a:ext cx="447367" cy="42329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24DE79D-E9B8-030D-142A-5D13745C6D5B}"/>
              </a:ext>
            </a:extLst>
          </p:cNvPr>
          <p:cNvSpPr txBox="1"/>
          <p:nvPr/>
        </p:nvSpPr>
        <p:spPr>
          <a:xfrm>
            <a:off x="3591453" y="2438213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DC310C-5C15-E53C-2BBB-3034C8C1E32B}"/>
              </a:ext>
            </a:extLst>
          </p:cNvPr>
          <p:cNvSpPr txBox="1"/>
          <p:nvPr/>
        </p:nvSpPr>
        <p:spPr>
          <a:xfrm>
            <a:off x="2337833" y="2829444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071974C-DEFF-1537-0806-DBBF78078E6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700495"/>
            <a:ext cx="447367" cy="42329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BE116C1-F6EC-63E4-CE99-3CA3ECF0F4CE}"/>
              </a:ext>
            </a:extLst>
          </p:cNvPr>
          <p:cNvSpPr txBox="1"/>
          <p:nvPr/>
        </p:nvSpPr>
        <p:spPr>
          <a:xfrm>
            <a:off x="2337833" y="2952795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BD6A2E-D72E-98BE-E14E-D1AF224A3DE6}"/>
              </a:ext>
            </a:extLst>
          </p:cNvPr>
          <p:cNvSpPr txBox="1"/>
          <p:nvPr/>
        </p:nvSpPr>
        <p:spPr>
          <a:xfrm>
            <a:off x="3591453" y="2843419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3BFBBCC-38F2-7D1E-D335-9C01F3FD33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700495"/>
            <a:ext cx="447367" cy="42329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D84BB04-18B7-96C0-A540-BE5DF27F6AA1}"/>
              </a:ext>
            </a:extLst>
          </p:cNvPr>
          <p:cNvSpPr txBox="1"/>
          <p:nvPr/>
        </p:nvSpPr>
        <p:spPr>
          <a:xfrm>
            <a:off x="3591453" y="2952795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5DA5C6E-E304-82F5-72AC-23ECA835B6F6}"/>
              </a:ext>
            </a:extLst>
          </p:cNvPr>
          <p:cNvCxnSpPr>
            <a:cxnSpLocks/>
          </p:cNvCxnSpPr>
          <p:nvPr/>
        </p:nvCxnSpPr>
        <p:spPr>
          <a:xfrm>
            <a:off x="1929545" y="328498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9D6AE81-DBF9-6C82-D2DC-1C9D47BE3417}"/>
              </a:ext>
            </a:extLst>
          </p:cNvPr>
          <p:cNvGrpSpPr/>
          <p:nvPr/>
        </p:nvGrpSpPr>
        <p:grpSpPr>
          <a:xfrm>
            <a:off x="2405484" y="2153030"/>
            <a:ext cx="641779" cy="192232"/>
            <a:chOff x="2405484" y="2153030"/>
            <a:chExt cx="641779" cy="1922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AE49FF-1E4B-3A69-9875-9073BCA8A47A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6903CC5-E586-1116-A20C-699D21354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DEA343D-DCC5-25B9-0234-2C4AF67D2C76}"/>
              </a:ext>
            </a:extLst>
          </p:cNvPr>
          <p:cNvGrpSpPr/>
          <p:nvPr/>
        </p:nvGrpSpPr>
        <p:grpSpPr>
          <a:xfrm>
            <a:off x="3681083" y="2153030"/>
            <a:ext cx="641779" cy="192232"/>
            <a:chOff x="2405484" y="2153030"/>
            <a:chExt cx="641779" cy="1922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37E3525-17D0-5EAB-884F-B822D054C17E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38E6B7BB-92C1-8486-45E7-15F38EE4A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E9C6AF5-BC3F-BD74-5BFE-6838B8B9AEEF}"/>
              </a:ext>
            </a:extLst>
          </p:cNvPr>
          <p:cNvGrpSpPr/>
          <p:nvPr/>
        </p:nvGrpSpPr>
        <p:grpSpPr>
          <a:xfrm>
            <a:off x="2405484" y="2664286"/>
            <a:ext cx="641779" cy="192232"/>
            <a:chOff x="2405484" y="2153030"/>
            <a:chExt cx="641779" cy="1922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A9855D-6DF7-16F0-08ED-CFCB7E1B58F0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B68A6AC2-3897-7819-4E28-4325B49B4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5D39E43-BB6D-DD51-0330-A7965D19B5E6}"/>
              </a:ext>
            </a:extLst>
          </p:cNvPr>
          <p:cNvGrpSpPr/>
          <p:nvPr/>
        </p:nvGrpSpPr>
        <p:grpSpPr>
          <a:xfrm>
            <a:off x="3681083" y="2664286"/>
            <a:ext cx="641779" cy="192232"/>
            <a:chOff x="2405484" y="2153030"/>
            <a:chExt cx="641779" cy="1922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032DFF-1DF2-E02E-2E7E-6EDB265994EA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C8A5851C-8E48-F00C-0517-6D4966AC4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872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40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68600"/>
              </p:ext>
            </p:extLst>
          </p:nvPr>
        </p:nvGraphicFramePr>
        <p:xfrm>
          <a:off x="6444208" y="1568"/>
          <a:ext cx="2615952" cy="294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 이동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 리스트 이동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22992B-6C58-4326-0CF0-8F77534D4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16129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CO-NO-01-01-01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9C9738F-7BC9-C865-64E5-F778DEC803B9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0F09-1069-23CA-9DE1-3705CFF1D60D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35D3-987B-4DA9-1665-1C1C455BA060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2057C-263A-8007-E2E9-C08BDCDBE3E5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A1FE7-4643-E6DE-CE3E-0E3781724399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FB7B2B-CAF9-C218-F46A-A8D0B624C3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1167D3-41C7-0230-397E-F27445E61E75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90916F9-C3C6-CFAB-2B47-D48D5D354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6932BAF-E6E2-5E29-5AF5-D3EF83534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4238A8-75F1-1B54-251F-738C02F77AF3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pc="-150" dirty="0"/>
              <a:t>공지사항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D0885-5F6F-40A4-F20C-4A23842205C7}"/>
              </a:ext>
            </a:extLst>
          </p:cNvPr>
          <p:cNvSpPr txBox="1"/>
          <p:nvPr/>
        </p:nvSpPr>
        <p:spPr>
          <a:xfrm>
            <a:off x="236374" y="1865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873BA-7390-EFF7-F358-2B059C46924B}"/>
              </a:ext>
            </a:extLst>
          </p:cNvPr>
          <p:cNvSpPr txBox="1"/>
          <p:nvPr/>
        </p:nvSpPr>
        <p:spPr>
          <a:xfrm>
            <a:off x="2491298" y="227822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제목</a:t>
            </a:r>
            <a:endParaRPr lang="en-US" altLang="ko-KR" sz="8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4C63CC-6952-0B4E-9251-45C32A0963CF}"/>
              </a:ext>
            </a:extLst>
          </p:cNvPr>
          <p:cNvCxnSpPr>
            <a:cxnSpLocks/>
          </p:cNvCxnSpPr>
          <p:nvPr/>
        </p:nvCxnSpPr>
        <p:spPr>
          <a:xfrm>
            <a:off x="320765" y="2204864"/>
            <a:ext cx="5688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569BC5-69DB-8832-5843-2C6963074B8C}"/>
              </a:ext>
            </a:extLst>
          </p:cNvPr>
          <p:cNvSpPr txBox="1"/>
          <p:nvPr/>
        </p:nvSpPr>
        <p:spPr>
          <a:xfrm>
            <a:off x="5330554" y="2278221"/>
            <a:ext cx="492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작성일</a:t>
            </a:r>
            <a:endParaRPr lang="en-US" altLang="ko-KR" sz="8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B1A8C4-CD2A-F200-3937-2425A04FB72F}"/>
              </a:ext>
            </a:extLst>
          </p:cNvPr>
          <p:cNvCxnSpPr>
            <a:cxnSpLocks/>
          </p:cNvCxnSpPr>
          <p:nvPr/>
        </p:nvCxnSpPr>
        <p:spPr>
          <a:xfrm>
            <a:off x="320765" y="2564904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89EAE8A-FAEA-38AE-F8E7-3B53A1826278}"/>
              </a:ext>
            </a:extLst>
          </p:cNvPr>
          <p:cNvGrpSpPr/>
          <p:nvPr/>
        </p:nvGrpSpPr>
        <p:grpSpPr>
          <a:xfrm>
            <a:off x="320764" y="2655833"/>
            <a:ext cx="5688634" cy="288800"/>
            <a:chOff x="320764" y="2636144"/>
            <a:chExt cx="5688634" cy="28880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8725A6B-59C0-AF79-A4D1-39E47A456E6A}"/>
                </a:ext>
              </a:extLst>
            </p:cNvPr>
            <p:cNvCxnSpPr>
              <a:cxnSpLocks/>
            </p:cNvCxnSpPr>
            <p:nvPr/>
          </p:nvCxnSpPr>
          <p:spPr>
            <a:xfrm>
              <a:off x="320765" y="2924944"/>
              <a:ext cx="568863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F1A14-1DDE-9F85-27D6-E32D95E4B27B}"/>
                </a:ext>
              </a:extLst>
            </p:cNvPr>
            <p:cNvSpPr txBox="1"/>
            <p:nvPr/>
          </p:nvSpPr>
          <p:spPr>
            <a:xfrm>
              <a:off x="320764" y="2636144"/>
              <a:ext cx="47309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50000"/>
                    </a:schemeClr>
                  </a:solidFill>
                </a:rPr>
                <a:t>Cokkiri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업데이트 안내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4741F3-099C-AEB4-FD92-4F35DB6DA17D}"/>
                </a:ext>
              </a:extLst>
            </p:cNvPr>
            <p:cNvSpPr txBox="1"/>
            <p:nvPr/>
          </p:nvSpPr>
          <p:spPr>
            <a:xfrm>
              <a:off x="5142541" y="2636144"/>
              <a:ext cx="8668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2023. 03.01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E5C95BA-C4AC-8B3D-63F4-ED34D66F7EBA}"/>
              </a:ext>
            </a:extLst>
          </p:cNvPr>
          <p:cNvGrpSpPr/>
          <p:nvPr/>
        </p:nvGrpSpPr>
        <p:grpSpPr>
          <a:xfrm>
            <a:off x="320764" y="2996897"/>
            <a:ext cx="5688634" cy="288800"/>
            <a:chOff x="320764" y="2636144"/>
            <a:chExt cx="5688634" cy="288800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1692814-5E49-D710-A8EF-4D5DFDE4F7BC}"/>
                </a:ext>
              </a:extLst>
            </p:cNvPr>
            <p:cNvCxnSpPr>
              <a:cxnSpLocks/>
            </p:cNvCxnSpPr>
            <p:nvPr/>
          </p:nvCxnSpPr>
          <p:spPr>
            <a:xfrm>
              <a:off x="320765" y="2924944"/>
              <a:ext cx="568863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4047A6-C05E-B1DD-EE88-4124CBFD461C}"/>
                </a:ext>
              </a:extLst>
            </p:cNvPr>
            <p:cNvSpPr txBox="1"/>
            <p:nvPr/>
          </p:nvSpPr>
          <p:spPr>
            <a:xfrm>
              <a:off x="320764" y="2636144"/>
              <a:ext cx="47309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50000"/>
                    </a:schemeClr>
                  </a:solidFill>
                </a:rPr>
                <a:t>Cokkiri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업데이트 안내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0BE693E-E0D7-A7CB-B070-AD5068756725}"/>
                </a:ext>
              </a:extLst>
            </p:cNvPr>
            <p:cNvSpPr txBox="1"/>
            <p:nvPr/>
          </p:nvSpPr>
          <p:spPr>
            <a:xfrm>
              <a:off x="5142541" y="2636144"/>
              <a:ext cx="8668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2023. 03.01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C63F0F1-2A5A-FDDE-7667-83960A5E220A}"/>
              </a:ext>
            </a:extLst>
          </p:cNvPr>
          <p:cNvGrpSpPr/>
          <p:nvPr/>
        </p:nvGrpSpPr>
        <p:grpSpPr>
          <a:xfrm>
            <a:off x="320764" y="3347637"/>
            <a:ext cx="5688634" cy="288800"/>
            <a:chOff x="320764" y="2636144"/>
            <a:chExt cx="5688634" cy="288800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FCCC39E-E2C5-9521-6F77-FB3B4B30831A}"/>
                </a:ext>
              </a:extLst>
            </p:cNvPr>
            <p:cNvCxnSpPr>
              <a:cxnSpLocks/>
            </p:cNvCxnSpPr>
            <p:nvPr/>
          </p:nvCxnSpPr>
          <p:spPr>
            <a:xfrm>
              <a:off x="320765" y="2924944"/>
              <a:ext cx="568863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0010319-36A8-06A1-D457-59642AD6BEF9}"/>
                </a:ext>
              </a:extLst>
            </p:cNvPr>
            <p:cNvSpPr txBox="1"/>
            <p:nvPr/>
          </p:nvSpPr>
          <p:spPr>
            <a:xfrm>
              <a:off x="320764" y="2636144"/>
              <a:ext cx="47309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50000"/>
                    </a:schemeClr>
                  </a:solidFill>
                </a:rPr>
                <a:t>Cokkiri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업데이트 안내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5F1FE19-5875-4BCC-A02D-DBDE080637E9}"/>
                </a:ext>
              </a:extLst>
            </p:cNvPr>
            <p:cNvSpPr txBox="1"/>
            <p:nvPr/>
          </p:nvSpPr>
          <p:spPr>
            <a:xfrm>
              <a:off x="5142541" y="2636144"/>
              <a:ext cx="8668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2023. 03.01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4184E61-FB2C-4CEE-D763-ECCABCD3F220}"/>
              </a:ext>
            </a:extLst>
          </p:cNvPr>
          <p:cNvGrpSpPr/>
          <p:nvPr/>
        </p:nvGrpSpPr>
        <p:grpSpPr>
          <a:xfrm>
            <a:off x="320764" y="3688701"/>
            <a:ext cx="5688634" cy="288800"/>
            <a:chOff x="320764" y="2636144"/>
            <a:chExt cx="5688634" cy="288800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A15D2D5-FFA9-9637-72FC-7C9C0606DC40}"/>
                </a:ext>
              </a:extLst>
            </p:cNvPr>
            <p:cNvCxnSpPr>
              <a:cxnSpLocks/>
            </p:cNvCxnSpPr>
            <p:nvPr/>
          </p:nvCxnSpPr>
          <p:spPr>
            <a:xfrm>
              <a:off x="320765" y="2924944"/>
              <a:ext cx="568863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F33D59-8792-A747-277B-EE91EFFFA260}"/>
                </a:ext>
              </a:extLst>
            </p:cNvPr>
            <p:cNvSpPr txBox="1"/>
            <p:nvPr/>
          </p:nvSpPr>
          <p:spPr>
            <a:xfrm>
              <a:off x="320764" y="2636144"/>
              <a:ext cx="47309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50000"/>
                    </a:schemeClr>
                  </a:solidFill>
                </a:rPr>
                <a:t>Cokkiri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업데이트 안내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B9CDF5D-2163-67EB-37A8-E01E65746ABC}"/>
                </a:ext>
              </a:extLst>
            </p:cNvPr>
            <p:cNvSpPr txBox="1"/>
            <p:nvPr/>
          </p:nvSpPr>
          <p:spPr>
            <a:xfrm>
              <a:off x="5142541" y="2636144"/>
              <a:ext cx="8668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2023. 03.01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CA3881F-3AA5-6585-7898-2E363D991E94}"/>
              </a:ext>
            </a:extLst>
          </p:cNvPr>
          <p:cNvGrpSpPr/>
          <p:nvPr/>
        </p:nvGrpSpPr>
        <p:grpSpPr>
          <a:xfrm>
            <a:off x="320764" y="4023272"/>
            <a:ext cx="5688634" cy="288800"/>
            <a:chOff x="320764" y="2636144"/>
            <a:chExt cx="5688634" cy="288800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5CF225FF-4F80-4658-D440-A486C9E9ACDB}"/>
                </a:ext>
              </a:extLst>
            </p:cNvPr>
            <p:cNvCxnSpPr>
              <a:cxnSpLocks/>
            </p:cNvCxnSpPr>
            <p:nvPr/>
          </p:nvCxnSpPr>
          <p:spPr>
            <a:xfrm>
              <a:off x="320765" y="2924944"/>
              <a:ext cx="568863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9B5C7A-9104-7755-0C10-7CF63313456E}"/>
                </a:ext>
              </a:extLst>
            </p:cNvPr>
            <p:cNvSpPr txBox="1"/>
            <p:nvPr/>
          </p:nvSpPr>
          <p:spPr>
            <a:xfrm>
              <a:off x="320764" y="2636144"/>
              <a:ext cx="47309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50000"/>
                    </a:schemeClr>
                  </a:solidFill>
                </a:rPr>
                <a:t>Cokkiri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업데이트 안내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C801D1E-1D63-B697-8791-F232D607584D}"/>
                </a:ext>
              </a:extLst>
            </p:cNvPr>
            <p:cNvSpPr txBox="1"/>
            <p:nvPr/>
          </p:nvSpPr>
          <p:spPr>
            <a:xfrm>
              <a:off x="5142541" y="2636144"/>
              <a:ext cx="8668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2023. 03.01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C0422-737F-4967-0223-44E0C258CAEC}"/>
              </a:ext>
            </a:extLst>
          </p:cNvPr>
          <p:cNvGrpSpPr/>
          <p:nvPr/>
        </p:nvGrpSpPr>
        <p:grpSpPr>
          <a:xfrm>
            <a:off x="320764" y="4364336"/>
            <a:ext cx="5688634" cy="288800"/>
            <a:chOff x="320764" y="2636144"/>
            <a:chExt cx="5688634" cy="28880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E6544A1C-F93D-348F-30B5-DE4B4A91448F}"/>
                </a:ext>
              </a:extLst>
            </p:cNvPr>
            <p:cNvCxnSpPr>
              <a:cxnSpLocks/>
            </p:cNvCxnSpPr>
            <p:nvPr/>
          </p:nvCxnSpPr>
          <p:spPr>
            <a:xfrm>
              <a:off x="320765" y="2924944"/>
              <a:ext cx="568863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D72CD7C-8C38-5FD6-143D-C998A65F80CC}"/>
                </a:ext>
              </a:extLst>
            </p:cNvPr>
            <p:cNvSpPr txBox="1"/>
            <p:nvPr/>
          </p:nvSpPr>
          <p:spPr>
            <a:xfrm>
              <a:off x="320764" y="2636144"/>
              <a:ext cx="47309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50000"/>
                    </a:schemeClr>
                  </a:solidFill>
                </a:rPr>
                <a:t>Cokkiri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업데이트 안내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A0A8267-9BB8-6054-089B-51A2AF3A80B4}"/>
                </a:ext>
              </a:extLst>
            </p:cNvPr>
            <p:cNvSpPr txBox="1"/>
            <p:nvPr/>
          </p:nvSpPr>
          <p:spPr>
            <a:xfrm>
              <a:off x="5142541" y="2636144"/>
              <a:ext cx="8668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2023. 03.01</a:t>
              </a:r>
            </a:p>
          </p:txBody>
        </p:sp>
      </p:grp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8097775-9F01-B4FE-0DA7-ED11680B7164}"/>
              </a:ext>
            </a:extLst>
          </p:cNvPr>
          <p:cNvCxnSpPr>
            <a:cxnSpLocks/>
          </p:cNvCxnSpPr>
          <p:nvPr/>
        </p:nvCxnSpPr>
        <p:spPr>
          <a:xfrm>
            <a:off x="320765" y="5003876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2244BDA-4799-EBB6-AF25-EEB145634F92}"/>
              </a:ext>
            </a:extLst>
          </p:cNvPr>
          <p:cNvSpPr txBox="1"/>
          <p:nvPr/>
        </p:nvSpPr>
        <p:spPr>
          <a:xfrm>
            <a:off x="320764" y="4715076"/>
            <a:ext cx="47309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Cokkiri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업데이트 안내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6DC8687-2E70-BD07-ACEE-91AD70B8D21F}"/>
              </a:ext>
            </a:extLst>
          </p:cNvPr>
          <p:cNvSpPr txBox="1"/>
          <p:nvPr/>
        </p:nvSpPr>
        <p:spPr>
          <a:xfrm>
            <a:off x="5142541" y="4715076"/>
            <a:ext cx="8668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2023. 03.01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F471A2C-2BD6-4D24-0FC8-0D40E75E7349}"/>
              </a:ext>
            </a:extLst>
          </p:cNvPr>
          <p:cNvCxnSpPr>
            <a:cxnSpLocks/>
          </p:cNvCxnSpPr>
          <p:nvPr/>
        </p:nvCxnSpPr>
        <p:spPr>
          <a:xfrm>
            <a:off x="320765" y="5344940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FE5FB3A-78DD-26AE-1B47-2F1202F2BB32}"/>
              </a:ext>
            </a:extLst>
          </p:cNvPr>
          <p:cNvSpPr txBox="1"/>
          <p:nvPr/>
        </p:nvSpPr>
        <p:spPr>
          <a:xfrm>
            <a:off x="320764" y="5056140"/>
            <a:ext cx="47309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Cokkiri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업데이트 안내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B10339D-4E60-9FD6-4A9A-D78BCBFE507D}"/>
              </a:ext>
            </a:extLst>
          </p:cNvPr>
          <p:cNvSpPr txBox="1"/>
          <p:nvPr/>
        </p:nvSpPr>
        <p:spPr>
          <a:xfrm>
            <a:off x="5142541" y="5056140"/>
            <a:ext cx="8668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2023. 03.01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0932C56-87DC-A5AF-7CC4-A5006206F9FD}"/>
              </a:ext>
            </a:extLst>
          </p:cNvPr>
          <p:cNvSpPr/>
          <p:nvPr/>
        </p:nvSpPr>
        <p:spPr>
          <a:xfrm>
            <a:off x="2123728" y="5468930"/>
            <a:ext cx="144016" cy="1440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EB1ED6-999D-C2AB-DE54-B34C8D88F962}"/>
              </a:ext>
            </a:extLst>
          </p:cNvPr>
          <p:cNvSpPr txBox="1"/>
          <p:nvPr/>
        </p:nvSpPr>
        <p:spPr>
          <a:xfrm>
            <a:off x="803480" y="5440911"/>
            <a:ext cx="47309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    2     3     4     5     6     7     8     9     10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D85686C-20E0-7557-47C5-A4AE1449D64A}"/>
              </a:ext>
            </a:extLst>
          </p:cNvPr>
          <p:cNvGrpSpPr/>
          <p:nvPr/>
        </p:nvGrpSpPr>
        <p:grpSpPr>
          <a:xfrm>
            <a:off x="1878682" y="5272428"/>
            <a:ext cx="240772" cy="215444"/>
            <a:chOff x="292829" y="1695755"/>
            <a:chExt cx="240772" cy="215444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30A7BA4-D529-FB85-06F2-E00D88D4F64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7314FE8-5CA2-4985-7B62-5504844B2344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E5F88EBE-1834-9C9F-B9AE-F98B8E37F5E9}"/>
              </a:ext>
            </a:extLst>
          </p:cNvPr>
          <p:cNvSpPr txBox="1"/>
          <p:nvPr/>
        </p:nvSpPr>
        <p:spPr>
          <a:xfrm>
            <a:off x="4283166" y="5428677"/>
            <a:ext cx="813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다음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02BE7B2-AEC3-B1DE-FF10-2981DDDB56E3}"/>
              </a:ext>
            </a:extLst>
          </p:cNvPr>
          <p:cNvGrpSpPr/>
          <p:nvPr/>
        </p:nvGrpSpPr>
        <p:grpSpPr>
          <a:xfrm>
            <a:off x="4272788" y="5272428"/>
            <a:ext cx="240772" cy="215444"/>
            <a:chOff x="292829" y="1695755"/>
            <a:chExt cx="240772" cy="215444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29DC86-E96E-9CD6-C0EA-E1E2CB60740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4AA4D10-0CEE-C19D-C70F-ABB0CF41A7A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303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40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81123"/>
              </p:ext>
            </p:extLst>
          </p:nvPr>
        </p:nvGraphicFramePr>
        <p:xfrm>
          <a:off x="6444208" y="1568"/>
          <a:ext cx="2615952" cy="325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보기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 이동 버튼</a:t>
                      </a: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04467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보기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5674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상세회면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22992B-6C58-4326-0CF0-8F77534D4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75112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CO-NO-02-01-01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상세화면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상세화면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9C9738F-7BC9-C865-64E5-F778DEC803B9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0F09-1069-23CA-9DE1-3705CFF1D60D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35D3-987B-4DA9-1665-1C1C455BA060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2057C-263A-8007-E2E9-C08BDCDBE3E5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A1FE7-4643-E6DE-CE3E-0E3781724399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FB7B2B-CAF9-C218-F46A-A8D0B624C3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1167D3-41C7-0230-397E-F27445E61E75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90916F9-C3C6-CFAB-2B47-D48D5D354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6932BAF-E6E2-5E29-5AF5-D3EF83534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4238A8-75F1-1B54-251F-738C02F77AF3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pc="-150" dirty="0"/>
              <a:t>공지사항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D0885-5F6F-40A4-F20C-4A23842205C7}"/>
              </a:ext>
            </a:extLst>
          </p:cNvPr>
          <p:cNvSpPr txBox="1"/>
          <p:nvPr/>
        </p:nvSpPr>
        <p:spPr>
          <a:xfrm>
            <a:off x="236374" y="1865532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Cokkiri</a:t>
            </a:r>
            <a:r>
              <a:rPr lang="en-US" altLang="ko-KR" sz="1200" dirty="0"/>
              <a:t> </a:t>
            </a:r>
            <a:r>
              <a:rPr lang="ko-KR" altLang="en-US" sz="1200" dirty="0"/>
              <a:t>정기검진 안내</a:t>
            </a:r>
            <a:endParaRPr lang="en-US" altLang="ko-KR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B1A8C4-CD2A-F200-3937-2425A04FB72F}"/>
              </a:ext>
            </a:extLst>
          </p:cNvPr>
          <p:cNvCxnSpPr>
            <a:cxnSpLocks/>
          </p:cNvCxnSpPr>
          <p:nvPr/>
        </p:nvCxnSpPr>
        <p:spPr>
          <a:xfrm>
            <a:off x="320765" y="2204864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4741F3-099C-AEB4-FD92-4F35DB6DA17D}"/>
              </a:ext>
            </a:extLst>
          </p:cNvPr>
          <p:cNvSpPr txBox="1"/>
          <p:nvPr/>
        </p:nvSpPr>
        <p:spPr>
          <a:xfrm>
            <a:off x="5142541" y="1907634"/>
            <a:ext cx="8668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2023. 03.01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4047A6-C05E-B1DD-EE88-4124CBFD461C}"/>
              </a:ext>
            </a:extLst>
          </p:cNvPr>
          <p:cNvSpPr txBox="1"/>
          <p:nvPr/>
        </p:nvSpPr>
        <p:spPr>
          <a:xfrm>
            <a:off x="320764" y="2314028"/>
            <a:ext cx="4730919" cy="87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항상 </a:t>
            </a:r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Cokkiri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이용해주시는 고객님께 진심으로 감사드립니다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고객님들께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더 나은 서비스를 제공하고자 시스템 정기검진을 아래와 같이 실시합니다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시스템 정기검진 시간에는 저희 서비스가 잠시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중단되어니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이용에 참고하시기를 바라며 고객님께 양해를 부탁드립니다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96CD59-449F-1301-E4A4-83097D1EA449}"/>
              </a:ext>
            </a:extLst>
          </p:cNvPr>
          <p:cNvGrpSpPr/>
          <p:nvPr/>
        </p:nvGrpSpPr>
        <p:grpSpPr>
          <a:xfrm>
            <a:off x="2854962" y="5370676"/>
            <a:ext cx="627954" cy="208833"/>
            <a:chOff x="4063975" y="4996514"/>
            <a:chExt cx="339922" cy="208833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E7DE614-B731-9581-E4A5-CD23EFE71FE2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6FA265-4128-9119-9C04-31A168DA3222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목록</a:t>
              </a:r>
              <a:endParaRPr lang="en-US" altLang="ko-KR" sz="700" spc="-15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D642879-30FE-3379-B539-3ADFC05F6C91}"/>
              </a:ext>
            </a:extLst>
          </p:cNvPr>
          <p:cNvGrpSpPr/>
          <p:nvPr/>
        </p:nvGrpSpPr>
        <p:grpSpPr>
          <a:xfrm>
            <a:off x="905967" y="5364606"/>
            <a:ext cx="4525944" cy="200055"/>
            <a:chOff x="665777" y="5364606"/>
            <a:chExt cx="4525944" cy="20005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5BF69A-4DF3-F3CB-D359-C7EF54D34B8F}"/>
                </a:ext>
              </a:extLst>
            </p:cNvPr>
            <p:cNvSpPr txBox="1"/>
            <p:nvPr/>
          </p:nvSpPr>
          <p:spPr>
            <a:xfrm>
              <a:off x="4377969" y="5364606"/>
              <a:ext cx="8137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다음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447E40-941C-8729-7056-7D7A3DB7D91F}"/>
                </a:ext>
              </a:extLst>
            </p:cNvPr>
            <p:cNvSpPr txBox="1"/>
            <p:nvPr/>
          </p:nvSpPr>
          <p:spPr>
            <a:xfrm>
              <a:off x="665777" y="5364606"/>
              <a:ext cx="8137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&lt;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이전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57B896-FAE5-4A98-72F8-98434EECF4FF}"/>
              </a:ext>
            </a:extLst>
          </p:cNvPr>
          <p:cNvGrpSpPr/>
          <p:nvPr/>
        </p:nvGrpSpPr>
        <p:grpSpPr>
          <a:xfrm>
            <a:off x="810513" y="5175745"/>
            <a:ext cx="240772" cy="215444"/>
            <a:chOff x="292829" y="1695755"/>
            <a:chExt cx="240772" cy="21544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4509421-202B-5A15-AE1E-248F403E85DA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4EE3A9-19D4-2125-DCFA-CDD45ABD2BCC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38EF0A-9F4F-A589-1110-FC3449888AB8}"/>
              </a:ext>
            </a:extLst>
          </p:cNvPr>
          <p:cNvGrpSpPr/>
          <p:nvPr/>
        </p:nvGrpSpPr>
        <p:grpSpPr>
          <a:xfrm>
            <a:off x="2757701" y="5175745"/>
            <a:ext cx="240772" cy="215444"/>
            <a:chOff x="292829" y="1695755"/>
            <a:chExt cx="240772" cy="21544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DF7B08A-72B5-3540-E917-F66B9E975E9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A52BC9-779E-FFED-7B3E-FB31B39C7EC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B00B13-BD13-4A91-36E1-579FADB9A5A9}"/>
              </a:ext>
            </a:extLst>
          </p:cNvPr>
          <p:cNvGrpSpPr/>
          <p:nvPr/>
        </p:nvGrpSpPr>
        <p:grpSpPr>
          <a:xfrm>
            <a:off x="4497773" y="5175745"/>
            <a:ext cx="240772" cy="215444"/>
            <a:chOff x="292829" y="1695755"/>
            <a:chExt cx="240772" cy="215444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F55EC4F-201E-0963-52CD-FE3441381D0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7F55CF-22B6-35B1-7921-D4A7B5033AA2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39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430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 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카카오톡으로 로그인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공지사항을 닫으면 나오는 로그인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35496" y="1988840"/>
            <a:ext cx="6264696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D53A9C-E886-487F-C08A-A2920711490F}"/>
              </a:ext>
            </a:extLst>
          </p:cNvPr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CEE6B-8E7C-CDDD-D555-BA27BAFDC964}"/>
              </a:ext>
            </a:extLst>
          </p:cNvPr>
          <p:cNvSpPr txBox="1"/>
          <p:nvPr/>
        </p:nvSpPr>
        <p:spPr>
          <a:xfrm>
            <a:off x="2250605" y="31664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로그인</a:t>
            </a:r>
            <a:endParaRPr lang="en-US" altLang="ko-KR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4B29F-8F61-4CE7-CEF1-5195FB644624}"/>
              </a:ext>
            </a:extLst>
          </p:cNvPr>
          <p:cNvSpPr txBox="1"/>
          <p:nvPr/>
        </p:nvSpPr>
        <p:spPr>
          <a:xfrm>
            <a:off x="241771" y="1671667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BCD1D-C7FF-FAF7-4EB2-2213CEB3C77C}"/>
              </a:ext>
            </a:extLst>
          </p:cNvPr>
          <p:cNvSpPr txBox="1"/>
          <p:nvPr/>
        </p:nvSpPr>
        <p:spPr>
          <a:xfrm>
            <a:off x="5732896" y="1682873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B66C83-51A6-0A2B-4D1C-D0C28C1005FA}"/>
              </a:ext>
            </a:extLst>
          </p:cNvPr>
          <p:cNvSpPr/>
          <p:nvPr/>
        </p:nvSpPr>
        <p:spPr>
          <a:xfrm>
            <a:off x="2322003" y="3439631"/>
            <a:ext cx="1728192" cy="277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746B01-B09A-CC6F-D666-0166AE153BC9}"/>
              </a:ext>
            </a:extLst>
          </p:cNvPr>
          <p:cNvGrpSpPr/>
          <p:nvPr/>
        </p:nvGrpSpPr>
        <p:grpSpPr>
          <a:xfrm>
            <a:off x="5590391" y="1607115"/>
            <a:ext cx="240772" cy="215444"/>
            <a:chOff x="292829" y="1695755"/>
            <a:chExt cx="240772" cy="21544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C3F1566-2F51-59E1-8742-A9D01A981A25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11EBE9-D58D-9CD0-D4B5-ADD04DD72FED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942DEDE-01A5-6058-CE76-37C3237A7EF5}"/>
              </a:ext>
            </a:extLst>
          </p:cNvPr>
          <p:cNvGrpSpPr/>
          <p:nvPr/>
        </p:nvGrpSpPr>
        <p:grpSpPr>
          <a:xfrm>
            <a:off x="3918593" y="3033325"/>
            <a:ext cx="240772" cy="215444"/>
            <a:chOff x="292829" y="1695755"/>
            <a:chExt cx="240772" cy="21544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04C73A6-49AE-7D57-45D6-007E6440742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3598E1-6E97-9869-D243-EF14528E10AF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78D487-A774-F453-3022-43E5AA6BCE5B}"/>
              </a:ext>
            </a:extLst>
          </p:cNvPr>
          <p:cNvSpPr/>
          <p:nvPr/>
        </p:nvSpPr>
        <p:spPr>
          <a:xfrm>
            <a:off x="5740270" y="1677269"/>
            <a:ext cx="466795" cy="188849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21591B-C324-EE29-DF66-57351844D380}"/>
              </a:ext>
            </a:extLst>
          </p:cNvPr>
          <p:cNvSpPr/>
          <p:nvPr/>
        </p:nvSpPr>
        <p:spPr>
          <a:xfrm>
            <a:off x="2322003" y="3717032"/>
            <a:ext cx="1728192" cy="277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2D9706-030C-EADA-23DC-22EF0F401177}"/>
              </a:ext>
            </a:extLst>
          </p:cNvPr>
          <p:cNvSpPr txBox="1"/>
          <p:nvPr/>
        </p:nvSpPr>
        <p:spPr>
          <a:xfrm>
            <a:off x="3132956" y="3166438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/>
              <a:t>비밀번호 찾기</a:t>
            </a:r>
            <a:endParaRPr lang="en-US" altLang="ko-KR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34016-7FA4-2F3A-DA92-E1C9812D46D7}"/>
              </a:ext>
            </a:extLst>
          </p:cNvPr>
          <p:cNvSpPr txBox="1"/>
          <p:nvPr/>
        </p:nvSpPr>
        <p:spPr>
          <a:xfrm>
            <a:off x="2411760" y="34629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아이디</a:t>
            </a:r>
            <a:endParaRPr lang="en-US" altLang="ko-KR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6AAE23-B458-017F-ED9D-CD38EDAD549B}"/>
              </a:ext>
            </a:extLst>
          </p:cNvPr>
          <p:cNvSpPr txBox="1"/>
          <p:nvPr/>
        </p:nvSpPr>
        <p:spPr>
          <a:xfrm>
            <a:off x="2411760" y="37403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비밀번호</a:t>
            </a:r>
            <a:endParaRPr lang="en-US" altLang="ko-KR" sz="9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04F33D-5A4E-50C6-864E-CF9DFAE16131}"/>
              </a:ext>
            </a:extLst>
          </p:cNvPr>
          <p:cNvSpPr/>
          <p:nvPr/>
        </p:nvSpPr>
        <p:spPr>
          <a:xfrm>
            <a:off x="2322003" y="4105912"/>
            <a:ext cx="1728192" cy="277401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6DA612-E279-B702-B04A-A79669F170A6}"/>
              </a:ext>
            </a:extLst>
          </p:cNvPr>
          <p:cNvSpPr txBox="1"/>
          <p:nvPr/>
        </p:nvSpPr>
        <p:spPr>
          <a:xfrm>
            <a:off x="2920641" y="4129196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로그인</a:t>
            </a:r>
            <a:endParaRPr lang="en-US" altLang="ko-KR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47512A-7F35-55BB-0539-10C998DB1A00}"/>
              </a:ext>
            </a:extLst>
          </p:cNvPr>
          <p:cNvSpPr txBox="1"/>
          <p:nvPr/>
        </p:nvSpPr>
        <p:spPr>
          <a:xfrm>
            <a:off x="2250605" y="4509120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다른 방식으로 로그인</a:t>
            </a:r>
            <a:endParaRPr lang="en-US" altLang="ko-KR" sz="8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BBF1ABE-0ECF-7E32-01AC-C57475BB11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60" y="4501131"/>
            <a:ext cx="277401" cy="277401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CC9CB7-404E-7982-09D5-AE03009B548A}"/>
              </a:ext>
            </a:extLst>
          </p:cNvPr>
          <p:cNvGrpSpPr/>
          <p:nvPr/>
        </p:nvGrpSpPr>
        <p:grpSpPr>
          <a:xfrm>
            <a:off x="2201617" y="3464615"/>
            <a:ext cx="240772" cy="215444"/>
            <a:chOff x="292829" y="1695755"/>
            <a:chExt cx="240772" cy="21544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6AAA8EB-0DF5-5E65-E9CA-F41EFAD20ED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CDFA4D-6C17-7DCA-02C2-65899BAC7E2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5228F2-A7DA-8033-006C-0A25B9A4C57F}"/>
              </a:ext>
            </a:extLst>
          </p:cNvPr>
          <p:cNvGrpSpPr/>
          <p:nvPr/>
        </p:nvGrpSpPr>
        <p:grpSpPr>
          <a:xfrm>
            <a:off x="2201617" y="3755321"/>
            <a:ext cx="240772" cy="215444"/>
            <a:chOff x="292829" y="1695755"/>
            <a:chExt cx="240772" cy="21544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659549B-9018-2537-A642-EA2C1EEEABDE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D9B910-4AA6-2C15-18CA-CA19627CF952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E2BE33-CA8A-AFBA-4C8B-5E258A3CCACD}"/>
              </a:ext>
            </a:extLst>
          </p:cNvPr>
          <p:cNvGrpSpPr/>
          <p:nvPr/>
        </p:nvGrpSpPr>
        <p:grpSpPr>
          <a:xfrm>
            <a:off x="2217156" y="4177215"/>
            <a:ext cx="240772" cy="215444"/>
            <a:chOff x="292829" y="1695755"/>
            <a:chExt cx="240772" cy="21544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BF5ACA-6507-1405-CE9B-4BD1C343F6C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DBD0BC-2B92-1723-D00C-4663451E8583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6F3B686-695A-18A3-03F7-311C3863C5E1}"/>
              </a:ext>
            </a:extLst>
          </p:cNvPr>
          <p:cNvGrpSpPr/>
          <p:nvPr/>
        </p:nvGrpSpPr>
        <p:grpSpPr>
          <a:xfrm>
            <a:off x="4057991" y="4401398"/>
            <a:ext cx="240772" cy="215444"/>
            <a:chOff x="292829" y="1695755"/>
            <a:chExt cx="240772" cy="21544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35CC414-0EFE-170B-95EC-BA8C9D4700A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79000D-C73B-DD7C-2FA6-6B18A6EE6BD3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19C2D9-1BD4-6279-601A-2F6A0E0EE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63162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CO-MA-LO-00-01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565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40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68855"/>
              </p:ext>
            </p:extLst>
          </p:nvPr>
        </p:nvGraphicFramePr>
        <p:xfrm>
          <a:off x="6444208" y="1568"/>
          <a:ext cx="2615952" cy="4128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검색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닉네임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102888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계정 정지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7439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선택버튼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422669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 이동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 리스트 이동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회원관리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닉네임으로 회원을 조회해 계정을 정지시킬 수 있음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22992B-6C58-4326-0CF0-8F77534D4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1077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CO-ME-01-01-01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9C9738F-7BC9-C865-64E5-F778DEC803B9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0F09-1069-23CA-9DE1-3705CFF1D60D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35D3-987B-4DA9-1665-1C1C455BA060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회원관리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2057C-263A-8007-E2E9-C08BDCDBE3E5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게시판관리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A1FE7-4643-E6DE-CE3E-0E3781724399}"/>
              </a:ext>
            </a:extLst>
          </p:cNvPr>
          <p:cNvSpPr txBox="1"/>
          <p:nvPr/>
        </p:nvSpPr>
        <p:spPr>
          <a:xfrm>
            <a:off x="1808297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D0885-5F6F-40A4-F20C-4A23842205C7}"/>
              </a:ext>
            </a:extLst>
          </p:cNvPr>
          <p:cNvSpPr txBox="1"/>
          <p:nvPr/>
        </p:nvSpPr>
        <p:spPr>
          <a:xfrm>
            <a:off x="236374" y="1865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  <a:endParaRPr lang="en-US" altLang="ko-KR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4C63CC-6952-0B4E-9251-45C32A0963CF}"/>
              </a:ext>
            </a:extLst>
          </p:cNvPr>
          <p:cNvCxnSpPr>
            <a:cxnSpLocks/>
          </p:cNvCxnSpPr>
          <p:nvPr/>
        </p:nvCxnSpPr>
        <p:spPr>
          <a:xfrm>
            <a:off x="320765" y="2582796"/>
            <a:ext cx="5688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B1A8C4-CD2A-F200-3937-2425A04FB72F}"/>
              </a:ext>
            </a:extLst>
          </p:cNvPr>
          <p:cNvCxnSpPr>
            <a:cxnSpLocks/>
          </p:cNvCxnSpPr>
          <p:nvPr/>
        </p:nvCxnSpPr>
        <p:spPr>
          <a:xfrm>
            <a:off x="320765" y="2942836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725A6B-59C0-AF79-A4D1-39E47A456E6A}"/>
              </a:ext>
            </a:extLst>
          </p:cNvPr>
          <p:cNvCxnSpPr>
            <a:cxnSpLocks/>
          </p:cNvCxnSpPr>
          <p:nvPr/>
        </p:nvCxnSpPr>
        <p:spPr>
          <a:xfrm>
            <a:off x="320765" y="3322565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8F1A14-1DDE-9F85-27D6-E32D95E4B27B}"/>
              </a:ext>
            </a:extLst>
          </p:cNvPr>
          <p:cNvSpPr txBox="1"/>
          <p:nvPr/>
        </p:nvSpPr>
        <p:spPr>
          <a:xfrm>
            <a:off x="518492" y="3047328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dyhjk123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1692814-5E49-D710-A8EF-4D5DFDE4F7BC}"/>
              </a:ext>
            </a:extLst>
          </p:cNvPr>
          <p:cNvCxnSpPr>
            <a:cxnSpLocks/>
          </p:cNvCxnSpPr>
          <p:nvPr/>
        </p:nvCxnSpPr>
        <p:spPr>
          <a:xfrm>
            <a:off x="320765" y="3663629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FCCC39E-E2C5-9521-6F77-FB3B4B30831A}"/>
              </a:ext>
            </a:extLst>
          </p:cNvPr>
          <p:cNvCxnSpPr>
            <a:cxnSpLocks/>
          </p:cNvCxnSpPr>
          <p:nvPr/>
        </p:nvCxnSpPr>
        <p:spPr>
          <a:xfrm>
            <a:off x="320765" y="4014369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A15D2D5-FFA9-9637-72FC-7C9C0606DC40}"/>
              </a:ext>
            </a:extLst>
          </p:cNvPr>
          <p:cNvCxnSpPr>
            <a:cxnSpLocks/>
          </p:cNvCxnSpPr>
          <p:nvPr/>
        </p:nvCxnSpPr>
        <p:spPr>
          <a:xfrm>
            <a:off x="320765" y="4355433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CF225FF-4F80-4658-D440-A486C9E9ACDB}"/>
              </a:ext>
            </a:extLst>
          </p:cNvPr>
          <p:cNvCxnSpPr>
            <a:cxnSpLocks/>
          </p:cNvCxnSpPr>
          <p:nvPr/>
        </p:nvCxnSpPr>
        <p:spPr>
          <a:xfrm>
            <a:off x="320765" y="4690004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6544A1C-F93D-348F-30B5-DE4B4A91448F}"/>
              </a:ext>
            </a:extLst>
          </p:cNvPr>
          <p:cNvCxnSpPr>
            <a:cxnSpLocks/>
          </p:cNvCxnSpPr>
          <p:nvPr/>
        </p:nvCxnSpPr>
        <p:spPr>
          <a:xfrm>
            <a:off x="320765" y="5031068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8097775-9F01-B4FE-0DA7-ED11680B7164}"/>
              </a:ext>
            </a:extLst>
          </p:cNvPr>
          <p:cNvCxnSpPr>
            <a:cxnSpLocks/>
          </p:cNvCxnSpPr>
          <p:nvPr/>
        </p:nvCxnSpPr>
        <p:spPr>
          <a:xfrm>
            <a:off x="320765" y="5381808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0932C56-87DC-A5AF-7CC4-A5006206F9FD}"/>
              </a:ext>
            </a:extLst>
          </p:cNvPr>
          <p:cNvSpPr/>
          <p:nvPr/>
        </p:nvSpPr>
        <p:spPr>
          <a:xfrm>
            <a:off x="2123728" y="5468930"/>
            <a:ext cx="144016" cy="1440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EB1ED6-999D-C2AB-DE54-B34C8D88F962}"/>
              </a:ext>
            </a:extLst>
          </p:cNvPr>
          <p:cNvSpPr txBox="1"/>
          <p:nvPr/>
        </p:nvSpPr>
        <p:spPr>
          <a:xfrm>
            <a:off x="803480" y="5440911"/>
            <a:ext cx="47309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    2     3     4     5     6     7     8     9     10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D85686C-20E0-7557-47C5-A4AE1449D64A}"/>
              </a:ext>
            </a:extLst>
          </p:cNvPr>
          <p:cNvGrpSpPr/>
          <p:nvPr/>
        </p:nvGrpSpPr>
        <p:grpSpPr>
          <a:xfrm>
            <a:off x="1878682" y="5272428"/>
            <a:ext cx="240772" cy="215444"/>
            <a:chOff x="292829" y="1695755"/>
            <a:chExt cx="240772" cy="215444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30A7BA4-D529-FB85-06F2-E00D88D4F64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7314FE8-5CA2-4985-7B62-5504844B2344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E5F88EBE-1834-9C9F-B9AE-F98B8E37F5E9}"/>
              </a:ext>
            </a:extLst>
          </p:cNvPr>
          <p:cNvSpPr txBox="1"/>
          <p:nvPr/>
        </p:nvSpPr>
        <p:spPr>
          <a:xfrm>
            <a:off x="4283166" y="5428677"/>
            <a:ext cx="813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다음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02BE7B2-AEC3-B1DE-FF10-2981DDDB56E3}"/>
              </a:ext>
            </a:extLst>
          </p:cNvPr>
          <p:cNvGrpSpPr/>
          <p:nvPr/>
        </p:nvGrpSpPr>
        <p:grpSpPr>
          <a:xfrm>
            <a:off x="4272788" y="5272428"/>
            <a:ext cx="240772" cy="215444"/>
            <a:chOff x="292829" y="1695755"/>
            <a:chExt cx="240772" cy="215444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29DC86-E96E-9CD6-C0EA-E1E2CB60740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4AA4D10-0CEE-C19D-C70F-ABB0CF41A7A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0A5BAE-D058-CF0F-7627-A99C715D0251}"/>
              </a:ext>
            </a:extLst>
          </p:cNvPr>
          <p:cNvSpPr txBox="1"/>
          <p:nvPr/>
        </p:nvSpPr>
        <p:spPr>
          <a:xfrm>
            <a:off x="5613134" y="1393366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spc="-150" dirty="0"/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00E3B7-B13C-F218-FEED-3BB755B4E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9" y="1390955"/>
            <a:ext cx="228600" cy="228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9B5B5D-948C-8B0E-6E44-98C8C9D13428}"/>
              </a:ext>
            </a:extLst>
          </p:cNvPr>
          <p:cNvSpPr txBox="1"/>
          <p:nvPr/>
        </p:nvSpPr>
        <p:spPr>
          <a:xfrm>
            <a:off x="615780" y="265615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아이디</a:t>
            </a:r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643A9-AD0F-74AB-919C-99655D77208D}"/>
              </a:ext>
            </a:extLst>
          </p:cNvPr>
          <p:cNvSpPr txBox="1"/>
          <p:nvPr/>
        </p:nvSpPr>
        <p:spPr>
          <a:xfrm>
            <a:off x="4273102" y="265615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전화번호</a:t>
            </a:r>
            <a:endParaRPr lang="en-US" altLang="ko-KR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C54D3B-ED3F-507D-2FDA-4CCE4D89A9AE}"/>
              </a:ext>
            </a:extLst>
          </p:cNvPr>
          <p:cNvSpPr txBox="1"/>
          <p:nvPr/>
        </p:nvSpPr>
        <p:spPr>
          <a:xfrm>
            <a:off x="2597973" y="2656153"/>
            <a:ext cx="389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성별</a:t>
            </a:r>
            <a:endParaRPr lang="en-US" altLang="ko-KR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1B4DB4-A811-B21A-46CE-6CA1403F53A8}"/>
              </a:ext>
            </a:extLst>
          </p:cNvPr>
          <p:cNvSpPr txBox="1"/>
          <p:nvPr/>
        </p:nvSpPr>
        <p:spPr>
          <a:xfrm>
            <a:off x="5386323" y="2656153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주소</a:t>
            </a:r>
            <a:endParaRPr lang="en-US" altLang="ko-KR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403135-DF4D-8012-CD83-847147D02C6E}"/>
              </a:ext>
            </a:extLst>
          </p:cNvPr>
          <p:cNvSpPr txBox="1"/>
          <p:nvPr/>
        </p:nvSpPr>
        <p:spPr>
          <a:xfrm>
            <a:off x="1927026" y="265615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생년월일</a:t>
            </a:r>
            <a:endParaRPr lang="en-US" altLang="ko-KR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486A0-92A1-61EE-5DD1-79C7512712C2}"/>
              </a:ext>
            </a:extLst>
          </p:cNvPr>
          <p:cNvSpPr txBox="1"/>
          <p:nvPr/>
        </p:nvSpPr>
        <p:spPr>
          <a:xfrm>
            <a:off x="3256293" y="2656153"/>
            <a:ext cx="492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이메일</a:t>
            </a:r>
            <a:endParaRPr lang="en-US" altLang="ko-KR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31694-73A5-7C04-9E9B-EC644ACCE588}"/>
              </a:ext>
            </a:extLst>
          </p:cNvPr>
          <p:cNvSpPr txBox="1"/>
          <p:nvPr/>
        </p:nvSpPr>
        <p:spPr>
          <a:xfrm>
            <a:off x="4137190" y="3033765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010-1234-1234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51975D-05D4-A00D-E55A-46DABC26F153}"/>
              </a:ext>
            </a:extLst>
          </p:cNvPr>
          <p:cNvSpPr txBox="1"/>
          <p:nvPr/>
        </p:nvSpPr>
        <p:spPr>
          <a:xfrm>
            <a:off x="2655587" y="3033766"/>
            <a:ext cx="230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5A63C1-5828-7043-D097-261B2DC83BFD}"/>
              </a:ext>
            </a:extLst>
          </p:cNvPr>
          <p:cNvSpPr txBox="1"/>
          <p:nvPr/>
        </p:nvSpPr>
        <p:spPr>
          <a:xfrm>
            <a:off x="5131015" y="3033767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대전 동구 오류동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0B9AC5-1384-AC26-B7F9-81F833F546FF}"/>
              </a:ext>
            </a:extLst>
          </p:cNvPr>
          <p:cNvSpPr txBox="1"/>
          <p:nvPr/>
        </p:nvSpPr>
        <p:spPr>
          <a:xfrm>
            <a:off x="1907704" y="3033768"/>
            <a:ext cx="6336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1999.01.02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B21A1-2F11-2B95-F87E-94E3CCE80C8F}"/>
              </a:ext>
            </a:extLst>
          </p:cNvPr>
          <p:cNvSpPr txBox="1"/>
          <p:nvPr/>
        </p:nvSpPr>
        <p:spPr>
          <a:xfrm>
            <a:off x="2937086" y="3033768"/>
            <a:ext cx="1130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skfdh233@naver.com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216FE4-FFD2-3601-E454-FB260B562F29}"/>
              </a:ext>
            </a:extLst>
          </p:cNvPr>
          <p:cNvSpPr txBox="1"/>
          <p:nvPr/>
        </p:nvSpPr>
        <p:spPr>
          <a:xfrm>
            <a:off x="518492" y="3398919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dyhjk11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3AAFF8-1FA5-6F7F-2ABF-32E0DF2ECD2C}"/>
              </a:ext>
            </a:extLst>
          </p:cNvPr>
          <p:cNvSpPr txBox="1"/>
          <p:nvPr/>
        </p:nvSpPr>
        <p:spPr>
          <a:xfrm>
            <a:off x="4137190" y="3395078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010-1234-1234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F2C828-7DB2-22A3-ABAE-01013392C86E}"/>
              </a:ext>
            </a:extLst>
          </p:cNvPr>
          <p:cNvSpPr txBox="1"/>
          <p:nvPr/>
        </p:nvSpPr>
        <p:spPr>
          <a:xfrm>
            <a:off x="2655587" y="3395079"/>
            <a:ext cx="230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98963F-CD94-5563-ED58-D3BEFAA71556}"/>
              </a:ext>
            </a:extLst>
          </p:cNvPr>
          <p:cNvSpPr txBox="1"/>
          <p:nvPr/>
        </p:nvSpPr>
        <p:spPr>
          <a:xfrm>
            <a:off x="5131015" y="3395080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대전 동구 오류동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07D777-C9E0-337E-4CC1-84B4DCF80FCA}"/>
              </a:ext>
            </a:extLst>
          </p:cNvPr>
          <p:cNvSpPr txBox="1"/>
          <p:nvPr/>
        </p:nvSpPr>
        <p:spPr>
          <a:xfrm>
            <a:off x="1907704" y="3395081"/>
            <a:ext cx="6336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1999.01.02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6DD81A-0723-249E-6C31-E57BA2B56835}"/>
              </a:ext>
            </a:extLst>
          </p:cNvPr>
          <p:cNvSpPr txBox="1"/>
          <p:nvPr/>
        </p:nvSpPr>
        <p:spPr>
          <a:xfrm>
            <a:off x="2937086" y="3395081"/>
            <a:ext cx="1130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skfdh233@naver.com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16272E-BBA5-174D-464B-88A07E3EE3EF}"/>
              </a:ext>
            </a:extLst>
          </p:cNvPr>
          <p:cNvSpPr txBox="1"/>
          <p:nvPr/>
        </p:nvSpPr>
        <p:spPr>
          <a:xfrm>
            <a:off x="518492" y="3739232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dyhjk12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373A8E-33F1-5A3F-7521-153B3A194BA8}"/>
              </a:ext>
            </a:extLst>
          </p:cNvPr>
          <p:cNvSpPr txBox="1"/>
          <p:nvPr/>
        </p:nvSpPr>
        <p:spPr>
          <a:xfrm>
            <a:off x="4137190" y="3740601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010-1234-1234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57DBE4-895C-5C35-82A1-AA17674B5550}"/>
              </a:ext>
            </a:extLst>
          </p:cNvPr>
          <p:cNvSpPr txBox="1"/>
          <p:nvPr/>
        </p:nvSpPr>
        <p:spPr>
          <a:xfrm>
            <a:off x="2655587" y="3740602"/>
            <a:ext cx="230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4239CA-65AF-46BB-CD9C-BDAE71A8747A}"/>
              </a:ext>
            </a:extLst>
          </p:cNvPr>
          <p:cNvSpPr txBox="1"/>
          <p:nvPr/>
        </p:nvSpPr>
        <p:spPr>
          <a:xfrm>
            <a:off x="5131015" y="3740603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대전 동구 오류동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69A432-EF88-5CFC-20F7-F368B93A1C3F}"/>
              </a:ext>
            </a:extLst>
          </p:cNvPr>
          <p:cNvSpPr txBox="1"/>
          <p:nvPr/>
        </p:nvSpPr>
        <p:spPr>
          <a:xfrm>
            <a:off x="1907704" y="3740604"/>
            <a:ext cx="6336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1999.01.02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C65F0-066A-F5C9-3A7A-1AD158C6D878}"/>
              </a:ext>
            </a:extLst>
          </p:cNvPr>
          <p:cNvSpPr txBox="1"/>
          <p:nvPr/>
        </p:nvSpPr>
        <p:spPr>
          <a:xfrm>
            <a:off x="2937086" y="3740604"/>
            <a:ext cx="1130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skfdh233@naver.com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EC92DD-3B37-DFEF-0366-E2842C0BBBEA}"/>
              </a:ext>
            </a:extLst>
          </p:cNvPr>
          <p:cNvSpPr txBox="1"/>
          <p:nvPr/>
        </p:nvSpPr>
        <p:spPr>
          <a:xfrm>
            <a:off x="518492" y="4090240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dyhjk13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8E0CA5-BD62-670E-C825-E5833691513E}"/>
              </a:ext>
            </a:extLst>
          </p:cNvPr>
          <p:cNvSpPr txBox="1"/>
          <p:nvPr/>
        </p:nvSpPr>
        <p:spPr>
          <a:xfrm>
            <a:off x="4137190" y="4086882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010-1234-1234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B2EC13-9CF1-3006-9215-F2AEFEA18AEE}"/>
              </a:ext>
            </a:extLst>
          </p:cNvPr>
          <p:cNvSpPr txBox="1"/>
          <p:nvPr/>
        </p:nvSpPr>
        <p:spPr>
          <a:xfrm>
            <a:off x="2655587" y="4086883"/>
            <a:ext cx="230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9A1AB7-92C5-536E-F77D-CAAFFC0CE3B3}"/>
              </a:ext>
            </a:extLst>
          </p:cNvPr>
          <p:cNvSpPr txBox="1"/>
          <p:nvPr/>
        </p:nvSpPr>
        <p:spPr>
          <a:xfrm>
            <a:off x="5131015" y="4086884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대전 동구 오류동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EDB901-3263-21BD-B672-CC4F4DF0096E}"/>
              </a:ext>
            </a:extLst>
          </p:cNvPr>
          <p:cNvSpPr txBox="1"/>
          <p:nvPr/>
        </p:nvSpPr>
        <p:spPr>
          <a:xfrm>
            <a:off x="1907704" y="4086885"/>
            <a:ext cx="6336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1999.01.02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52E2C9-9BB9-0BAE-A059-22E442666CCB}"/>
              </a:ext>
            </a:extLst>
          </p:cNvPr>
          <p:cNvSpPr txBox="1"/>
          <p:nvPr/>
        </p:nvSpPr>
        <p:spPr>
          <a:xfrm>
            <a:off x="2937086" y="4086885"/>
            <a:ext cx="1130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skfdh233@naver.com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24ADF8-D1C4-1D27-8634-6779BE35F322}"/>
              </a:ext>
            </a:extLst>
          </p:cNvPr>
          <p:cNvSpPr txBox="1"/>
          <p:nvPr/>
        </p:nvSpPr>
        <p:spPr>
          <a:xfrm>
            <a:off x="518492" y="4414536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dyhjk14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9F8683-D3D8-F745-ECDF-2BD37101916B}"/>
              </a:ext>
            </a:extLst>
          </p:cNvPr>
          <p:cNvSpPr txBox="1"/>
          <p:nvPr/>
        </p:nvSpPr>
        <p:spPr>
          <a:xfrm>
            <a:off x="4137190" y="4416953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010-1234-1234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B78278-2349-177B-D5D6-CD8A3D1AAA60}"/>
              </a:ext>
            </a:extLst>
          </p:cNvPr>
          <p:cNvSpPr txBox="1"/>
          <p:nvPr/>
        </p:nvSpPr>
        <p:spPr>
          <a:xfrm>
            <a:off x="2655587" y="4416954"/>
            <a:ext cx="230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FCAE93-BEB6-80DE-6E5E-11B58671AE31}"/>
              </a:ext>
            </a:extLst>
          </p:cNvPr>
          <p:cNvSpPr txBox="1"/>
          <p:nvPr/>
        </p:nvSpPr>
        <p:spPr>
          <a:xfrm>
            <a:off x="5131015" y="4416955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대전 동구 오류동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379923-08B1-853A-38CA-069AA7E9ECBF}"/>
              </a:ext>
            </a:extLst>
          </p:cNvPr>
          <p:cNvSpPr txBox="1"/>
          <p:nvPr/>
        </p:nvSpPr>
        <p:spPr>
          <a:xfrm>
            <a:off x="1907704" y="4416956"/>
            <a:ext cx="6336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1999.01.02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A56235-13A0-90F4-B59E-6E62C2F66987}"/>
              </a:ext>
            </a:extLst>
          </p:cNvPr>
          <p:cNvSpPr txBox="1"/>
          <p:nvPr/>
        </p:nvSpPr>
        <p:spPr>
          <a:xfrm>
            <a:off x="2937086" y="4416956"/>
            <a:ext cx="1130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skfdh233@naver.com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38AC33-BBA3-C927-A48C-85F7E0ECF308}"/>
              </a:ext>
            </a:extLst>
          </p:cNvPr>
          <p:cNvSpPr txBox="1"/>
          <p:nvPr/>
        </p:nvSpPr>
        <p:spPr>
          <a:xfrm>
            <a:off x="518492" y="4755671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dyhjk15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05885B-E7E6-8237-CB6B-A0E3E567F7DE}"/>
              </a:ext>
            </a:extLst>
          </p:cNvPr>
          <p:cNvSpPr txBox="1"/>
          <p:nvPr/>
        </p:nvSpPr>
        <p:spPr>
          <a:xfrm>
            <a:off x="4137190" y="4758013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010-1234-1234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B32355-42EB-4F17-AA48-C03B7EA9BA60}"/>
              </a:ext>
            </a:extLst>
          </p:cNvPr>
          <p:cNvSpPr txBox="1"/>
          <p:nvPr/>
        </p:nvSpPr>
        <p:spPr>
          <a:xfrm>
            <a:off x="2655587" y="4758014"/>
            <a:ext cx="230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7E4ADD-98D4-674A-1F8C-28A499A10D1E}"/>
              </a:ext>
            </a:extLst>
          </p:cNvPr>
          <p:cNvSpPr txBox="1"/>
          <p:nvPr/>
        </p:nvSpPr>
        <p:spPr>
          <a:xfrm>
            <a:off x="5131015" y="4758015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대전 동구 오류동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3EDB7-20C8-A265-65CF-482EB50057A9}"/>
              </a:ext>
            </a:extLst>
          </p:cNvPr>
          <p:cNvSpPr txBox="1"/>
          <p:nvPr/>
        </p:nvSpPr>
        <p:spPr>
          <a:xfrm>
            <a:off x="1907704" y="4758016"/>
            <a:ext cx="6336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1999.01.02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90BA91-B4AC-21C8-FE71-4AF289426C36}"/>
              </a:ext>
            </a:extLst>
          </p:cNvPr>
          <p:cNvSpPr txBox="1"/>
          <p:nvPr/>
        </p:nvSpPr>
        <p:spPr>
          <a:xfrm>
            <a:off x="2937086" y="4758016"/>
            <a:ext cx="1130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skfdh233@naver.com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580CDB-4675-ABA9-4C15-8407CAAE0976}"/>
              </a:ext>
            </a:extLst>
          </p:cNvPr>
          <p:cNvSpPr txBox="1"/>
          <p:nvPr/>
        </p:nvSpPr>
        <p:spPr>
          <a:xfrm>
            <a:off x="518492" y="5101777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dyhjk16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F11167-DE55-E9BD-0A5B-A7565E09D89C}"/>
              </a:ext>
            </a:extLst>
          </p:cNvPr>
          <p:cNvSpPr txBox="1"/>
          <p:nvPr/>
        </p:nvSpPr>
        <p:spPr>
          <a:xfrm>
            <a:off x="4137190" y="5108749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010-1234-1234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AFB660-7C52-2663-CEA8-6A74A7062488}"/>
              </a:ext>
            </a:extLst>
          </p:cNvPr>
          <p:cNvSpPr txBox="1"/>
          <p:nvPr/>
        </p:nvSpPr>
        <p:spPr>
          <a:xfrm>
            <a:off x="2655587" y="5108750"/>
            <a:ext cx="230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FEEBF3-D7D7-A384-0BEE-D0E3D3737F0B}"/>
              </a:ext>
            </a:extLst>
          </p:cNvPr>
          <p:cNvSpPr txBox="1"/>
          <p:nvPr/>
        </p:nvSpPr>
        <p:spPr>
          <a:xfrm>
            <a:off x="5131015" y="5108751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대전 동구 오류동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5A3856-DB60-F73E-11AD-DDE2A9382A04}"/>
              </a:ext>
            </a:extLst>
          </p:cNvPr>
          <p:cNvSpPr txBox="1"/>
          <p:nvPr/>
        </p:nvSpPr>
        <p:spPr>
          <a:xfrm>
            <a:off x="1907704" y="5108752"/>
            <a:ext cx="6336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1999.01.02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AA1C6F8-578E-BCE6-C3A2-F7B6EFEB623D}"/>
              </a:ext>
            </a:extLst>
          </p:cNvPr>
          <p:cNvSpPr txBox="1"/>
          <p:nvPr/>
        </p:nvSpPr>
        <p:spPr>
          <a:xfrm>
            <a:off x="2937086" y="5108752"/>
            <a:ext cx="1130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skfdh233@naver.com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4AC11FF-347A-B263-4FF4-31E2F9F142D3}"/>
              </a:ext>
            </a:extLst>
          </p:cNvPr>
          <p:cNvSpPr/>
          <p:nvPr/>
        </p:nvSpPr>
        <p:spPr>
          <a:xfrm>
            <a:off x="324219" y="3077121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57879B-9831-061B-84FC-FF604467C338}"/>
              </a:ext>
            </a:extLst>
          </p:cNvPr>
          <p:cNvSpPr/>
          <p:nvPr/>
        </p:nvSpPr>
        <p:spPr>
          <a:xfrm>
            <a:off x="324219" y="3447683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71C92AF-6513-B547-576C-1721C29B8BBA}"/>
              </a:ext>
            </a:extLst>
          </p:cNvPr>
          <p:cNvSpPr/>
          <p:nvPr/>
        </p:nvSpPr>
        <p:spPr>
          <a:xfrm>
            <a:off x="324219" y="3792982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4761F0F-7C45-E315-FD71-2D33D80DB627}"/>
              </a:ext>
            </a:extLst>
          </p:cNvPr>
          <p:cNvSpPr/>
          <p:nvPr/>
        </p:nvSpPr>
        <p:spPr>
          <a:xfrm>
            <a:off x="324219" y="4124302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0E81C69-5081-9544-BFD3-87DD9CEBA626}"/>
              </a:ext>
            </a:extLst>
          </p:cNvPr>
          <p:cNvSpPr/>
          <p:nvPr/>
        </p:nvSpPr>
        <p:spPr>
          <a:xfrm>
            <a:off x="324219" y="4469280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8F7A934-0F5B-A54B-A8E2-1A9F8558C508}"/>
              </a:ext>
            </a:extLst>
          </p:cNvPr>
          <p:cNvSpPr/>
          <p:nvPr/>
        </p:nvSpPr>
        <p:spPr>
          <a:xfrm>
            <a:off x="324219" y="4799731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CD13892-46C8-179B-9970-FE0C80B0E91A}"/>
              </a:ext>
            </a:extLst>
          </p:cNvPr>
          <p:cNvSpPr/>
          <p:nvPr/>
        </p:nvSpPr>
        <p:spPr>
          <a:xfrm>
            <a:off x="324219" y="5163942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86A71A6-B55B-2F71-2737-1405DCCC50DC}"/>
              </a:ext>
            </a:extLst>
          </p:cNvPr>
          <p:cNvSpPr/>
          <p:nvPr/>
        </p:nvSpPr>
        <p:spPr>
          <a:xfrm>
            <a:off x="5430890" y="2277922"/>
            <a:ext cx="546940" cy="20883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92752A-53D4-6471-F258-0A596C1649E9}"/>
              </a:ext>
            </a:extLst>
          </p:cNvPr>
          <p:cNvSpPr txBox="1"/>
          <p:nvPr/>
        </p:nvSpPr>
        <p:spPr>
          <a:xfrm>
            <a:off x="5430890" y="2277921"/>
            <a:ext cx="546940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700" spc="-150"/>
              <a:t>계정정지</a:t>
            </a:r>
            <a:endParaRPr lang="en-US" altLang="ko-KR" sz="700" spc="-15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CC0A74-F6F8-BB03-7382-6F76C428BF17}"/>
              </a:ext>
            </a:extLst>
          </p:cNvPr>
          <p:cNvSpPr txBox="1"/>
          <p:nvPr/>
        </p:nvSpPr>
        <p:spPr>
          <a:xfrm>
            <a:off x="349408" y="2284486"/>
            <a:ext cx="1210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전체 사용자 검색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닉네임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27F648CE-516B-6DCA-96F1-5D679228D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36" y="2298508"/>
            <a:ext cx="172799" cy="172799"/>
          </a:xfrm>
          <a:prstGeom prst="rect">
            <a:avLst/>
          </a:prstGeom>
        </p:spPr>
      </p:pic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A4BCD53-072C-1EAA-80A9-D557344B4220}"/>
              </a:ext>
            </a:extLst>
          </p:cNvPr>
          <p:cNvSpPr/>
          <p:nvPr/>
        </p:nvSpPr>
        <p:spPr>
          <a:xfrm>
            <a:off x="320765" y="2274904"/>
            <a:ext cx="5006616" cy="208690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014C647-2E2B-C245-E8D9-9B998E5ACD29}"/>
              </a:ext>
            </a:extLst>
          </p:cNvPr>
          <p:cNvGrpSpPr/>
          <p:nvPr/>
        </p:nvGrpSpPr>
        <p:grpSpPr>
          <a:xfrm>
            <a:off x="185622" y="2015905"/>
            <a:ext cx="240772" cy="215444"/>
            <a:chOff x="292829" y="1695755"/>
            <a:chExt cx="240772" cy="215444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00B5F398-D755-3ACC-47A5-EAB98628244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1F57928-1868-BC49-CE7C-D5093EDA1EF3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FF15EAD-D0E6-C8BA-63B9-555A3542297E}"/>
              </a:ext>
            </a:extLst>
          </p:cNvPr>
          <p:cNvGrpSpPr/>
          <p:nvPr/>
        </p:nvGrpSpPr>
        <p:grpSpPr>
          <a:xfrm>
            <a:off x="5477883" y="2015905"/>
            <a:ext cx="240772" cy="215444"/>
            <a:chOff x="292829" y="1695755"/>
            <a:chExt cx="240772" cy="215444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E537B679-3417-BCC6-5625-947F6D05D7A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EA1CC3D-363C-9F8E-E6CC-9C428395D82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5E84CF1B-A307-79D6-85FD-BB775EBE17FB}"/>
              </a:ext>
            </a:extLst>
          </p:cNvPr>
          <p:cNvSpPr txBox="1"/>
          <p:nvPr/>
        </p:nvSpPr>
        <p:spPr>
          <a:xfrm>
            <a:off x="1169168" y="3047328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배고파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674378-89C7-9112-E357-14BB25D0097D}"/>
              </a:ext>
            </a:extLst>
          </p:cNvPr>
          <p:cNvSpPr txBox="1"/>
          <p:nvPr/>
        </p:nvSpPr>
        <p:spPr>
          <a:xfrm>
            <a:off x="1266456" y="2656153"/>
            <a:ext cx="492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닉네임</a:t>
            </a:r>
            <a:endParaRPr lang="en-US" altLang="ko-KR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1B3F8A3-0301-245F-7521-FC3C55D6434F}"/>
              </a:ext>
            </a:extLst>
          </p:cNvPr>
          <p:cNvSpPr txBox="1"/>
          <p:nvPr/>
        </p:nvSpPr>
        <p:spPr>
          <a:xfrm>
            <a:off x="1169168" y="3398919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힘하하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7FA98A8-F21A-3688-901C-E20018C1EC66}"/>
              </a:ext>
            </a:extLst>
          </p:cNvPr>
          <p:cNvSpPr txBox="1"/>
          <p:nvPr/>
        </p:nvSpPr>
        <p:spPr>
          <a:xfrm>
            <a:off x="1169168" y="3739232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주주영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898BE47-50BB-FFB0-683A-2852A0877F9F}"/>
              </a:ext>
            </a:extLst>
          </p:cNvPr>
          <p:cNvSpPr txBox="1"/>
          <p:nvPr/>
        </p:nvSpPr>
        <p:spPr>
          <a:xfrm>
            <a:off x="1169168" y="4090240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호호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31CDDB-634E-EA08-81C9-90728473F164}"/>
              </a:ext>
            </a:extLst>
          </p:cNvPr>
          <p:cNvSpPr txBox="1"/>
          <p:nvPr/>
        </p:nvSpPr>
        <p:spPr>
          <a:xfrm>
            <a:off x="1169168" y="4414536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깁밥말이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ED6A337-6906-647E-1059-EF6D577F8506}"/>
              </a:ext>
            </a:extLst>
          </p:cNvPr>
          <p:cNvSpPr txBox="1"/>
          <p:nvPr/>
        </p:nvSpPr>
        <p:spPr>
          <a:xfrm>
            <a:off x="1169168" y="4755671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마라탕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FD1CF0-D652-4955-E09F-102ADEFA4800}"/>
              </a:ext>
            </a:extLst>
          </p:cNvPr>
          <p:cNvSpPr txBox="1"/>
          <p:nvPr/>
        </p:nvSpPr>
        <p:spPr>
          <a:xfrm>
            <a:off x="1169168" y="5101777"/>
            <a:ext cx="687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소소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0DEAED0-BF3F-26E9-8824-B91E04EB1347}"/>
              </a:ext>
            </a:extLst>
          </p:cNvPr>
          <p:cNvGrpSpPr/>
          <p:nvPr/>
        </p:nvGrpSpPr>
        <p:grpSpPr>
          <a:xfrm>
            <a:off x="57689" y="2969399"/>
            <a:ext cx="240772" cy="215444"/>
            <a:chOff x="292829" y="1695755"/>
            <a:chExt cx="240772" cy="21544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F20AD8A-8429-80BB-57E9-C52470E9D5F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A4073E-7B52-8E09-13AE-B18CE3D8342D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452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E4912-D0BD-98D6-E811-D9BE47033FEC}"/>
              </a:ext>
            </a:extLst>
          </p:cNvPr>
          <p:cNvSpPr/>
          <p:nvPr/>
        </p:nvSpPr>
        <p:spPr>
          <a:xfrm>
            <a:off x="30448" y="1693474"/>
            <a:ext cx="6269744" cy="5138329"/>
          </a:xfrm>
          <a:prstGeom prst="rect">
            <a:avLst/>
          </a:prstGeom>
          <a:solidFill>
            <a:srgbClr val="F8F9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DD7253D-1882-B473-ACE5-F757E02B0D78}"/>
              </a:ext>
            </a:extLst>
          </p:cNvPr>
          <p:cNvSpPr txBox="1"/>
          <p:nvPr/>
        </p:nvSpPr>
        <p:spPr>
          <a:xfrm>
            <a:off x="844839" y="3727754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 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2280065F-DD03-406F-C6B2-E3D2E59871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722" t="17328" r="9199" b="58705"/>
          <a:stretch/>
        </p:blipFill>
        <p:spPr>
          <a:xfrm>
            <a:off x="44046" y="2610715"/>
            <a:ext cx="6256146" cy="1147520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AE931B8F-38E4-4A0A-143D-E17F4BEED4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9659" t="52566" r="11009" b="23975"/>
          <a:stretch/>
        </p:blipFill>
        <p:spPr>
          <a:xfrm>
            <a:off x="122593" y="4534965"/>
            <a:ext cx="6033584" cy="1123184"/>
          </a:xfrm>
          <a:prstGeom prst="rect">
            <a:avLst/>
          </a:prstGeom>
        </p:spPr>
      </p:pic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261D570D-F2F6-0BB7-42FB-F34561A3988A}"/>
              </a:ext>
            </a:extLst>
          </p:cNvPr>
          <p:cNvSpPr/>
          <p:nvPr/>
        </p:nvSpPr>
        <p:spPr>
          <a:xfrm>
            <a:off x="911846" y="3966326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3296217-C531-69FC-B6E7-A91F234ABAE2}"/>
              </a:ext>
            </a:extLst>
          </p:cNvPr>
          <p:cNvSpPr txBox="1"/>
          <p:nvPr/>
        </p:nvSpPr>
        <p:spPr>
          <a:xfrm>
            <a:off x="847036" y="3938364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14B6BA6-3347-87E4-BF24-C4C4BB4FBF18}"/>
              </a:ext>
            </a:extLst>
          </p:cNvPr>
          <p:cNvSpPr txBox="1"/>
          <p:nvPr/>
        </p:nvSpPr>
        <p:spPr>
          <a:xfrm>
            <a:off x="2030061" y="3727754"/>
            <a:ext cx="930063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오늘만 특가로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 1200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동구 가양동</a:t>
            </a:r>
            <a:endParaRPr lang="en-US" altLang="ko-KR" sz="600" dirty="0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EEB037CF-F614-6878-F789-239CA0063263}"/>
              </a:ext>
            </a:extLst>
          </p:cNvPr>
          <p:cNvSpPr/>
          <p:nvPr/>
        </p:nvSpPr>
        <p:spPr>
          <a:xfrm>
            <a:off x="2116095" y="3966326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330A691-0DAB-2559-4CD3-555D9A63E146}"/>
              </a:ext>
            </a:extLst>
          </p:cNvPr>
          <p:cNvSpPr txBox="1"/>
          <p:nvPr/>
        </p:nvSpPr>
        <p:spPr>
          <a:xfrm>
            <a:off x="2051285" y="3938364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13011C3-260D-CF23-9A28-29C022F9F527}"/>
              </a:ext>
            </a:extLst>
          </p:cNvPr>
          <p:cNvSpPr txBox="1"/>
          <p:nvPr/>
        </p:nvSpPr>
        <p:spPr>
          <a:xfrm>
            <a:off x="3236414" y="3727754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816D5FD-615B-4C05-48B6-64AD8D1D46B4}"/>
              </a:ext>
            </a:extLst>
          </p:cNvPr>
          <p:cNvSpPr txBox="1"/>
          <p:nvPr/>
        </p:nvSpPr>
        <p:spPr>
          <a:xfrm>
            <a:off x="4440663" y="3727754"/>
            <a:ext cx="912429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/>
              <a:t>풀박스</a:t>
            </a:r>
            <a:r>
              <a:rPr lang="ko-KR" altLang="en-US" sz="800" dirty="0"/>
              <a:t> 입니다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대흥동</a:t>
            </a:r>
            <a:endParaRPr lang="en-US" altLang="ko-KR" sz="600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28314CC4-AAD0-98DD-ECE1-1DA869594CFD}"/>
              </a:ext>
            </a:extLst>
          </p:cNvPr>
          <p:cNvSpPr/>
          <p:nvPr/>
        </p:nvSpPr>
        <p:spPr>
          <a:xfrm>
            <a:off x="4467497" y="3966326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B117F9F-7411-240D-025B-AFD5D954E6A5}"/>
              </a:ext>
            </a:extLst>
          </p:cNvPr>
          <p:cNvSpPr txBox="1"/>
          <p:nvPr/>
        </p:nvSpPr>
        <p:spPr>
          <a:xfrm>
            <a:off x="4402687" y="3938364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333E788-A3AF-9DD2-675A-5D2E421101C4}"/>
              </a:ext>
            </a:extLst>
          </p:cNvPr>
          <p:cNvSpPr txBox="1"/>
          <p:nvPr/>
        </p:nvSpPr>
        <p:spPr>
          <a:xfrm>
            <a:off x="844839" y="5646815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600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0993F3-FBDE-B03E-BF79-5AC27EEB7879}"/>
              </a:ext>
            </a:extLst>
          </p:cNvPr>
          <p:cNvSpPr txBox="1"/>
          <p:nvPr/>
        </p:nvSpPr>
        <p:spPr>
          <a:xfrm>
            <a:off x="2030061" y="5646815"/>
            <a:ext cx="105189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어항 상태 좋아요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 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FE57CC8A-E2FF-BEDE-C9D6-1CA351F67B15}"/>
              </a:ext>
            </a:extLst>
          </p:cNvPr>
          <p:cNvSpPr/>
          <p:nvPr/>
        </p:nvSpPr>
        <p:spPr>
          <a:xfrm>
            <a:off x="2116095" y="5885387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4A7E87-ECE2-6F1F-6919-28658E52761B}"/>
              </a:ext>
            </a:extLst>
          </p:cNvPr>
          <p:cNvSpPr txBox="1"/>
          <p:nvPr/>
        </p:nvSpPr>
        <p:spPr>
          <a:xfrm>
            <a:off x="2051285" y="5857425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09945A8-FED1-527A-8CCD-6CD76FA3A223}"/>
              </a:ext>
            </a:extLst>
          </p:cNvPr>
          <p:cNvSpPr txBox="1"/>
          <p:nvPr/>
        </p:nvSpPr>
        <p:spPr>
          <a:xfrm>
            <a:off x="3236414" y="5646815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           나눔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서구 궁동</a:t>
            </a:r>
            <a:endParaRPr lang="en-US" altLang="ko-KR" sz="600" dirty="0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ED8E8CEF-261E-8E77-8156-038984E75EED}"/>
              </a:ext>
            </a:extLst>
          </p:cNvPr>
          <p:cNvSpPr/>
          <p:nvPr/>
        </p:nvSpPr>
        <p:spPr>
          <a:xfrm>
            <a:off x="3263248" y="5885387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9B7AC7-498E-565D-3762-A62BBE7AECC0}"/>
              </a:ext>
            </a:extLst>
          </p:cNvPr>
          <p:cNvSpPr txBox="1"/>
          <p:nvPr/>
        </p:nvSpPr>
        <p:spPr>
          <a:xfrm>
            <a:off x="3198438" y="5857425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42EF625-6296-1814-C898-5E27062221A5}"/>
              </a:ext>
            </a:extLst>
          </p:cNvPr>
          <p:cNvSpPr txBox="1"/>
          <p:nvPr/>
        </p:nvSpPr>
        <p:spPr>
          <a:xfrm>
            <a:off x="4440663" y="5646815"/>
            <a:ext cx="1015021" cy="5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정품입니다 누가</a:t>
            </a:r>
            <a:r>
              <a:rPr lang="en-US" altLang="ko-KR" sz="8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          1000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대전 중구 오류동</a:t>
            </a:r>
            <a:endParaRPr lang="en-US" altLang="ko-KR" sz="6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E2972F40-DDE1-20B3-0FF9-E37E6605F838}"/>
              </a:ext>
            </a:extLst>
          </p:cNvPr>
          <p:cNvSpPr/>
          <p:nvPr/>
        </p:nvSpPr>
        <p:spPr>
          <a:xfrm>
            <a:off x="4467497" y="5885387"/>
            <a:ext cx="395449" cy="1431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3F2DA8E-B3DD-5038-6AA3-604328DCEBEE}"/>
              </a:ext>
            </a:extLst>
          </p:cNvPr>
          <p:cNvSpPr txBox="1"/>
          <p:nvPr/>
        </p:nvSpPr>
        <p:spPr>
          <a:xfrm>
            <a:off x="4402687" y="5857425"/>
            <a:ext cx="545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거래완료</a:t>
            </a:r>
            <a:endParaRPr lang="en-US" altLang="ko-KR" sz="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342406"/>
            <a:ext cx="6249789" cy="54893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37533"/>
              </p:ext>
            </p:extLst>
          </p:nvPr>
        </p:nvGraphicFramePr>
        <p:xfrm>
          <a:off x="6444208" y="1568"/>
          <a:ext cx="2615952" cy="365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 선택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102888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7439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신고목록만 조회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422669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관리의 중고거래 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버튼을 체크할 시 신고목록만 모아볼 수 있음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22992B-6C58-4326-0CF0-8F77534D4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67132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CO-BD-01-01-01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게시판관리 중고거래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9C9738F-7BC9-C865-64E5-F778DEC803B9}"/>
              </a:ext>
            </a:extLst>
          </p:cNvPr>
          <p:cNvSpPr/>
          <p:nvPr/>
        </p:nvSpPr>
        <p:spPr>
          <a:xfrm>
            <a:off x="35496" y="910414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0F09-1069-23CA-9DE1-3705CFF1D60D}"/>
              </a:ext>
            </a:extLst>
          </p:cNvPr>
          <p:cNvSpPr txBox="1"/>
          <p:nvPr/>
        </p:nvSpPr>
        <p:spPr>
          <a:xfrm>
            <a:off x="241771" y="1025289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35D3-987B-4DA9-1665-1C1C455BA060}"/>
              </a:ext>
            </a:extLst>
          </p:cNvPr>
          <p:cNvSpPr txBox="1"/>
          <p:nvPr/>
        </p:nvSpPr>
        <p:spPr>
          <a:xfrm>
            <a:off x="681839" y="1025289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2057C-263A-8007-E2E9-C08BDCDBE3E5}"/>
              </a:ext>
            </a:extLst>
          </p:cNvPr>
          <p:cNvSpPr txBox="1"/>
          <p:nvPr/>
        </p:nvSpPr>
        <p:spPr>
          <a:xfrm>
            <a:off x="1210865" y="1025289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게시판관리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A1FE7-4643-E6DE-CE3E-0E3781724399}"/>
              </a:ext>
            </a:extLst>
          </p:cNvPr>
          <p:cNvSpPr txBox="1"/>
          <p:nvPr/>
        </p:nvSpPr>
        <p:spPr>
          <a:xfrm>
            <a:off x="1808297" y="1025289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D0885-5F6F-40A4-F20C-4A23842205C7}"/>
              </a:ext>
            </a:extLst>
          </p:cNvPr>
          <p:cNvSpPr txBox="1"/>
          <p:nvPr/>
        </p:nvSpPr>
        <p:spPr>
          <a:xfrm>
            <a:off x="236374" y="149745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게시판관리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0A5BAE-D058-CF0F-7627-A99C715D0251}"/>
              </a:ext>
            </a:extLst>
          </p:cNvPr>
          <p:cNvSpPr txBox="1"/>
          <p:nvPr/>
        </p:nvSpPr>
        <p:spPr>
          <a:xfrm>
            <a:off x="5613134" y="1025289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spc="-150" dirty="0"/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00E3B7-B13C-F218-FEED-3BB755B4E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9" y="1022878"/>
            <a:ext cx="228600" cy="22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89A5B-F036-F544-319E-949C01AD3CD4}"/>
              </a:ext>
            </a:extLst>
          </p:cNvPr>
          <p:cNvSpPr txBox="1"/>
          <p:nvPr/>
        </p:nvSpPr>
        <p:spPr>
          <a:xfrm>
            <a:off x="2019898" y="18521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중고거래</a:t>
            </a:r>
            <a:endParaRPr lang="en-US" altLang="ko-KR" sz="7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9A7776F-A19E-00CA-85E0-2DBDF0515961}"/>
              </a:ext>
            </a:extLst>
          </p:cNvPr>
          <p:cNvCxnSpPr>
            <a:cxnSpLocks/>
          </p:cNvCxnSpPr>
          <p:nvPr/>
        </p:nvCxnSpPr>
        <p:spPr>
          <a:xfrm>
            <a:off x="35496" y="2109806"/>
            <a:ext cx="62646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2D3E2-B9BE-0888-2ECC-BF5192323DBA}"/>
              </a:ext>
            </a:extLst>
          </p:cNvPr>
          <p:cNvSpPr txBox="1"/>
          <p:nvPr/>
        </p:nvSpPr>
        <p:spPr>
          <a:xfrm>
            <a:off x="2851091" y="1852153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비밀게시판</a:t>
            </a:r>
            <a:endParaRPr lang="en-US" altLang="ko-KR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323F2-E800-CF20-8AB0-0B6F242AC8E8}"/>
              </a:ext>
            </a:extLst>
          </p:cNvPr>
          <p:cNvSpPr txBox="1"/>
          <p:nvPr/>
        </p:nvSpPr>
        <p:spPr>
          <a:xfrm>
            <a:off x="3777994" y="1852153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/>
              <a:t>마이플레이스</a:t>
            </a:r>
            <a:endParaRPr lang="en-US" altLang="ko-KR" sz="700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AB607B51-4DD4-3D09-011F-C2EC5D7F2ED8}"/>
              </a:ext>
            </a:extLst>
          </p:cNvPr>
          <p:cNvCxnSpPr>
            <a:cxnSpLocks/>
          </p:cNvCxnSpPr>
          <p:nvPr/>
        </p:nvCxnSpPr>
        <p:spPr>
          <a:xfrm>
            <a:off x="35496" y="1813154"/>
            <a:ext cx="62646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그림 128">
            <a:extLst>
              <a:ext uri="{FF2B5EF4-FFF2-40B4-BE49-F238E27FC236}">
                <a16:creationId xmlns:a16="http://schemas.microsoft.com/office/drawing/2014/main" id="{22AA263F-A624-58DE-E205-B23B108C8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34" y="2268100"/>
            <a:ext cx="114300" cy="1143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B5BF865A-C44F-AF39-AE94-223909D590F6}"/>
              </a:ext>
            </a:extLst>
          </p:cNvPr>
          <p:cNvSpPr txBox="1"/>
          <p:nvPr/>
        </p:nvSpPr>
        <p:spPr>
          <a:xfrm>
            <a:off x="5577129" y="22296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신고</a:t>
            </a:r>
            <a:endParaRPr lang="en-US" altLang="ko-KR" sz="7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685DB1A-8470-B492-93F3-17D02A5C375E}"/>
              </a:ext>
            </a:extLst>
          </p:cNvPr>
          <p:cNvSpPr txBox="1"/>
          <p:nvPr/>
        </p:nvSpPr>
        <p:spPr>
          <a:xfrm>
            <a:off x="197363" y="223539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카테고리</a:t>
            </a:r>
            <a:endParaRPr lang="en-US" altLang="ko-KR" sz="700" dirty="0"/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23C4C663-DB02-E1AE-099E-FC197D20B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5" y="2235349"/>
            <a:ext cx="205636" cy="205636"/>
          </a:xfrm>
          <a:prstGeom prst="rect">
            <a:avLst/>
          </a:prstGeom>
        </p:spPr>
      </p:pic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AEA305E-133A-47EF-D3C6-85CA4DE1CC30}"/>
              </a:ext>
            </a:extLst>
          </p:cNvPr>
          <p:cNvSpPr/>
          <p:nvPr/>
        </p:nvSpPr>
        <p:spPr>
          <a:xfrm>
            <a:off x="225671" y="2224050"/>
            <a:ext cx="745930" cy="205636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95E791D-F5E2-42B5-FF54-3F22BB8717EF}"/>
              </a:ext>
            </a:extLst>
          </p:cNvPr>
          <p:cNvSpPr txBox="1"/>
          <p:nvPr/>
        </p:nvSpPr>
        <p:spPr>
          <a:xfrm>
            <a:off x="1041462" y="223363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검색</a:t>
            </a:r>
            <a:endParaRPr lang="en-US" altLang="ko-KR" sz="700" dirty="0"/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632C7FF6-4AA6-8427-2CD1-AC190FFB82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19" y="2247654"/>
            <a:ext cx="172799" cy="172799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AF526EBB-0430-5C02-1690-27F74092D514}"/>
              </a:ext>
            </a:extLst>
          </p:cNvPr>
          <p:cNvSpPr/>
          <p:nvPr/>
        </p:nvSpPr>
        <p:spPr>
          <a:xfrm>
            <a:off x="1012819" y="2224050"/>
            <a:ext cx="1535221" cy="205636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BA742FC9-C5DC-60C6-068F-6ADBAC174D85}"/>
              </a:ext>
            </a:extLst>
          </p:cNvPr>
          <p:cNvCxnSpPr>
            <a:cxnSpLocks/>
          </p:cNvCxnSpPr>
          <p:nvPr/>
        </p:nvCxnSpPr>
        <p:spPr>
          <a:xfrm>
            <a:off x="2030061" y="2109806"/>
            <a:ext cx="50904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그림 232">
            <a:extLst>
              <a:ext uri="{FF2B5EF4-FFF2-40B4-BE49-F238E27FC236}">
                <a16:creationId xmlns:a16="http://schemas.microsoft.com/office/drawing/2014/main" id="{16837246-1FE2-1EAA-7624-0427F56E5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27" y="6580974"/>
            <a:ext cx="230834" cy="230834"/>
          </a:xfrm>
          <a:prstGeom prst="rect">
            <a:avLst/>
          </a:prstGeom>
        </p:spPr>
      </p:pic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F890AE1E-52B5-F6A5-5C05-8712CEE92388}"/>
              </a:ext>
            </a:extLst>
          </p:cNvPr>
          <p:cNvGrpSpPr/>
          <p:nvPr/>
        </p:nvGrpSpPr>
        <p:grpSpPr>
          <a:xfrm>
            <a:off x="908511" y="4260463"/>
            <a:ext cx="315052" cy="200055"/>
            <a:chOff x="908511" y="4260463"/>
            <a:chExt cx="315052" cy="200055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D74570D-1E40-AA34-F1F0-8425F81ED27F}"/>
                </a:ext>
              </a:extLst>
            </p:cNvPr>
            <p:cNvSpPr txBox="1"/>
            <p:nvPr/>
          </p:nvSpPr>
          <p:spPr>
            <a:xfrm>
              <a:off x="939511" y="4260463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39" name="그림 238">
              <a:extLst>
                <a:ext uri="{FF2B5EF4-FFF2-40B4-BE49-F238E27FC236}">
                  <a16:creationId xmlns:a16="http://schemas.microsoft.com/office/drawing/2014/main" id="{71110BD8-F746-DE1C-F561-664524B34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11" y="4304690"/>
              <a:ext cx="103842" cy="103842"/>
            </a:xfrm>
            <a:prstGeom prst="rect">
              <a:avLst/>
            </a:prstGeom>
          </p:spPr>
        </p:pic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201D2383-E967-910E-3E23-27DFD032D05A}"/>
              </a:ext>
            </a:extLst>
          </p:cNvPr>
          <p:cNvGrpSpPr/>
          <p:nvPr/>
        </p:nvGrpSpPr>
        <p:grpSpPr>
          <a:xfrm>
            <a:off x="2097566" y="4260463"/>
            <a:ext cx="315052" cy="200055"/>
            <a:chOff x="908511" y="4260463"/>
            <a:chExt cx="315052" cy="200055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15B2C1F-C9E0-0024-15C5-A523B64D46CB}"/>
                </a:ext>
              </a:extLst>
            </p:cNvPr>
            <p:cNvSpPr txBox="1"/>
            <p:nvPr/>
          </p:nvSpPr>
          <p:spPr>
            <a:xfrm>
              <a:off x="939511" y="4260463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44" name="그림 243">
              <a:extLst>
                <a:ext uri="{FF2B5EF4-FFF2-40B4-BE49-F238E27FC236}">
                  <a16:creationId xmlns:a16="http://schemas.microsoft.com/office/drawing/2014/main" id="{1C6D1D24-0187-2C18-2467-F7AB56756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11" y="4304690"/>
              <a:ext cx="103842" cy="103842"/>
            </a:xfrm>
            <a:prstGeom prst="rect">
              <a:avLst/>
            </a:prstGeom>
          </p:spPr>
        </p:pic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4E384DD4-4CF1-7722-89BC-E4009FE98937}"/>
              </a:ext>
            </a:extLst>
          </p:cNvPr>
          <p:cNvGrpSpPr/>
          <p:nvPr/>
        </p:nvGrpSpPr>
        <p:grpSpPr>
          <a:xfrm>
            <a:off x="3320844" y="4260463"/>
            <a:ext cx="315052" cy="200055"/>
            <a:chOff x="908511" y="4260463"/>
            <a:chExt cx="315052" cy="200055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93C2CA94-49A1-F6C3-BACF-7825E2C6062C}"/>
                </a:ext>
              </a:extLst>
            </p:cNvPr>
            <p:cNvSpPr txBox="1"/>
            <p:nvPr/>
          </p:nvSpPr>
          <p:spPr>
            <a:xfrm>
              <a:off x="939511" y="4260463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47" name="그림 246">
              <a:extLst>
                <a:ext uri="{FF2B5EF4-FFF2-40B4-BE49-F238E27FC236}">
                  <a16:creationId xmlns:a16="http://schemas.microsoft.com/office/drawing/2014/main" id="{7E31C970-F759-44EE-EDF9-5D987385D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11" y="4304690"/>
              <a:ext cx="103842" cy="103842"/>
            </a:xfrm>
            <a:prstGeom prst="rect">
              <a:avLst/>
            </a:prstGeom>
          </p:spPr>
        </p:pic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52501F1C-AFF3-DFEA-14D6-57A9DCEA4BFD}"/>
              </a:ext>
            </a:extLst>
          </p:cNvPr>
          <p:cNvGrpSpPr/>
          <p:nvPr/>
        </p:nvGrpSpPr>
        <p:grpSpPr>
          <a:xfrm>
            <a:off x="4467497" y="4260463"/>
            <a:ext cx="315052" cy="200055"/>
            <a:chOff x="908511" y="4260463"/>
            <a:chExt cx="315052" cy="200055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8252F9D-4608-3BC2-AFD8-7715EADDB998}"/>
                </a:ext>
              </a:extLst>
            </p:cNvPr>
            <p:cNvSpPr txBox="1"/>
            <p:nvPr/>
          </p:nvSpPr>
          <p:spPr>
            <a:xfrm>
              <a:off x="939511" y="4260463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50" name="그림 249">
              <a:extLst>
                <a:ext uri="{FF2B5EF4-FFF2-40B4-BE49-F238E27FC236}">
                  <a16:creationId xmlns:a16="http://schemas.microsoft.com/office/drawing/2014/main" id="{E9BC2BF4-1CEA-9188-C476-B4CD58914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11" y="4304690"/>
              <a:ext cx="103842" cy="103842"/>
            </a:xfrm>
            <a:prstGeom prst="rect">
              <a:avLst/>
            </a:prstGeom>
          </p:spPr>
        </p:pic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AC84ECE1-F90D-0922-F117-CDE5BA85AA1F}"/>
              </a:ext>
            </a:extLst>
          </p:cNvPr>
          <p:cNvGrpSpPr/>
          <p:nvPr/>
        </p:nvGrpSpPr>
        <p:grpSpPr>
          <a:xfrm>
            <a:off x="908511" y="6257116"/>
            <a:ext cx="315052" cy="200055"/>
            <a:chOff x="908511" y="4260463"/>
            <a:chExt cx="315052" cy="200055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7A4FEB4-361B-5D4C-D202-A5382D19E739}"/>
                </a:ext>
              </a:extLst>
            </p:cNvPr>
            <p:cNvSpPr txBox="1"/>
            <p:nvPr/>
          </p:nvSpPr>
          <p:spPr>
            <a:xfrm>
              <a:off x="939511" y="4260463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53" name="그림 252">
              <a:extLst>
                <a:ext uri="{FF2B5EF4-FFF2-40B4-BE49-F238E27FC236}">
                  <a16:creationId xmlns:a16="http://schemas.microsoft.com/office/drawing/2014/main" id="{4DF7E980-2172-7D70-8425-2719D89E4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11" y="4304690"/>
              <a:ext cx="103842" cy="103842"/>
            </a:xfrm>
            <a:prstGeom prst="rect">
              <a:avLst/>
            </a:prstGeom>
          </p:spPr>
        </p:pic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B2627E6F-4162-89E8-F874-626045670A5C}"/>
              </a:ext>
            </a:extLst>
          </p:cNvPr>
          <p:cNvGrpSpPr/>
          <p:nvPr/>
        </p:nvGrpSpPr>
        <p:grpSpPr>
          <a:xfrm>
            <a:off x="2097566" y="6257116"/>
            <a:ext cx="315052" cy="200055"/>
            <a:chOff x="908511" y="4260463"/>
            <a:chExt cx="315052" cy="200055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A5C410C-318D-0A35-809D-C23B9B3DDC16}"/>
                </a:ext>
              </a:extLst>
            </p:cNvPr>
            <p:cNvSpPr txBox="1"/>
            <p:nvPr/>
          </p:nvSpPr>
          <p:spPr>
            <a:xfrm>
              <a:off x="939511" y="4260463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56" name="그림 255">
              <a:extLst>
                <a:ext uri="{FF2B5EF4-FFF2-40B4-BE49-F238E27FC236}">
                  <a16:creationId xmlns:a16="http://schemas.microsoft.com/office/drawing/2014/main" id="{E122A0A0-D0C3-56D1-52CB-75D07CBA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11" y="4304690"/>
              <a:ext cx="103842" cy="103842"/>
            </a:xfrm>
            <a:prstGeom prst="rect">
              <a:avLst/>
            </a:prstGeom>
          </p:spPr>
        </p:pic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DA4632F5-689A-D044-036C-F191BC72AB29}"/>
              </a:ext>
            </a:extLst>
          </p:cNvPr>
          <p:cNvGrpSpPr/>
          <p:nvPr/>
        </p:nvGrpSpPr>
        <p:grpSpPr>
          <a:xfrm>
            <a:off x="3320844" y="6257116"/>
            <a:ext cx="315052" cy="200055"/>
            <a:chOff x="908511" y="4260463"/>
            <a:chExt cx="315052" cy="20005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C2C5C62-DDA0-24AD-704B-28FBBACBCAE0}"/>
                </a:ext>
              </a:extLst>
            </p:cNvPr>
            <p:cNvSpPr txBox="1"/>
            <p:nvPr/>
          </p:nvSpPr>
          <p:spPr>
            <a:xfrm>
              <a:off x="939511" y="4260463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59" name="그림 258">
              <a:extLst>
                <a:ext uri="{FF2B5EF4-FFF2-40B4-BE49-F238E27FC236}">
                  <a16:creationId xmlns:a16="http://schemas.microsoft.com/office/drawing/2014/main" id="{C009D207-21C8-C7A3-E878-892AB2EB1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11" y="4304690"/>
              <a:ext cx="103842" cy="103842"/>
            </a:xfrm>
            <a:prstGeom prst="rect">
              <a:avLst/>
            </a:prstGeom>
          </p:spPr>
        </p:pic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1C295D6-A076-2876-09D5-AD09F0B2CA9D}"/>
              </a:ext>
            </a:extLst>
          </p:cNvPr>
          <p:cNvGrpSpPr/>
          <p:nvPr/>
        </p:nvGrpSpPr>
        <p:grpSpPr>
          <a:xfrm>
            <a:off x="4467497" y="6257116"/>
            <a:ext cx="315052" cy="200055"/>
            <a:chOff x="908511" y="4260463"/>
            <a:chExt cx="315052" cy="200055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C06AE6B9-5AB8-7B3A-085E-457D7588EEE7}"/>
                </a:ext>
              </a:extLst>
            </p:cNvPr>
            <p:cNvSpPr txBox="1"/>
            <p:nvPr/>
          </p:nvSpPr>
          <p:spPr>
            <a:xfrm>
              <a:off x="939511" y="4260463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pic>
          <p:nvPicPr>
            <p:cNvPr id="262" name="그림 261">
              <a:extLst>
                <a:ext uri="{FF2B5EF4-FFF2-40B4-BE49-F238E27FC236}">
                  <a16:creationId xmlns:a16="http://schemas.microsoft.com/office/drawing/2014/main" id="{18EACAA8-BBA8-53A7-6FC1-23E9051E1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11" y="4304690"/>
              <a:ext cx="103842" cy="103842"/>
            </a:xfrm>
            <a:prstGeom prst="rect">
              <a:avLst/>
            </a:prstGeom>
          </p:spPr>
        </p:pic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0436AC87-6CF7-A711-CC82-1A96E2918C95}"/>
              </a:ext>
            </a:extLst>
          </p:cNvPr>
          <p:cNvGrpSpPr/>
          <p:nvPr/>
        </p:nvGrpSpPr>
        <p:grpSpPr>
          <a:xfrm>
            <a:off x="2841180" y="6576599"/>
            <a:ext cx="240772" cy="215444"/>
            <a:chOff x="292829" y="1695755"/>
            <a:chExt cx="240772" cy="215444"/>
          </a:xfrm>
        </p:grpSpPr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772A7A8B-6F60-14E6-8D88-7EC9F8E6B16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016F0EB9-3789-AFD3-0A84-E4C541BE197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490B787-13E9-D724-CF38-C18021D1FFAD}"/>
              </a:ext>
            </a:extLst>
          </p:cNvPr>
          <p:cNvGrpSpPr/>
          <p:nvPr/>
        </p:nvGrpSpPr>
        <p:grpSpPr>
          <a:xfrm>
            <a:off x="185622" y="2015905"/>
            <a:ext cx="240772" cy="215444"/>
            <a:chOff x="292829" y="1695755"/>
            <a:chExt cx="240772" cy="215444"/>
          </a:xfrm>
        </p:grpSpPr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3366083E-46E1-AFC7-AFBB-81EDF59C27F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1463F649-FC93-A1F0-50DE-ED3B66786F1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EDDEAC90-518D-8E6C-B33B-EE572FCEF11D}"/>
              </a:ext>
            </a:extLst>
          </p:cNvPr>
          <p:cNvGrpSpPr/>
          <p:nvPr/>
        </p:nvGrpSpPr>
        <p:grpSpPr>
          <a:xfrm>
            <a:off x="938140" y="2015905"/>
            <a:ext cx="240772" cy="215444"/>
            <a:chOff x="292829" y="1695755"/>
            <a:chExt cx="240772" cy="215444"/>
          </a:xfrm>
        </p:grpSpPr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8392ABE1-D054-5D61-46B3-F86379F5544A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54246AD-F6DF-4D2D-3A86-E3E916FFB7C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2799625D-9583-E162-8398-E6E52255F0C2}"/>
              </a:ext>
            </a:extLst>
          </p:cNvPr>
          <p:cNvGrpSpPr/>
          <p:nvPr/>
        </p:nvGrpSpPr>
        <p:grpSpPr>
          <a:xfrm>
            <a:off x="5306369" y="2038027"/>
            <a:ext cx="240772" cy="215444"/>
            <a:chOff x="292829" y="1695755"/>
            <a:chExt cx="240772" cy="215444"/>
          </a:xfrm>
        </p:grpSpPr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3A200E20-D817-3DF4-8E2A-587EBDEE024A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76C4554A-15B9-DDD2-6EF8-5DAC0235741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130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412776"/>
            <a:ext cx="6249789" cy="43924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4B4838-EFA2-ECAB-59AB-8DCF8B8036CF}"/>
              </a:ext>
            </a:extLst>
          </p:cNvPr>
          <p:cNvSpPr txBox="1"/>
          <p:nvPr/>
        </p:nvSpPr>
        <p:spPr>
          <a:xfrm>
            <a:off x="1874241" y="4008297"/>
            <a:ext cx="252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</a:rPr>
              <a:t>거래완료</a:t>
            </a:r>
            <a:r>
              <a:rPr lang="ko-KR" altLang="en-US" sz="800" dirty="0" err="1"/>
              <a:t>정품입니다</a:t>
            </a:r>
            <a:r>
              <a:rPr lang="en-US" altLang="ko-KR" sz="800" dirty="0"/>
              <a:t>. </a:t>
            </a:r>
            <a:r>
              <a:rPr lang="ko-KR" altLang="en-US" sz="800" dirty="0"/>
              <a:t>누가 제 컴퓨터 팔아버려서 저도 헐값에 </a:t>
            </a:r>
            <a:r>
              <a:rPr lang="ko-KR" altLang="en-US" sz="800" dirty="0" err="1"/>
              <a:t>팔아버릴랍니다</a:t>
            </a:r>
            <a:endParaRPr lang="en-US" altLang="ko-KR" sz="8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7DD1B0F-CE6E-7947-2E78-174CAA74FA92}"/>
              </a:ext>
            </a:extLst>
          </p:cNvPr>
          <p:cNvCxnSpPr>
            <a:cxnSpLocks/>
          </p:cNvCxnSpPr>
          <p:nvPr/>
        </p:nvCxnSpPr>
        <p:spPr>
          <a:xfrm>
            <a:off x="1929545" y="3950547"/>
            <a:ext cx="247107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DB66D0C-65E4-C85F-6C92-F6652AEFAB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0074" t="6581" r="30593" b="33862"/>
          <a:stretch/>
        </p:blipFill>
        <p:spPr>
          <a:xfrm>
            <a:off x="1929545" y="1843520"/>
            <a:ext cx="2471072" cy="17735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787FAA-3462-6F98-B536-0CE479149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43406" y="2614888"/>
            <a:ext cx="230834" cy="2308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2AD767-9E5C-D5F6-037F-AA275282C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5922" y="2614888"/>
            <a:ext cx="230834" cy="2308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0EEBF9-708C-DC4F-6E7D-948E98927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45" y="3705340"/>
            <a:ext cx="194183" cy="1941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65A84C5-5152-8619-F204-6FEE1DB6AE92}"/>
              </a:ext>
            </a:extLst>
          </p:cNvPr>
          <p:cNvSpPr txBox="1"/>
          <p:nvPr/>
        </p:nvSpPr>
        <p:spPr>
          <a:xfrm>
            <a:off x="2111431" y="371324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/>
              <a:t>홍나나</a:t>
            </a:r>
            <a:endParaRPr lang="en-US" altLang="ko-KR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C5D3F5-F36B-9A5D-94FD-86DCC036EDE4}"/>
              </a:ext>
            </a:extLst>
          </p:cNvPr>
          <p:cNvSpPr txBox="1"/>
          <p:nvPr/>
        </p:nvSpPr>
        <p:spPr>
          <a:xfrm>
            <a:off x="1874240" y="4291877"/>
            <a:ext cx="25224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팝니다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·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여성잡화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· 2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570A10-131A-9209-4D11-2346CCE1F0E6}"/>
              </a:ext>
            </a:extLst>
          </p:cNvPr>
          <p:cNvSpPr txBox="1"/>
          <p:nvPr/>
        </p:nvSpPr>
        <p:spPr>
          <a:xfrm>
            <a:off x="1884004" y="4541547"/>
            <a:ext cx="18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10,000</a:t>
            </a:r>
            <a:r>
              <a:rPr lang="ko-KR" altLang="en-US" sz="800" b="1" dirty="0"/>
              <a:t>원</a:t>
            </a:r>
            <a:endParaRPr lang="en-US" altLang="ko-KR" sz="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E602A4-25A1-1C28-7204-3FE19C0FF4D7}"/>
              </a:ext>
            </a:extLst>
          </p:cNvPr>
          <p:cNvSpPr txBox="1"/>
          <p:nvPr/>
        </p:nvSpPr>
        <p:spPr>
          <a:xfrm>
            <a:off x="2015074" y="544341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19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874241" y="4805941"/>
            <a:ext cx="2522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제 컴퓨터 팔아버려서 저도 헐값에 팝니다</a:t>
            </a:r>
            <a:r>
              <a:rPr lang="en-US" altLang="ko-KR" sz="700"/>
              <a:t>. </a:t>
            </a:r>
          </a:p>
          <a:p>
            <a:r>
              <a:rPr lang="ko-KR" altLang="en-US" sz="700"/>
              <a:t>완전 </a:t>
            </a:r>
            <a:r>
              <a:rPr lang="ko-KR" altLang="en-US" sz="700" dirty="0"/>
              <a:t>상태 좋아요</a:t>
            </a:r>
            <a:r>
              <a:rPr lang="en-US" altLang="ko-KR" sz="700"/>
              <a:t>. </a:t>
            </a:r>
          </a:p>
          <a:p>
            <a:r>
              <a:rPr lang="ko-KR" altLang="en-US" sz="700"/>
              <a:t>찔러보기는 </a:t>
            </a:r>
            <a:r>
              <a:rPr lang="ko-KR" altLang="en-US" sz="700" dirty="0"/>
              <a:t>사양입니다</a:t>
            </a:r>
            <a:r>
              <a:rPr lang="en-US" altLang="ko-KR" sz="700"/>
              <a:t>. </a:t>
            </a:r>
            <a:r>
              <a:rPr lang="ko-KR" altLang="en-US" sz="700"/>
              <a:t>에눌 </a:t>
            </a:r>
            <a:r>
              <a:rPr lang="ko-KR" altLang="en-US" sz="700" dirty="0"/>
              <a:t>없어요</a:t>
            </a:r>
            <a:endParaRPr lang="en-US" altLang="ko-KR" sz="7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36571"/>
              </p:ext>
            </p:extLst>
          </p:nvPr>
        </p:nvGraphicFramePr>
        <p:xfrm>
          <a:off x="6444208" y="1568"/>
          <a:ext cx="2615952" cy="2468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 삭제버튼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78611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상세페이지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BD242D1B-7EB4-3B78-5746-B5F270DAB170}"/>
              </a:ext>
            </a:extLst>
          </p:cNvPr>
          <p:cNvSpPr txBox="1"/>
          <p:nvPr/>
        </p:nvSpPr>
        <p:spPr>
          <a:xfrm>
            <a:off x="4032501" y="1590517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E7DC0-7309-0A46-E3BA-A83BCC9D41FF}"/>
              </a:ext>
            </a:extLst>
          </p:cNvPr>
          <p:cNvSpPr txBox="1"/>
          <p:nvPr/>
        </p:nvSpPr>
        <p:spPr>
          <a:xfrm>
            <a:off x="1874240" y="5143870"/>
            <a:ext cx="25224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12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7BB812A-6F2F-4C9F-22A8-096848AB4D2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238781F-2576-4211-02A0-4B77389A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46082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CO-BD-01-02-01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게시판관리 중고거래 상세페이지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상세페이지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09D31737-E369-0C2C-CADC-7F0A5E33D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29" y="5483590"/>
            <a:ext cx="135097" cy="135097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52F8BDA7-8E63-6A00-3C10-6366B6404199}"/>
              </a:ext>
            </a:extLst>
          </p:cNvPr>
          <p:cNvGrpSpPr/>
          <p:nvPr/>
        </p:nvGrpSpPr>
        <p:grpSpPr>
          <a:xfrm>
            <a:off x="3868967" y="1532957"/>
            <a:ext cx="240772" cy="215444"/>
            <a:chOff x="292829" y="1695755"/>
            <a:chExt cx="240772" cy="215444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D83187D-6E80-FE8F-31FA-EA55B63F0357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A65D37-34D6-079B-0EBB-F6F19CD85C37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F04A7B-6FD3-8EF7-CCAC-2D0650910C61}"/>
              </a:ext>
            </a:extLst>
          </p:cNvPr>
          <p:cNvSpPr/>
          <p:nvPr/>
        </p:nvSpPr>
        <p:spPr>
          <a:xfrm>
            <a:off x="35496" y="985764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130307-A92B-1457-760B-74FE63560603}"/>
              </a:ext>
            </a:extLst>
          </p:cNvPr>
          <p:cNvSpPr txBox="1"/>
          <p:nvPr/>
        </p:nvSpPr>
        <p:spPr>
          <a:xfrm>
            <a:off x="241771" y="1100639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69F224-E4CD-D569-ED7E-DBB588905D59}"/>
              </a:ext>
            </a:extLst>
          </p:cNvPr>
          <p:cNvSpPr txBox="1"/>
          <p:nvPr/>
        </p:nvSpPr>
        <p:spPr>
          <a:xfrm>
            <a:off x="681839" y="1100639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6659AD-F7DE-851D-F759-A3FAC4FF9B51}"/>
              </a:ext>
            </a:extLst>
          </p:cNvPr>
          <p:cNvSpPr txBox="1"/>
          <p:nvPr/>
        </p:nvSpPr>
        <p:spPr>
          <a:xfrm>
            <a:off x="1210865" y="1100639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게시판관리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669083-A5DF-29CD-3180-F9DAD0E642D1}"/>
              </a:ext>
            </a:extLst>
          </p:cNvPr>
          <p:cNvSpPr txBox="1"/>
          <p:nvPr/>
        </p:nvSpPr>
        <p:spPr>
          <a:xfrm>
            <a:off x="1808297" y="1100639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38C5C5-1210-336E-9F5A-D3FA718425D6}"/>
              </a:ext>
            </a:extLst>
          </p:cNvPr>
          <p:cNvSpPr txBox="1"/>
          <p:nvPr/>
        </p:nvSpPr>
        <p:spPr>
          <a:xfrm>
            <a:off x="5613134" y="1100639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spc="-150" dirty="0"/>
              <a:t>관리자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5F29B9D-3423-2ADE-2D78-8025F2EAE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9" y="1098228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2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392666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C5D3F5-F36B-9A5D-94FD-86DCC036EDE4}"/>
              </a:ext>
            </a:extLst>
          </p:cNvPr>
          <p:cNvSpPr txBox="1"/>
          <p:nvPr/>
        </p:nvSpPr>
        <p:spPr>
          <a:xfrm>
            <a:off x="2367317" y="2197463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922709" y="3904788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구매하고싶어요</a:t>
            </a:r>
            <a:endParaRPr lang="en-US" altLang="ko-KR" sz="6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07661"/>
              </p:ext>
            </p:extLst>
          </p:nvPr>
        </p:nvGraphicFramePr>
        <p:xfrm>
          <a:off x="6444208" y="1568"/>
          <a:ext cx="2615952" cy="279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 삭제버튼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상세페이지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B9CDC6-D716-075B-4DF2-5CFDF9E488F7}"/>
              </a:ext>
            </a:extLst>
          </p:cNvPr>
          <p:cNvSpPr txBox="1"/>
          <p:nvPr/>
        </p:nvSpPr>
        <p:spPr>
          <a:xfrm>
            <a:off x="1874241" y="1888237"/>
            <a:ext cx="252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다른 글 보기</a:t>
            </a:r>
            <a:endParaRPr lang="en-US" altLang="ko-KR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9C196B-7F80-6094-9560-A8E1C0519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185913"/>
            <a:ext cx="447367" cy="423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61296E-C9F9-BA0B-CB67-573CB54EF087}"/>
              </a:ext>
            </a:extLst>
          </p:cNvPr>
          <p:cNvSpPr txBox="1"/>
          <p:nvPr/>
        </p:nvSpPr>
        <p:spPr>
          <a:xfrm>
            <a:off x="2367317" y="2306839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7293C-2D31-CE08-8723-06CA730077C1}"/>
              </a:ext>
            </a:extLst>
          </p:cNvPr>
          <p:cNvSpPr txBox="1"/>
          <p:nvPr/>
        </p:nvSpPr>
        <p:spPr>
          <a:xfrm>
            <a:off x="2367317" y="2454892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86F80-02D8-ED87-4E92-DB20B98C992B}"/>
              </a:ext>
            </a:extLst>
          </p:cNvPr>
          <p:cNvSpPr txBox="1"/>
          <p:nvPr/>
        </p:nvSpPr>
        <p:spPr>
          <a:xfrm>
            <a:off x="3620937" y="2197463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5D5BEE4-732A-EB4E-9D5C-2EDC0891A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185913"/>
            <a:ext cx="447367" cy="4232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0DDED0-FBAF-0C95-6110-428D1D384A57}"/>
              </a:ext>
            </a:extLst>
          </p:cNvPr>
          <p:cNvSpPr txBox="1"/>
          <p:nvPr/>
        </p:nvSpPr>
        <p:spPr>
          <a:xfrm>
            <a:off x="3620937" y="2306839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282BF-7D59-868B-1E44-58FE16BB490E}"/>
              </a:ext>
            </a:extLst>
          </p:cNvPr>
          <p:cNvSpPr txBox="1"/>
          <p:nvPr/>
        </p:nvSpPr>
        <p:spPr>
          <a:xfrm>
            <a:off x="3620937" y="2454892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FFF07-8F99-D0CC-BC9C-DB4FB0C2AB10}"/>
              </a:ext>
            </a:extLst>
          </p:cNvPr>
          <p:cNvSpPr txBox="1"/>
          <p:nvPr/>
        </p:nvSpPr>
        <p:spPr>
          <a:xfrm>
            <a:off x="2367317" y="2712045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5377DD9-E052-CC0D-F414-1B61BBD4B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700495"/>
            <a:ext cx="447367" cy="42329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7A477C-C44B-53E1-152A-FCCAEE4CA75B}"/>
              </a:ext>
            </a:extLst>
          </p:cNvPr>
          <p:cNvSpPr txBox="1"/>
          <p:nvPr/>
        </p:nvSpPr>
        <p:spPr>
          <a:xfrm>
            <a:off x="2367317" y="2821421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CC8E15-F859-3AEC-3A6C-344007197FF2}"/>
              </a:ext>
            </a:extLst>
          </p:cNvPr>
          <p:cNvSpPr txBox="1"/>
          <p:nvPr/>
        </p:nvSpPr>
        <p:spPr>
          <a:xfrm>
            <a:off x="2367317" y="2969474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FF1408-60BA-8DC0-5190-8214B2660BA3}"/>
              </a:ext>
            </a:extLst>
          </p:cNvPr>
          <p:cNvSpPr txBox="1"/>
          <p:nvPr/>
        </p:nvSpPr>
        <p:spPr>
          <a:xfrm>
            <a:off x="3620937" y="2712045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395E66E-32A2-5EAD-992B-F572E8D16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700495"/>
            <a:ext cx="447367" cy="42329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9D2A8A7-2F37-F07C-0E50-A306A04B5FBD}"/>
              </a:ext>
            </a:extLst>
          </p:cNvPr>
          <p:cNvSpPr txBox="1"/>
          <p:nvPr/>
        </p:nvSpPr>
        <p:spPr>
          <a:xfrm>
            <a:off x="3620937" y="2821421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E49FC0-8ADB-84AC-9FD8-74D9839BC743}"/>
              </a:ext>
            </a:extLst>
          </p:cNvPr>
          <p:cNvSpPr txBox="1"/>
          <p:nvPr/>
        </p:nvSpPr>
        <p:spPr>
          <a:xfrm>
            <a:off x="3620937" y="2969474"/>
            <a:ext cx="764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ko-KR" alt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</a:t>
            </a: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A70D3B-6D8B-17F4-E043-C83641E73FA4}"/>
              </a:ext>
            </a:extLst>
          </p:cNvPr>
          <p:cNvCxnSpPr>
            <a:cxnSpLocks/>
          </p:cNvCxnSpPr>
          <p:nvPr/>
        </p:nvCxnSpPr>
        <p:spPr>
          <a:xfrm>
            <a:off x="1929545" y="328498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A7738E7F-862C-B616-6284-43BA015DA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3713161"/>
            <a:ext cx="196135" cy="1961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39A045-E66B-2C1B-4BE5-5241692E3AE3}"/>
              </a:ext>
            </a:extLst>
          </p:cNvPr>
          <p:cNvSpPr txBox="1"/>
          <p:nvPr/>
        </p:nvSpPr>
        <p:spPr>
          <a:xfrm>
            <a:off x="1957136" y="33936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댓글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516D33-E6B8-4C2B-A1BA-52D0E704E82F}"/>
              </a:ext>
            </a:extLst>
          </p:cNvPr>
          <p:cNvSpPr txBox="1"/>
          <p:nvPr/>
        </p:nvSpPr>
        <p:spPr>
          <a:xfrm>
            <a:off x="2116780" y="3715167"/>
            <a:ext cx="94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2B383C-B4BA-C8CB-AA07-B89272D9EE4D}"/>
              </a:ext>
            </a:extLst>
          </p:cNvPr>
          <p:cNvSpPr txBox="1"/>
          <p:nvPr/>
        </p:nvSpPr>
        <p:spPr>
          <a:xfrm>
            <a:off x="2368104" y="4504878"/>
            <a:ext cx="962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채팅주세요</a:t>
            </a:r>
            <a:endParaRPr lang="en-US" altLang="ko-KR" sz="600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C73CB39-5CA0-5D68-A913-2BF072CB38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4335563"/>
            <a:ext cx="146426" cy="14642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384BF20-03C0-C022-4787-530E8D93F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1" y="4318975"/>
            <a:ext cx="196135" cy="19613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1915DF1-28A1-9CC2-43BE-DE15F9C84289}"/>
              </a:ext>
            </a:extLst>
          </p:cNvPr>
          <p:cNvSpPr txBox="1"/>
          <p:nvPr/>
        </p:nvSpPr>
        <p:spPr>
          <a:xfrm>
            <a:off x="2564229" y="4320327"/>
            <a:ext cx="10223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홍나나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·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089B1E-BA50-8757-59FC-08085BBC6AC6}"/>
              </a:ext>
            </a:extLst>
          </p:cNvPr>
          <p:cNvCxnSpPr>
            <a:cxnSpLocks/>
          </p:cNvCxnSpPr>
          <p:nvPr/>
        </p:nvCxnSpPr>
        <p:spPr>
          <a:xfrm>
            <a:off x="1929545" y="4963161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2BB2B67D-470E-D3BC-8AB0-39F944547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5027477"/>
            <a:ext cx="196135" cy="196135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8278C8C-78BB-D4B0-478F-E772112A7206}"/>
              </a:ext>
            </a:extLst>
          </p:cNvPr>
          <p:cNvSpPr txBox="1"/>
          <p:nvPr/>
        </p:nvSpPr>
        <p:spPr>
          <a:xfrm>
            <a:off x="1922709" y="5224039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감사합니다</a:t>
            </a:r>
            <a:r>
              <a:rPr lang="en-US" altLang="ko-KR" sz="600" dirty="0"/>
              <a:t>! </a:t>
            </a:r>
            <a:r>
              <a:rPr lang="ko-KR" altLang="en-US" sz="600" dirty="0" err="1"/>
              <a:t>잘쓸께요</a:t>
            </a:r>
            <a:r>
              <a:rPr lang="en-US" altLang="ko-KR" sz="600" dirty="0"/>
              <a:t>!!!!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CA306A6-EB2E-01F2-FFE7-47741DA4F4ED}"/>
              </a:ext>
            </a:extLst>
          </p:cNvPr>
          <p:cNvGrpSpPr/>
          <p:nvPr/>
        </p:nvGrpSpPr>
        <p:grpSpPr>
          <a:xfrm>
            <a:off x="3850757" y="3576944"/>
            <a:ext cx="240772" cy="215444"/>
            <a:chOff x="292829" y="1695755"/>
            <a:chExt cx="240772" cy="21544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A4EE3EF-8ADD-04B2-8478-F51F7D9E00A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C14F08B-5A77-55A9-B777-65441CEA5BB7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B707619-69FD-5FCB-B11D-EDB59F4FFFDB}"/>
              </a:ext>
            </a:extLst>
          </p:cNvPr>
          <p:cNvGrpSpPr/>
          <p:nvPr/>
        </p:nvGrpSpPr>
        <p:grpSpPr>
          <a:xfrm>
            <a:off x="4053055" y="4288725"/>
            <a:ext cx="339922" cy="208833"/>
            <a:chOff x="3719779" y="4996514"/>
            <a:chExt cx="339922" cy="208833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DD33601-8D52-F693-8272-439240DC7656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D80BA6-4265-532C-14B3-AFB6D1150DF2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EBC348AE-BED6-C727-7BC5-08E63E01F601}"/>
              </a:ext>
            </a:extLst>
          </p:cNvPr>
          <p:cNvSpPr txBox="1"/>
          <p:nvPr/>
        </p:nvSpPr>
        <p:spPr>
          <a:xfrm>
            <a:off x="2353222" y="3386851"/>
            <a:ext cx="4924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F9056B1-9BE4-3C1A-23E9-A134FFDED18A}"/>
              </a:ext>
            </a:extLst>
          </p:cNvPr>
          <p:cNvCxnSpPr>
            <a:cxnSpLocks/>
          </p:cNvCxnSpPr>
          <p:nvPr/>
        </p:nvCxnSpPr>
        <p:spPr>
          <a:xfrm>
            <a:off x="2415362" y="3571562"/>
            <a:ext cx="198525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664722-3519-A6C2-576B-082F2ACF254F}"/>
              </a:ext>
            </a:extLst>
          </p:cNvPr>
          <p:cNvSpPr txBox="1"/>
          <p:nvPr/>
        </p:nvSpPr>
        <p:spPr>
          <a:xfrm>
            <a:off x="2116780" y="5024574"/>
            <a:ext cx="94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50C99BB-12DD-BE77-AFC6-CBECBD350FD0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D9F0DBB-751A-8DD6-F562-918C75B71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98013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CO-BD-01-02-01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게시판관리 중고거래 상세페이지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상세페이지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67C072-0801-D14F-051D-5448CF354202}"/>
              </a:ext>
            </a:extLst>
          </p:cNvPr>
          <p:cNvGrpSpPr/>
          <p:nvPr/>
        </p:nvGrpSpPr>
        <p:grpSpPr>
          <a:xfrm>
            <a:off x="4064924" y="3695149"/>
            <a:ext cx="339922" cy="208833"/>
            <a:chOff x="3719779" y="4996514"/>
            <a:chExt cx="339922" cy="208833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33937AD-5C22-F8A8-5226-2A462CC9659C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47A04-5E9F-16FA-3052-B459D92989C8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8414728-6080-D5FA-CF01-47F0D97295E0}"/>
              </a:ext>
            </a:extLst>
          </p:cNvPr>
          <p:cNvGrpSpPr/>
          <p:nvPr/>
        </p:nvGrpSpPr>
        <p:grpSpPr>
          <a:xfrm>
            <a:off x="4053055" y="5147517"/>
            <a:ext cx="339922" cy="208833"/>
            <a:chOff x="3719779" y="4996514"/>
            <a:chExt cx="339922" cy="20883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CD6F2A-F358-1B34-1731-2EE7557DB4BE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4D0CA5-ED56-40F3-D72C-507C64CF987C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D18EC5-9A1E-ED7D-AC57-90D1FE420277}"/>
              </a:ext>
            </a:extLst>
          </p:cNvPr>
          <p:cNvSpPr/>
          <p:nvPr/>
        </p:nvSpPr>
        <p:spPr>
          <a:xfrm>
            <a:off x="35496" y="1286747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042DF4-C332-3A99-7D97-74B0901C84DE}"/>
              </a:ext>
            </a:extLst>
          </p:cNvPr>
          <p:cNvSpPr txBox="1"/>
          <p:nvPr/>
        </p:nvSpPr>
        <p:spPr>
          <a:xfrm>
            <a:off x="241771" y="1401622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346DF1-ED5B-F217-0292-07029F4662DA}"/>
              </a:ext>
            </a:extLst>
          </p:cNvPr>
          <p:cNvSpPr txBox="1"/>
          <p:nvPr/>
        </p:nvSpPr>
        <p:spPr>
          <a:xfrm>
            <a:off x="681839" y="1401622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57FE15-CDBA-51B0-8EBC-2F9695C5CBF0}"/>
              </a:ext>
            </a:extLst>
          </p:cNvPr>
          <p:cNvSpPr txBox="1"/>
          <p:nvPr/>
        </p:nvSpPr>
        <p:spPr>
          <a:xfrm>
            <a:off x="1210865" y="1401622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게시판관리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81BDEC-D668-BD24-4FC1-80A77FCC3DC2}"/>
              </a:ext>
            </a:extLst>
          </p:cNvPr>
          <p:cNvSpPr txBox="1"/>
          <p:nvPr/>
        </p:nvSpPr>
        <p:spPr>
          <a:xfrm>
            <a:off x="1808297" y="1401622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27C1B7-E3BE-9EA3-22EE-E2A1AA33AA9B}"/>
              </a:ext>
            </a:extLst>
          </p:cNvPr>
          <p:cNvSpPr txBox="1"/>
          <p:nvPr/>
        </p:nvSpPr>
        <p:spPr>
          <a:xfrm>
            <a:off x="5613134" y="1401622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spc="-150" dirty="0"/>
              <a:t>관리자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AFCE73B-5FCB-07AD-2853-3C2EFCC21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9" y="1399211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2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342407"/>
            <a:ext cx="6249789" cy="50389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/>
        </p:nvGraphicFramePr>
        <p:xfrm>
          <a:off x="6444208" y="1568"/>
          <a:ext cx="2615952" cy="365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 선택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102888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7439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신고목록만 조회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422669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관리의 중고거래 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버튼을 체크할 시 신고목록만 모아볼 수 있음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22992B-6C58-4326-0CF0-8F77534D4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272132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CO-BD-02-01-01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게시판관리 비밀게시판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DD0885-5F6F-40A4-F20C-4A23842205C7}"/>
              </a:ext>
            </a:extLst>
          </p:cNvPr>
          <p:cNvSpPr txBox="1"/>
          <p:nvPr/>
        </p:nvSpPr>
        <p:spPr>
          <a:xfrm>
            <a:off x="236374" y="149745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게시판관리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89A5B-F036-F544-319E-949C01AD3CD4}"/>
              </a:ext>
            </a:extLst>
          </p:cNvPr>
          <p:cNvSpPr txBox="1"/>
          <p:nvPr/>
        </p:nvSpPr>
        <p:spPr>
          <a:xfrm>
            <a:off x="2019898" y="18521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중고거래</a:t>
            </a:r>
            <a:endParaRPr lang="en-US" altLang="ko-KR" sz="7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9A7776F-A19E-00CA-85E0-2DBDF0515961}"/>
              </a:ext>
            </a:extLst>
          </p:cNvPr>
          <p:cNvCxnSpPr>
            <a:cxnSpLocks/>
          </p:cNvCxnSpPr>
          <p:nvPr/>
        </p:nvCxnSpPr>
        <p:spPr>
          <a:xfrm>
            <a:off x="35496" y="2109806"/>
            <a:ext cx="62646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2D3E2-B9BE-0888-2ECC-BF5192323DBA}"/>
              </a:ext>
            </a:extLst>
          </p:cNvPr>
          <p:cNvSpPr txBox="1"/>
          <p:nvPr/>
        </p:nvSpPr>
        <p:spPr>
          <a:xfrm>
            <a:off x="2851091" y="1852153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비밀게시판</a:t>
            </a:r>
            <a:endParaRPr lang="en-US" altLang="ko-KR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323F2-E800-CF20-8AB0-0B6F242AC8E8}"/>
              </a:ext>
            </a:extLst>
          </p:cNvPr>
          <p:cNvSpPr txBox="1"/>
          <p:nvPr/>
        </p:nvSpPr>
        <p:spPr>
          <a:xfrm>
            <a:off x="3777994" y="1852153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/>
              <a:t>마이플레이스</a:t>
            </a:r>
            <a:endParaRPr lang="en-US" altLang="ko-KR" sz="700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AB607B51-4DD4-3D09-011F-C2EC5D7F2ED8}"/>
              </a:ext>
            </a:extLst>
          </p:cNvPr>
          <p:cNvCxnSpPr>
            <a:cxnSpLocks/>
          </p:cNvCxnSpPr>
          <p:nvPr/>
        </p:nvCxnSpPr>
        <p:spPr>
          <a:xfrm>
            <a:off x="35496" y="1813154"/>
            <a:ext cx="62646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그림 128">
            <a:extLst>
              <a:ext uri="{FF2B5EF4-FFF2-40B4-BE49-F238E27FC236}">
                <a16:creationId xmlns:a16="http://schemas.microsoft.com/office/drawing/2014/main" id="{22AA263F-A624-58DE-E205-B23B108C8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34" y="2268100"/>
            <a:ext cx="114300" cy="1143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B5BF865A-C44F-AF39-AE94-223909D590F6}"/>
              </a:ext>
            </a:extLst>
          </p:cNvPr>
          <p:cNvSpPr txBox="1"/>
          <p:nvPr/>
        </p:nvSpPr>
        <p:spPr>
          <a:xfrm>
            <a:off x="5577129" y="22296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신고</a:t>
            </a:r>
            <a:endParaRPr lang="en-US" altLang="ko-KR" sz="7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685DB1A-8470-B492-93F3-17D02A5C375E}"/>
              </a:ext>
            </a:extLst>
          </p:cNvPr>
          <p:cNvSpPr txBox="1"/>
          <p:nvPr/>
        </p:nvSpPr>
        <p:spPr>
          <a:xfrm>
            <a:off x="197363" y="223539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카테고리</a:t>
            </a:r>
            <a:endParaRPr lang="en-US" altLang="ko-KR" sz="700" dirty="0"/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23C4C663-DB02-E1AE-099E-FC197D20B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5" y="2235349"/>
            <a:ext cx="205636" cy="205636"/>
          </a:xfrm>
          <a:prstGeom prst="rect">
            <a:avLst/>
          </a:prstGeom>
        </p:spPr>
      </p:pic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AEA305E-133A-47EF-D3C6-85CA4DE1CC30}"/>
              </a:ext>
            </a:extLst>
          </p:cNvPr>
          <p:cNvSpPr/>
          <p:nvPr/>
        </p:nvSpPr>
        <p:spPr>
          <a:xfrm>
            <a:off x="225671" y="2224050"/>
            <a:ext cx="745930" cy="205636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95E791D-F5E2-42B5-FF54-3F22BB8717EF}"/>
              </a:ext>
            </a:extLst>
          </p:cNvPr>
          <p:cNvSpPr txBox="1"/>
          <p:nvPr/>
        </p:nvSpPr>
        <p:spPr>
          <a:xfrm>
            <a:off x="1041462" y="223363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검색</a:t>
            </a:r>
            <a:endParaRPr lang="en-US" altLang="ko-KR" sz="700" dirty="0"/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632C7FF6-4AA6-8427-2CD1-AC190FFB8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19" y="2247654"/>
            <a:ext cx="172799" cy="172799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AF526EBB-0430-5C02-1690-27F74092D514}"/>
              </a:ext>
            </a:extLst>
          </p:cNvPr>
          <p:cNvSpPr/>
          <p:nvPr/>
        </p:nvSpPr>
        <p:spPr>
          <a:xfrm>
            <a:off x="1012819" y="2224050"/>
            <a:ext cx="1535221" cy="205636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3" name="그림 232">
            <a:extLst>
              <a:ext uri="{FF2B5EF4-FFF2-40B4-BE49-F238E27FC236}">
                <a16:creationId xmlns:a16="http://schemas.microsoft.com/office/drawing/2014/main" id="{16837246-1FE2-1EAA-7624-0427F56E5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27" y="6097671"/>
            <a:ext cx="230834" cy="230834"/>
          </a:xfrm>
          <a:prstGeom prst="rect">
            <a:avLst/>
          </a:prstGeom>
        </p:spPr>
      </p:pic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0436AC87-6CF7-A711-CC82-1A96E2918C95}"/>
              </a:ext>
            </a:extLst>
          </p:cNvPr>
          <p:cNvGrpSpPr/>
          <p:nvPr/>
        </p:nvGrpSpPr>
        <p:grpSpPr>
          <a:xfrm>
            <a:off x="2841180" y="6093296"/>
            <a:ext cx="240772" cy="215444"/>
            <a:chOff x="292829" y="1695755"/>
            <a:chExt cx="240772" cy="215444"/>
          </a:xfrm>
        </p:grpSpPr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772A7A8B-6F60-14E6-8D88-7EC9F8E6B16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016F0EB9-3789-AFD3-0A84-E4C541BE197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490B787-13E9-D724-CF38-C18021D1FFAD}"/>
              </a:ext>
            </a:extLst>
          </p:cNvPr>
          <p:cNvGrpSpPr/>
          <p:nvPr/>
        </p:nvGrpSpPr>
        <p:grpSpPr>
          <a:xfrm>
            <a:off x="185622" y="2015905"/>
            <a:ext cx="240772" cy="215444"/>
            <a:chOff x="292829" y="1695755"/>
            <a:chExt cx="240772" cy="215444"/>
          </a:xfrm>
        </p:grpSpPr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3366083E-46E1-AFC7-AFBB-81EDF59C27F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1463F649-FC93-A1F0-50DE-ED3B66786F1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EDDEAC90-518D-8E6C-B33B-EE572FCEF11D}"/>
              </a:ext>
            </a:extLst>
          </p:cNvPr>
          <p:cNvGrpSpPr/>
          <p:nvPr/>
        </p:nvGrpSpPr>
        <p:grpSpPr>
          <a:xfrm>
            <a:off x="938140" y="2015905"/>
            <a:ext cx="240772" cy="215444"/>
            <a:chOff x="292829" y="1695755"/>
            <a:chExt cx="240772" cy="215444"/>
          </a:xfrm>
        </p:grpSpPr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8392ABE1-D054-5D61-46B3-F86379F5544A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54246AD-F6DF-4D2D-3A86-E3E916FFB7C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2799625D-9583-E162-8398-E6E52255F0C2}"/>
              </a:ext>
            </a:extLst>
          </p:cNvPr>
          <p:cNvGrpSpPr/>
          <p:nvPr/>
        </p:nvGrpSpPr>
        <p:grpSpPr>
          <a:xfrm>
            <a:off x="5306369" y="2038027"/>
            <a:ext cx="240772" cy="215444"/>
            <a:chOff x="292829" y="1695755"/>
            <a:chExt cx="240772" cy="215444"/>
          </a:xfrm>
        </p:grpSpPr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3A200E20-D817-3DF4-8E2A-587EBDEE024A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76C4554A-15B9-DDD2-6EF8-5DAC0235741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AFA87F2-76AF-A130-40ED-29FB6234F933}"/>
              </a:ext>
            </a:extLst>
          </p:cNvPr>
          <p:cNvSpPr/>
          <p:nvPr/>
        </p:nvSpPr>
        <p:spPr>
          <a:xfrm>
            <a:off x="741102" y="2695450"/>
            <a:ext cx="2393015" cy="986090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>
            <a:outerShdw blurRad="2794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CEF63-1C04-0010-678B-91D3C87A4B4F}"/>
              </a:ext>
            </a:extLst>
          </p:cNvPr>
          <p:cNvSpPr txBox="1"/>
          <p:nvPr/>
        </p:nvSpPr>
        <p:spPr>
          <a:xfrm>
            <a:off x="1103296" y="2841577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150" dirty="0"/>
              <a:t>익명</a:t>
            </a:r>
            <a:endParaRPr lang="en-US" altLang="ko-KR" sz="9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C24317B-CE5C-7D79-C115-394551262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8" y="2797165"/>
            <a:ext cx="313832" cy="3138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3860DD-9CF8-CD22-2911-0B40E09953B2}"/>
              </a:ext>
            </a:extLst>
          </p:cNvPr>
          <p:cNvSpPr txBox="1"/>
          <p:nvPr/>
        </p:nvSpPr>
        <p:spPr>
          <a:xfrm>
            <a:off x="866256" y="3127389"/>
            <a:ext cx="2198885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/>
              <a:t>대전에서 같이 운동할 분 구합니다</a:t>
            </a:r>
            <a:r>
              <a:rPr lang="en-US" altLang="ko-KR" sz="800" dirty="0"/>
              <a:t>!!!!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2BBBEA-0C69-B2BC-FE3D-1C0F19896E92}"/>
              </a:ext>
            </a:extLst>
          </p:cNvPr>
          <p:cNvSpPr txBox="1"/>
          <p:nvPr/>
        </p:nvSpPr>
        <p:spPr>
          <a:xfrm>
            <a:off x="1919123" y="2841577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b="1" spc="-15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분 전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9647578-E60D-95A6-4145-13505687FC14}"/>
              </a:ext>
            </a:extLst>
          </p:cNvPr>
          <p:cNvSpPr/>
          <p:nvPr/>
        </p:nvSpPr>
        <p:spPr>
          <a:xfrm>
            <a:off x="3217010" y="2695450"/>
            <a:ext cx="2393015" cy="986090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>
            <a:outerShdw blurRad="2794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18A05A-649A-35AF-3D10-775C2444D244}"/>
              </a:ext>
            </a:extLst>
          </p:cNvPr>
          <p:cNvSpPr txBox="1"/>
          <p:nvPr/>
        </p:nvSpPr>
        <p:spPr>
          <a:xfrm>
            <a:off x="3579204" y="2841577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150" dirty="0"/>
              <a:t>익명</a:t>
            </a:r>
            <a:endParaRPr lang="en-US" altLang="ko-KR" sz="900" b="1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A5E0CF5-D7E7-B18F-08A1-744C934DA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36" y="2797165"/>
            <a:ext cx="313832" cy="3138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78E15A4-3C77-7464-CC08-DB820FE2A3AF}"/>
              </a:ext>
            </a:extLst>
          </p:cNvPr>
          <p:cNvSpPr txBox="1"/>
          <p:nvPr/>
        </p:nvSpPr>
        <p:spPr>
          <a:xfrm>
            <a:off x="3342164" y="3127389"/>
            <a:ext cx="2198885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/>
              <a:t>대전에서 같이 운동할 분 구합니다</a:t>
            </a:r>
            <a:r>
              <a:rPr lang="en-US" altLang="ko-KR" sz="800" dirty="0"/>
              <a:t>!!!!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3037F-F1F0-108C-3E88-73E7D38E156D}"/>
              </a:ext>
            </a:extLst>
          </p:cNvPr>
          <p:cNvSpPr txBox="1"/>
          <p:nvPr/>
        </p:nvSpPr>
        <p:spPr>
          <a:xfrm>
            <a:off x="4395031" y="2841577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b="1" spc="-15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분 전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08DC7FE-1117-8DB4-BFCB-CE3697C3080F}"/>
              </a:ext>
            </a:extLst>
          </p:cNvPr>
          <p:cNvSpPr/>
          <p:nvPr/>
        </p:nvSpPr>
        <p:spPr>
          <a:xfrm>
            <a:off x="741102" y="3819105"/>
            <a:ext cx="2393015" cy="986090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>
            <a:outerShdw blurRad="2794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A7FFD8-288C-B03F-597E-0AC6B51003C2}"/>
              </a:ext>
            </a:extLst>
          </p:cNvPr>
          <p:cNvSpPr txBox="1"/>
          <p:nvPr/>
        </p:nvSpPr>
        <p:spPr>
          <a:xfrm>
            <a:off x="1103296" y="3965232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150" dirty="0"/>
              <a:t>익명</a:t>
            </a:r>
            <a:endParaRPr lang="en-US" altLang="ko-KR" sz="900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C76824B-2DB0-C643-C8A0-8D46BC7E9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8" y="3920820"/>
            <a:ext cx="313832" cy="3138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3C37060-4FD7-9CFD-8BCC-E2A6A4C03D96}"/>
              </a:ext>
            </a:extLst>
          </p:cNvPr>
          <p:cNvSpPr txBox="1"/>
          <p:nvPr/>
        </p:nvSpPr>
        <p:spPr>
          <a:xfrm>
            <a:off x="866256" y="4251044"/>
            <a:ext cx="2198885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/>
              <a:t>대전에서 같이 운동할 분 구합니다</a:t>
            </a:r>
            <a:r>
              <a:rPr lang="en-US" altLang="ko-KR" sz="800" dirty="0"/>
              <a:t>!!!!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7326B2-779A-5754-4A5C-C731E5E202AB}"/>
              </a:ext>
            </a:extLst>
          </p:cNvPr>
          <p:cNvSpPr txBox="1"/>
          <p:nvPr/>
        </p:nvSpPr>
        <p:spPr>
          <a:xfrm>
            <a:off x="1919123" y="3965232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b="1" spc="-15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분 전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DFD0E7D-3326-AC3B-524C-D9824DEDEC16}"/>
              </a:ext>
            </a:extLst>
          </p:cNvPr>
          <p:cNvSpPr/>
          <p:nvPr/>
        </p:nvSpPr>
        <p:spPr>
          <a:xfrm>
            <a:off x="3217010" y="3819105"/>
            <a:ext cx="2393015" cy="986090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>
            <a:outerShdw blurRad="2794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33B334-08F9-7D45-8A10-0B8DD9077B1F}"/>
              </a:ext>
            </a:extLst>
          </p:cNvPr>
          <p:cNvSpPr txBox="1"/>
          <p:nvPr/>
        </p:nvSpPr>
        <p:spPr>
          <a:xfrm>
            <a:off x="3579204" y="3965232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150" dirty="0"/>
              <a:t>익명</a:t>
            </a:r>
            <a:endParaRPr lang="en-US" altLang="ko-KR" sz="900" b="1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A7CB6CD-9254-CC95-F814-7D51A7E37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36" y="3920820"/>
            <a:ext cx="313832" cy="31383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DDD3F60-3915-C73A-D578-816D4EBE96CA}"/>
              </a:ext>
            </a:extLst>
          </p:cNvPr>
          <p:cNvSpPr txBox="1"/>
          <p:nvPr/>
        </p:nvSpPr>
        <p:spPr>
          <a:xfrm>
            <a:off x="3342164" y="4251044"/>
            <a:ext cx="2198885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/>
              <a:t>대전에서 같이 운동할 분 구합니다</a:t>
            </a:r>
            <a:r>
              <a:rPr lang="en-US" altLang="ko-KR" sz="800" dirty="0"/>
              <a:t>!!!!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82A312-1E62-E5B1-9207-31986DCD2FAE}"/>
              </a:ext>
            </a:extLst>
          </p:cNvPr>
          <p:cNvSpPr txBox="1"/>
          <p:nvPr/>
        </p:nvSpPr>
        <p:spPr>
          <a:xfrm>
            <a:off x="4395031" y="3965232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b="1" spc="-15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분 전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62FD674-7E44-75B9-53DB-49C07DE98E5D}"/>
              </a:ext>
            </a:extLst>
          </p:cNvPr>
          <p:cNvSpPr/>
          <p:nvPr/>
        </p:nvSpPr>
        <p:spPr>
          <a:xfrm>
            <a:off x="741102" y="4919846"/>
            <a:ext cx="2393015" cy="986090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>
            <a:outerShdw blurRad="2794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653314-3D81-DF23-58B8-BD4708EF8C9B}"/>
              </a:ext>
            </a:extLst>
          </p:cNvPr>
          <p:cNvSpPr txBox="1"/>
          <p:nvPr/>
        </p:nvSpPr>
        <p:spPr>
          <a:xfrm>
            <a:off x="1103296" y="5065973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150" dirty="0"/>
              <a:t>익명</a:t>
            </a:r>
            <a:endParaRPr lang="en-US" altLang="ko-KR" sz="900" b="1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B9687F91-02D4-5590-0EEE-D0E40DE6E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8" y="5021561"/>
            <a:ext cx="313832" cy="3138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EA8D2AB-DED3-121E-4B33-AA7F98857729}"/>
              </a:ext>
            </a:extLst>
          </p:cNvPr>
          <p:cNvSpPr txBox="1"/>
          <p:nvPr/>
        </p:nvSpPr>
        <p:spPr>
          <a:xfrm>
            <a:off x="866256" y="5351785"/>
            <a:ext cx="2198885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/>
              <a:t>대전에서 같이 운동할 분 구합니다</a:t>
            </a:r>
            <a:r>
              <a:rPr lang="en-US" altLang="ko-KR" sz="800" dirty="0"/>
              <a:t>!!!!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9EC7DA-1C5A-ED9B-6461-CA3EFD597BC4}"/>
              </a:ext>
            </a:extLst>
          </p:cNvPr>
          <p:cNvSpPr txBox="1"/>
          <p:nvPr/>
        </p:nvSpPr>
        <p:spPr>
          <a:xfrm>
            <a:off x="1919123" y="5065973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b="1" spc="-15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분 전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2926B7E-D3A1-DF66-15EC-C2F7C3C32447}"/>
              </a:ext>
            </a:extLst>
          </p:cNvPr>
          <p:cNvSpPr/>
          <p:nvPr/>
        </p:nvSpPr>
        <p:spPr>
          <a:xfrm>
            <a:off x="3217010" y="4919846"/>
            <a:ext cx="2393015" cy="986090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>
            <a:outerShdw blurRad="2794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6C8222-DE2E-2313-339D-1586C06B7102}"/>
              </a:ext>
            </a:extLst>
          </p:cNvPr>
          <p:cNvSpPr txBox="1"/>
          <p:nvPr/>
        </p:nvSpPr>
        <p:spPr>
          <a:xfrm>
            <a:off x="3579204" y="5065973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150" dirty="0"/>
              <a:t>익명</a:t>
            </a:r>
            <a:endParaRPr lang="en-US" altLang="ko-KR" sz="900" b="1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51CE143D-9C63-849B-C2BC-E3E40D39E1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36" y="5021561"/>
            <a:ext cx="313832" cy="313832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73F876-EA1D-05AF-978C-5489646D8AE7}"/>
              </a:ext>
            </a:extLst>
          </p:cNvPr>
          <p:cNvSpPr txBox="1"/>
          <p:nvPr/>
        </p:nvSpPr>
        <p:spPr>
          <a:xfrm>
            <a:off x="3342164" y="5351785"/>
            <a:ext cx="2198885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/>
              <a:t>대전에서 같이 운동할 분 구합니다</a:t>
            </a:r>
            <a:r>
              <a:rPr lang="en-US" altLang="ko-KR" sz="800" dirty="0"/>
              <a:t>!!!!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154E2E-A925-3E7C-D801-46CAD2C758DD}"/>
              </a:ext>
            </a:extLst>
          </p:cNvPr>
          <p:cNvSpPr txBox="1"/>
          <p:nvPr/>
        </p:nvSpPr>
        <p:spPr>
          <a:xfrm>
            <a:off x="4395031" y="5065973"/>
            <a:ext cx="1091211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b="1" spc="-15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분 전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69B89DB-662B-8F08-07E5-AB38171872F9}"/>
              </a:ext>
            </a:extLst>
          </p:cNvPr>
          <p:cNvGrpSpPr/>
          <p:nvPr/>
        </p:nvGrpSpPr>
        <p:grpSpPr>
          <a:xfrm>
            <a:off x="2625848" y="3396103"/>
            <a:ext cx="394328" cy="215444"/>
            <a:chOff x="3365078" y="6301341"/>
            <a:chExt cx="394328" cy="215444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A8BB46-3073-E18B-DAD2-B682E280E51A}"/>
                </a:ext>
              </a:extLst>
            </p:cNvPr>
            <p:cNvSpPr txBox="1"/>
            <p:nvPr/>
          </p:nvSpPr>
          <p:spPr>
            <a:xfrm>
              <a:off x="3462530" y="630134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94E54AA9-8BFE-A125-B38E-490967DD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78" y="6324257"/>
              <a:ext cx="155819" cy="155819"/>
            </a:xfrm>
            <a:prstGeom prst="rect">
              <a:avLst/>
            </a:prstGeom>
          </p:spPr>
        </p:pic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EE05067-2ABA-43CA-F777-A7417A529603}"/>
              </a:ext>
            </a:extLst>
          </p:cNvPr>
          <p:cNvGrpSpPr/>
          <p:nvPr/>
        </p:nvGrpSpPr>
        <p:grpSpPr>
          <a:xfrm>
            <a:off x="5087057" y="3396103"/>
            <a:ext cx="394328" cy="215444"/>
            <a:chOff x="3365078" y="6301341"/>
            <a:chExt cx="394328" cy="21544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2A210C7-9197-0169-636F-476E606785DD}"/>
                </a:ext>
              </a:extLst>
            </p:cNvPr>
            <p:cNvSpPr txBox="1"/>
            <p:nvPr/>
          </p:nvSpPr>
          <p:spPr>
            <a:xfrm>
              <a:off x="3462530" y="630134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5D6C91D3-C849-C3E8-6327-1ACE87669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78" y="6324257"/>
              <a:ext cx="155819" cy="155819"/>
            </a:xfrm>
            <a:prstGeom prst="rect">
              <a:avLst/>
            </a:prstGeom>
          </p:spPr>
        </p:pic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17E5587-AD2C-668E-1078-87957AA2620D}"/>
              </a:ext>
            </a:extLst>
          </p:cNvPr>
          <p:cNvGrpSpPr/>
          <p:nvPr/>
        </p:nvGrpSpPr>
        <p:grpSpPr>
          <a:xfrm>
            <a:off x="2625848" y="4528896"/>
            <a:ext cx="394328" cy="215444"/>
            <a:chOff x="3365078" y="6301341"/>
            <a:chExt cx="394328" cy="215444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5177C03-D3A6-E44F-B893-854D69336DDD}"/>
                </a:ext>
              </a:extLst>
            </p:cNvPr>
            <p:cNvSpPr txBox="1"/>
            <p:nvPr/>
          </p:nvSpPr>
          <p:spPr>
            <a:xfrm>
              <a:off x="3462530" y="630134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4773E283-2D2E-A54B-3FAA-A357CB519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78" y="6324257"/>
              <a:ext cx="155819" cy="155819"/>
            </a:xfrm>
            <a:prstGeom prst="rect">
              <a:avLst/>
            </a:prstGeom>
          </p:spPr>
        </p:pic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0C4B6743-98E5-7C04-3970-2815790DF2D3}"/>
              </a:ext>
            </a:extLst>
          </p:cNvPr>
          <p:cNvGrpSpPr/>
          <p:nvPr/>
        </p:nvGrpSpPr>
        <p:grpSpPr>
          <a:xfrm>
            <a:off x="5087057" y="4528896"/>
            <a:ext cx="394328" cy="215444"/>
            <a:chOff x="3365078" y="6301341"/>
            <a:chExt cx="394328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CEC4BAD-2B50-3F86-5880-DAC45F94DD24}"/>
                </a:ext>
              </a:extLst>
            </p:cNvPr>
            <p:cNvSpPr txBox="1"/>
            <p:nvPr/>
          </p:nvSpPr>
          <p:spPr>
            <a:xfrm>
              <a:off x="3462530" y="630134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337D65DC-61AD-DD25-5C7F-AC30DEE66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78" y="6324257"/>
              <a:ext cx="155819" cy="155819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81B4744C-5E8B-B922-839B-DDE2D6416A40}"/>
              </a:ext>
            </a:extLst>
          </p:cNvPr>
          <p:cNvGrpSpPr/>
          <p:nvPr/>
        </p:nvGrpSpPr>
        <p:grpSpPr>
          <a:xfrm>
            <a:off x="2625848" y="5619678"/>
            <a:ext cx="394328" cy="215444"/>
            <a:chOff x="3365078" y="6301341"/>
            <a:chExt cx="394328" cy="215444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7A92CE8-379A-ED03-5936-B5F6978425B6}"/>
                </a:ext>
              </a:extLst>
            </p:cNvPr>
            <p:cNvSpPr txBox="1"/>
            <p:nvPr/>
          </p:nvSpPr>
          <p:spPr>
            <a:xfrm>
              <a:off x="3462530" y="630134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3627F3D2-7339-156C-8342-A2306C9A8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78" y="6324257"/>
              <a:ext cx="155819" cy="155819"/>
            </a:xfrm>
            <a:prstGeom prst="rect">
              <a:avLst/>
            </a:prstGeom>
          </p:spPr>
        </p:pic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631CFCD6-B614-4C12-CA68-AE95A69979DE}"/>
              </a:ext>
            </a:extLst>
          </p:cNvPr>
          <p:cNvGrpSpPr/>
          <p:nvPr/>
        </p:nvGrpSpPr>
        <p:grpSpPr>
          <a:xfrm>
            <a:off x="5087057" y="5619678"/>
            <a:ext cx="394328" cy="215444"/>
            <a:chOff x="3365078" y="6301341"/>
            <a:chExt cx="394328" cy="215444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3CB4BD7-0ABA-1EBB-DD02-3EA5049E8739}"/>
                </a:ext>
              </a:extLst>
            </p:cNvPr>
            <p:cNvSpPr txBox="1"/>
            <p:nvPr/>
          </p:nvSpPr>
          <p:spPr>
            <a:xfrm>
              <a:off x="3462530" y="630134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AA45ABFC-596A-5A1A-B4EB-FB1CB239C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78" y="6324257"/>
              <a:ext cx="155819" cy="155819"/>
            </a:xfrm>
            <a:prstGeom prst="rect">
              <a:avLst/>
            </a:prstGeom>
          </p:spPr>
        </p:pic>
      </p:grp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9939C22-8E66-F58C-96D9-5417A188DED4}"/>
              </a:ext>
            </a:extLst>
          </p:cNvPr>
          <p:cNvCxnSpPr>
            <a:cxnSpLocks/>
          </p:cNvCxnSpPr>
          <p:nvPr/>
        </p:nvCxnSpPr>
        <p:spPr>
          <a:xfrm>
            <a:off x="2913322" y="2109806"/>
            <a:ext cx="50904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555F23E-E2CB-11D9-BA7D-52380B680E07}"/>
              </a:ext>
            </a:extLst>
          </p:cNvPr>
          <p:cNvSpPr/>
          <p:nvPr/>
        </p:nvSpPr>
        <p:spPr>
          <a:xfrm>
            <a:off x="44045" y="910414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15B7FFF-9006-78D8-F9F6-82BA98643835}"/>
              </a:ext>
            </a:extLst>
          </p:cNvPr>
          <p:cNvSpPr txBox="1"/>
          <p:nvPr/>
        </p:nvSpPr>
        <p:spPr>
          <a:xfrm>
            <a:off x="250320" y="1025289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AD3AA8D-CFAA-6CE9-1337-890C835B178E}"/>
              </a:ext>
            </a:extLst>
          </p:cNvPr>
          <p:cNvSpPr txBox="1"/>
          <p:nvPr/>
        </p:nvSpPr>
        <p:spPr>
          <a:xfrm>
            <a:off x="690388" y="1025289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0BB99BB-8B84-7673-2FFB-B979EF24560F}"/>
              </a:ext>
            </a:extLst>
          </p:cNvPr>
          <p:cNvSpPr txBox="1"/>
          <p:nvPr/>
        </p:nvSpPr>
        <p:spPr>
          <a:xfrm>
            <a:off x="1219414" y="1025289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게시판관리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8E68BD0-CAAC-182B-6D1B-05B59DB1984C}"/>
              </a:ext>
            </a:extLst>
          </p:cNvPr>
          <p:cNvSpPr txBox="1"/>
          <p:nvPr/>
        </p:nvSpPr>
        <p:spPr>
          <a:xfrm>
            <a:off x="1816846" y="1025289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F041FBE-A36A-BF22-74E5-6B00714B210F}"/>
              </a:ext>
            </a:extLst>
          </p:cNvPr>
          <p:cNvSpPr txBox="1"/>
          <p:nvPr/>
        </p:nvSpPr>
        <p:spPr>
          <a:xfrm>
            <a:off x="5621683" y="1025289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spc="-150" dirty="0"/>
              <a:t>관리자</a:t>
            </a:r>
          </a:p>
        </p:txBody>
      </p:sp>
      <p:pic>
        <p:nvPicPr>
          <p:cNvPr id="197" name="그림 196">
            <a:extLst>
              <a:ext uri="{FF2B5EF4-FFF2-40B4-BE49-F238E27FC236}">
                <a16:creationId xmlns:a16="http://schemas.microsoft.com/office/drawing/2014/main" id="{05708827-16F2-1378-21D2-399D6E25C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378" y="1022878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28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4"/>
            <a:ext cx="6249789" cy="38690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4B4838-EFA2-ECAB-59AB-8DCF8B8036CF}"/>
              </a:ext>
            </a:extLst>
          </p:cNvPr>
          <p:cNvSpPr txBox="1"/>
          <p:nvPr/>
        </p:nvSpPr>
        <p:spPr>
          <a:xfrm>
            <a:off x="1874241" y="4262793"/>
            <a:ext cx="2522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심심하다 </a:t>
            </a:r>
            <a:r>
              <a:rPr lang="ko-KR" altLang="en-US" sz="800" b="1" dirty="0" err="1"/>
              <a:t>ㅎㅎㅎㅎ</a:t>
            </a:r>
            <a:r>
              <a:rPr lang="ko-KR" altLang="en-US" sz="800" b="1" dirty="0"/>
              <a:t> </a:t>
            </a:r>
            <a:endParaRPr lang="en-US" altLang="ko-KR" sz="800" b="1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1746696-B4A2-9954-66E7-643F2E861D71}"/>
              </a:ext>
            </a:extLst>
          </p:cNvPr>
          <p:cNvGrpSpPr/>
          <p:nvPr/>
        </p:nvGrpSpPr>
        <p:grpSpPr>
          <a:xfrm>
            <a:off x="3907841" y="1779203"/>
            <a:ext cx="240772" cy="215444"/>
            <a:chOff x="292829" y="1695755"/>
            <a:chExt cx="240772" cy="215444"/>
          </a:xfrm>
        </p:grpSpPr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96C4C7E4-EDA9-B6EE-C8E4-D09CF71AD32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0807631-ADE9-45D9-3E9A-41C093129AC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DB66D0C-65E4-C85F-6C92-F6652AEFAB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0074" t="6581" r="30593" b="33862"/>
          <a:stretch/>
        </p:blipFill>
        <p:spPr>
          <a:xfrm>
            <a:off x="1929545" y="2445297"/>
            <a:ext cx="1203373" cy="8637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C5D3F5-F36B-9A5D-94FD-86DCC036EDE4}"/>
              </a:ext>
            </a:extLst>
          </p:cNvPr>
          <p:cNvSpPr txBox="1"/>
          <p:nvPr/>
        </p:nvSpPr>
        <p:spPr>
          <a:xfrm>
            <a:off x="3188222" y="2192954"/>
            <a:ext cx="12084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2023.03.07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874241" y="4531080"/>
            <a:ext cx="2522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요즘 너무 심심해</a:t>
            </a:r>
            <a:endParaRPr lang="en-US" altLang="ko-KR" sz="700" dirty="0"/>
          </a:p>
          <a:p>
            <a:r>
              <a:rPr lang="ko-KR" altLang="en-US" sz="700" dirty="0"/>
              <a:t>대전에서 뭔가 </a:t>
            </a:r>
            <a:r>
              <a:rPr lang="ko-KR" altLang="en-US" sz="700" dirty="0" err="1"/>
              <a:t>갈데</a:t>
            </a:r>
            <a:r>
              <a:rPr lang="ko-KR" altLang="en-US" sz="700" dirty="0"/>
              <a:t> 없나</a:t>
            </a:r>
            <a:r>
              <a:rPr lang="en-US" altLang="ko-KR" sz="700" dirty="0"/>
              <a:t>?</a:t>
            </a:r>
          </a:p>
          <a:p>
            <a:r>
              <a:rPr lang="ko-KR" altLang="en-US" sz="700" dirty="0"/>
              <a:t>뭐하지</a:t>
            </a:r>
            <a:r>
              <a:rPr lang="en-US" altLang="ko-KR" sz="700" dirty="0"/>
              <a:t>?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28253"/>
              </p:ext>
            </p:extLst>
          </p:nvPr>
        </p:nvGraphicFramePr>
        <p:xfrm>
          <a:off x="6444208" y="1568"/>
          <a:ext cx="2615952" cy="205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상세페이지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BD242D1B-7EB4-3B78-5746-B5F270DAB170}"/>
              </a:ext>
            </a:extLst>
          </p:cNvPr>
          <p:cNvSpPr txBox="1"/>
          <p:nvPr/>
        </p:nvSpPr>
        <p:spPr>
          <a:xfrm>
            <a:off x="4032501" y="1905889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2626-72D3-A464-95BC-8A554EFCAD51}"/>
              </a:ext>
            </a:extLst>
          </p:cNvPr>
          <p:cNvSpPr txBox="1"/>
          <p:nvPr/>
        </p:nvSpPr>
        <p:spPr>
          <a:xfrm>
            <a:off x="2135371" y="2154771"/>
            <a:ext cx="1091211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/>
              <a:t>익명 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58EB0B-6631-D075-F094-D8C0FA794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9" y="2152410"/>
            <a:ext cx="240772" cy="2407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951DC7F-561B-8E62-8BB7-7E7918A24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0074" t="6581" r="30593" b="33862"/>
          <a:stretch/>
        </p:blipFill>
        <p:spPr>
          <a:xfrm>
            <a:off x="3188223" y="2445297"/>
            <a:ext cx="1203373" cy="863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C6001C-AAA6-A5A0-B7C9-44E69D268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0074" t="6581" r="30593" b="33862"/>
          <a:stretch/>
        </p:blipFill>
        <p:spPr>
          <a:xfrm>
            <a:off x="1929545" y="3359071"/>
            <a:ext cx="1203373" cy="863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5B54A9-AF55-90B4-7FB6-3CB3B43A87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0074" t="6581" r="30593" b="33862"/>
          <a:stretch/>
        </p:blipFill>
        <p:spPr>
          <a:xfrm>
            <a:off x="3188223" y="3359071"/>
            <a:ext cx="1203373" cy="863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B223CC-0AC1-B5E7-B462-9FC7E89E4457}"/>
              </a:ext>
            </a:extLst>
          </p:cNvPr>
          <p:cNvSpPr txBox="1"/>
          <p:nvPr/>
        </p:nvSpPr>
        <p:spPr>
          <a:xfrm>
            <a:off x="1867883" y="4926103"/>
            <a:ext cx="12084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일 전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74922-9C77-6C81-A748-7C027EBB75F0}"/>
              </a:ext>
            </a:extLst>
          </p:cNvPr>
          <p:cNvSpPr txBox="1"/>
          <p:nvPr/>
        </p:nvSpPr>
        <p:spPr>
          <a:xfrm>
            <a:off x="2015074" y="518064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19</a:t>
            </a:r>
            <a:endParaRPr lang="ko-KR" altLang="en-US" sz="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AF5595-F791-AEF9-707C-1A45A6B63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29" y="5220821"/>
            <a:ext cx="135097" cy="135097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8A206CE-7C6A-E231-56A1-28994AD3588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0B56933-536A-C50D-18EB-CD651F95A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18123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CO-BD-02-02-01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게시판관리 비밀게시판 상세페이지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DE8C8D-49FD-E4F1-64CA-87CF497A627E}"/>
              </a:ext>
            </a:extLst>
          </p:cNvPr>
          <p:cNvSpPr/>
          <p:nvPr/>
        </p:nvSpPr>
        <p:spPr>
          <a:xfrm>
            <a:off x="35496" y="1278775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9F4486-1996-3028-A3C4-003D5E4331FD}"/>
              </a:ext>
            </a:extLst>
          </p:cNvPr>
          <p:cNvSpPr txBox="1"/>
          <p:nvPr/>
        </p:nvSpPr>
        <p:spPr>
          <a:xfrm>
            <a:off x="241771" y="1393650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F6232-722B-95EE-2B1B-19637BFB5C79}"/>
              </a:ext>
            </a:extLst>
          </p:cNvPr>
          <p:cNvSpPr txBox="1"/>
          <p:nvPr/>
        </p:nvSpPr>
        <p:spPr>
          <a:xfrm>
            <a:off x="681839" y="1393650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0F1703-4911-C0B8-7C4D-6E327BA764C6}"/>
              </a:ext>
            </a:extLst>
          </p:cNvPr>
          <p:cNvSpPr txBox="1"/>
          <p:nvPr/>
        </p:nvSpPr>
        <p:spPr>
          <a:xfrm>
            <a:off x="1210865" y="1393650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게시판관리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0FA5FA-701F-3A56-26B6-D42CCBDC42B2}"/>
              </a:ext>
            </a:extLst>
          </p:cNvPr>
          <p:cNvSpPr txBox="1"/>
          <p:nvPr/>
        </p:nvSpPr>
        <p:spPr>
          <a:xfrm>
            <a:off x="1808297" y="1393650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40E0F2-172A-F240-A488-54E29519E1F5}"/>
              </a:ext>
            </a:extLst>
          </p:cNvPr>
          <p:cNvSpPr txBox="1"/>
          <p:nvPr/>
        </p:nvSpPr>
        <p:spPr>
          <a:xfrm>
            <a:off x="5613134" y="1393650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spc="-150" dirty="0"/>
              <a:t>관리자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5AE0C0B-0D55-3D50-3FF7-6464F01D1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9" y="139123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05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279863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922709" y="2588098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나도 심심하다</a:t>
            </a:r>
            <a:endParaRPr lang="en-US" altLang="ko-KR" sz="6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/>
        </p:nvGraphicFramePr>
        <p:xfrm>
          <a:off x="6444208" y="1568"/>
          <a:ext cx="2615952" cy="421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상위댓글을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쓰는 입력란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대댓글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쓰기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１０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사용자가 댓글을 쓴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A70D3B-6D8B-17F4-E043-C83641E73FA4}"/>
              </a:ext>
            </a:extLst>
          </p:cNvPr>
          <p:cNvCxnSpPr>
            <a:cxnSpLocks/>
          </p:cNvCxnSpPr>
          <p:nvPr/>
        </p:nvCxnSpPr>
        <p:spPr>
          <a:xfrm>
            <a:off x="1929545" y="196829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A7738E7F-862C-B616-6284-43BA015DA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2396471"/>
            <a:ext cx="196135" cy="1961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39A045-E66B-2C1B-4BE5-5241692E3AE3}"/>
              </a:ext>
            </a:extLst>
          </p:cNvPr>
          <p:cNvSpPr txBox="1"/>
          <p:nvPr/>
        </p:nvSpPr>
        <p:spPr>
          <a:xfrm>
            <a:off x="1957136" y="207691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댓글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516D33-E6B8-4C2B-A1BA-52D0E704E82F}"/>
              </a:ext>
            </a:extLst>
          </p:cNvPr>
          <p:cNvSpPr txBox="1"/>
          <p:nvPr/>
        </p:nvSpPr>
        <p:spPr>
          <a:xfrm>
            <a:off x="2116780" y="2398386"/>
            <a:ext cx="966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익명</a:t>
            </a:r>
            <a:r>
              <a:rPr lang="en-US" altLang="ko-KR" sz="700" b="1" dirty="0"/>
              <a:t>1</a:t>
            </a:r>
            <a:r>
              <a:rPr lang="ko-KR" altLang="en-US" sz="700" b="1" dirty="0"/>
              <a:t>  </a:t>
            </a:r>
            <a:r>
              <a:rPr lang="en-US" altLang="ko-KR" sz="700" b="1" dirty="0"/>
              <a:t>·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2B383C-B4BA-C8CB-AA07-B89272D9EE4D}"/>
              </a:ext>
            </a:extLst>
          </p:cNvPr>
          <p:cNvSpPr txBox="1"/>
          <p:nvPr/>
        </p:nvSpPr>
        <p:spPr>
          <a:xfrm>
            <a:off x="2368104" y="3188188"/>
            <a:ext cx="962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나도 심심하다</a:t>
            </a:r>
            <a:endParaRPr lang="en-US" altLang="ko-KR" sz="600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C73CB39-5CA0-5D68-A913-2BF072CB38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3018873"/>
            <a:ext cx="146426" cy="14642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384BF20-03C0-C022-4787-530E8D93F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1" y="3002285"/>
            <a:ext cx="196135" cy="19613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1915DF1-28A1-9CC2-43BE-DE15F9C84289}"/>
              </a:ext>
            </a:extLst>
          </p:cNvPr>
          <p:cNvSpPr txBox="1"/>
          <p:nvPr/>
        </p:nvSpPr>
        <p:spPr>
          <a:xfrm>
            <a:off x="2564229" y="3004200"/>
            <a:ext cx="10716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글쓴이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·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en-US" altLang="ko-KR" sz="7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089B1E-BA50-8757-59FC-08085BBC6AC6}"/>
              </a:ext>
            </a:extLst>
          </p:cNvPr>
          <p:cNvCxnSpPr>
            <a:cxnSpLocks/>
          </p:cNvCxnSpPr>
          <p:nvPr/>
        </p:nvCxnSpPr>
        <p:spPr>
          <a:xfrm>
            <a:off x="1929545" y="3646471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2BB2B67D-470E-D3BC-8AB0-39F944547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3710787"/>
            <a:ext cx="196135" cy="196135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2041D7F3-51AE-25A6-3B98-D5B097D3A04A}"/>
              </a:ext>
            </a:extLst>
          </p:cNvPr>
          <p:cNvSpPr txBox="1"/>
          <p:nvPr/>
        </p:nvSpPr>
        <p:spPr>
          <a:xfrm>
            <a:off x="2116780" y="3712702"/>
            <a:ext cx="8710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익명</a:t>
            </a:r>
            <a:r>
              <a:rPr lang="en-US" altLang="ko-KR" sz="700" b="1" dirty="0"/>
              <a:t>2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·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분전</a:t>
            </a:r>
            <a:endParaRPr lang="en-US" altLang="ko-KR" sz="7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278C8C-78BB-D4B0-478F-E772112A7206}"/>
              </a:ext>
            </a:extLst>
          </p:cNvPr>
          <p:cNvSpPr txBox="1"/>
          <p:nvPr/>
        </p:nvSpPr>
        <p:spPr>
          <a:xfrm>
            <a:off x="1922709" y="3907349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나도 심심하다</a:t>
            </a:r>
            <a:endParaRPr lang="en-US" altLang="ko-KR" sz="600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1565F1F-E2A7-4340-69AB-490BE65A3F08}"/>
              </a:ext>
            </a:extLst>
          </p:cNvPr>
          <p:cNvGrpSpPr/>
          <p:nvPr/>
        </p:nvGrpSpPr>
        <p:grpSpPr>
          <a:xfrm>
            <a:off x="4433819" y="2018700"/>
            <a:ext cx="240772" cy="215444"/>
            <a:chOff x="292829" y="1695755"/>
            <a:chExt cx="240772" cy="215444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9B58DC7-89F8-7C18-D527-888B686A9D7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A22557-395B-1951-AB77-297099BAB9D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EBC348AE-BED6-C727-7BC5-08E63E01F601}"/>
              </a:ext>
            </a:extLst>
          </p:cNvPr>
          <p:cNvSpPr txBox="1"/>
          <p:nvPr/>
        </p:nvSpPr>
        <p:spPr>
          <a:xfrm>
            <a:off x="2353222" y="2070161"/>
            <a:ext cx="4924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F9056B1-9BE4-3C1A-23E9-A134FFDED18A}"/>
              </a:ext>
            </a:extLst>
          </p:cNvPr>
          <p:cNvCxnSpPr>
            <a:cxnSpLocks/>
          </p:cNvCxnSpPr>
          <p:nvPr/>
        </p:nvCxnSpPr>
        <p:spPr>
          <a:xfrm>
            <a:off x="2415362" y="2254872"/>
            <a:ext cx="198525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CEDBF41-260D-B1CC-9D5F-F5D98D11B0BA}"/>
              </a:ext>
            </a:extLst>
          </p:cNvPr>
          <p:cNvGrpSpPr/>
          <p:nvPr/>
        </p:nvGrpSpPr>
        <p:grpSpPr>
          <a:xfrm>
            <a:off x="4064924" y="2979477"/>
            <a:ext cx="339922" cy="208833"/>
            <a:chOff x="3719779" y="4996514"/>
            <a:chExt cx="339922" cy="20883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0CFFB19-DB22-192B-40EB-3884E843C2B0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FBEA66-1880-D3EA-41A3-FBFB3802E2E1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DBCB359-C360-64E2-45C1-E3E4F9BA37D7}"/>
              </a:ext>
            </a:extLst>
          </p:cNvPr>
          <p:cNvGrpSpPr/>
          <p:nvPr/>
        </p:nvGrpSpPr>
        <p:grpSpPr>
          <a:xfrm>
            <a:off x="4064924" y="2423942"/>
            <a:ext cx="339922" cy="208833"/>
            <a:chOff x="3719779" y="4996514"/>
            <a:chExt cx="339922" cy="208833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4FDEBF0-0AA4-A674-A864-4A6C7A823886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9D4495-9C01-7303-F6B8-FA5AB4B2FBE2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A2BC46C-F11A-B5DB-3AA9-0F842E48E0B1}"/>
              </a:ext>
            </a:extLst>
          </p:cNvPr>
          <p:cNvGrpSpPr/>
          <p:nvPr/>
        </p:nvGrpSpPr>
        <p:grpSpPr>
          <a:xfrm>
            <a:off x="4064924" y="3696890"/>
            <a:ext cx="339922" cy="208833"/>
            <a:chOff x="3719779" y="4996514"/>
            <a:chExt cx="339922" cy="208833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BA0C38E-82F1-3577-0740-357A307F528F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54C96A-77DC-5B76-7D9A-4E30139E6258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00D05A3-0FD2-B7C7-7201-0047DE66463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BAF5155-1DA3-6436-7463-86C30247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41559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CO-BD-02-02-01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게시판관리 비밀게시판 상세페이지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비밀게시판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E86D45-E458-8E4B-1EDA-BCC9187CAD04}"/>
              </a:ext>
            </a:extLst>
          </p:cNvPr>
          <p:cNvSpPr/>
          <p:nvPr/>
        </p:nvSpPr>
        <p:spPr>
          <a:xfrm>
            <a:off x="35496" y="1280055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2F94C4-446C-6EDD-107E-CA18FDF742A2}"/>
              </a:ext>
            </a:extLst>
          </p:cNvPr>
          <p:cNvSpPr txBox="1"/>
          <p:nvPr/>
        </p:nvSpPr>
        <p:spPr>
          <a:xfrm>
            <a:off x="241771" y="1394930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A5A3BA-440B-586C-EDBD-883D1FFB5952}"/>
              </a:ext>
            </a:extLst>
          </p:cNvPr>
          <p:cNvSpPr txBox="1"/>
          <p:nvPr/>
        </p:nvSpPr>
        <p:spPr>
          <a:xfrm>
            <a:off x="681839" y="1394930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5EB197-CBCB-6FF2-73EC-33AAB047A222}"/>
              </a:ext>
            </a:extLst>
          </p:cNvPr>
          <p:cNvSpPr txBox="1"/>
          <p:nvPr/>
        </p:nvSpPr>
        <p:spPr>
          <a:xfrm>
            <a:off x="1210865" y="1394930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게시판관리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E4E98D-0742-055B-F88E-DB279B54A525}"/>
              </a:ext>
            </a:extLst>
          </p:cNvPr>
          <p:cNvSpPr txBox="1"/>
          <p:nvPr/>
        </p:nvSpPr>
        <p:spPr>
          <a:xfrm>
            <a:off x="1808297" y="1394930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6965-881D-BD70-2258-D0BB204FA65C}"/>
              </a:ext>
            </a:extLst>
          </p:cNvPr>
          <p:cNvSpPr txBox="1"/>
          <p:nvPr/>
        </p:nvSpPr>
        <p:spPr>
          <a:xfrm>
            <a:off x="5613134" y="1394930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spc="-150" dirty="0"/>
              <a:t>관리자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2128D5C-711C-BF2E-21E7-CB8E772A3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9" y="139251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94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342407"/>
            <a:ext cx="6249789" cy="467888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/>
        </p:nvGraphicFramePr>
        <p:xfrm>
          <a:off x="6444208" y="1568"/>
          <a:ext cx="2615952" cy="365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 선택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102888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7439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신고목록만 조회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422669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관리의 중고거래 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버튼을 체크할 시 신고목록만 모아볼 수 있음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22992B-6C58-4326-0CF0-8F77534D4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47381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CO-BD-03-01-01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게시판관리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DD0885-5F6F-40A4-F20C-4A23842205C7}"/>
              </a:ext>
            </a:extLst>
          </p:cNvPr>
          <p:cNvSpPr txBox="1"/>
          <p:nvPr/>
        </p:nvSpPr>
        <p:spPr>
          <a:xfrm>
            <a:off x="236374" y="149745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게시판관리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89A5B-F036-F544-319E-949C01AD3CD4}"/>
              </a:ext>
            </a:extLst>
          </p:cNvPr>
          <p:cNvSpPr txBox="1"/>
          <p:nvPr/>
        </p:nvSpPr>
        <p:spPr>
          <a:xfrm>
            <a:off x="2019898" y="18521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중고거래</a:t>
            </a:r>
            <a:endParaRPr lang="en-US" altLang="ko-KR" sz="7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9A7776F-A19E-00CA-85E0-2DBDF0515961}"/>
              </a:ext>
            </a:extLst>
          </p:cNvPr>
          <p:cNvCxnSpPr>
            <a:cxnSpLocks/>
          </p:cNvCxnSpPr>
          <p:nvPr/>
        </p:nvCxnSpPr>
        <p:spPr>
          <a:xfrm>
            <a:off x="35496" y="2109806"/>
            <a:ext cx="62646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2D3E2-B9BE-0888-2ECC-BF5192323DBA}"/>
              </a:ext>
            </a:extLst>
          </p:cNvPr>
          <p:cNvSpPr txBox="1"/>
          <p:nvPr/>
        </p:nvSpPr>
        <p:spPr>
          <a:xfrm>
            <a:off x="2851091" y="1852153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비밀게시판</a:t>
            </a:r>
            <a:endParaRPr lang="en-US" altLang="ko-KR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323F2-E800-CF20-8AB0-0B6F242AC8E8}"/>
              </a:ext>
            </a:extLst>
          </p:cNvPr>
          <p:cNvSpPr txBox="1"/>
          <p:nvPr/>
        </p:nvSpPr>
        <p:spPr>
          <a:xfrm>
            <a:off x="3777994" y="1852153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/>
              <a:t>마이플레이스</a:t>
            </a:r>
            <a:endParaRPr lang="en-US" altLang="ko-KR" sz="700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AB607B51-4DD4-3D09-011F-C2EC5D7F2ED8}"/>
              </a:ext>
            </a:extLst>
          </p:cNvPr>
          <p:cNvCxnSpPr>
            <a:cxnSpLocks/>
          </p:cNvCxnSpPr>
          <p:nvPr/>
        </p:nvCxnSpPr>
        <p:spPr>
          <a:xfrm>
            <a:off x="35496" y="1813154"/>
            <a:ext cx="62646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그림 128">
            <a:extLst>
              <a:ext uri="{FF2B5EF4-FFF2-40B4-BE49-F238E27FC236}">
                <a16:creationId xmlns:a16="http://schemas.microsoft.com/office/drawing/2014/main" id="{22AA263F-A624-58DE-E205-B23B108C8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34" y="2268100"/>
            <a:ext cx="114300" cy="1143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B5BF865A-C44F-AF39-AE94-223909D590F6}"/>
              </a:ext>
            </a:extLst>
          </p:cNvPr>
          <p:cNvSpPr txBox="1"/>
          <p:nvPr/>
        </p:nvSpPr>
        <p:spPr>
          <a:xfrm>
            <a:off x="5577129" y="22296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신고</a:t>
            </a:r>
            <a:endParaRPr lang="en-US" altLang="ko-KR" sz="7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685DB1A-8470-B492-93F3-17D02A5C375E}"/>
              </a:ext>
            </a:extLst>
          </p:cNvPr>
          <p:cNvSpPr txBox="1"/>
          <p:nvPr/>
        </p:nvSpPr>
        <p:spPr>
          <a:xfrm>
            <a:off x="197363" y="223539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카테고리</a:t>
            </a:r>
            <a:endParaRPr lang="en-US" altLang="ko-KR" sz="700" dirty="0"/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23C4C663-DB02-E1AE-099E-FC197D20B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5" y="2235349"/>
            <a:ext cx="205636" cy="205636"/>
          </a:xfrm>
          <a:prstGeom prst="rect">
            <a:avLst/>
          </a:prstGeom>
        </p:spPr>
      </p:pic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AEA305E-133A-47EF-D3C6-85CA4DE1CC30}"/>
              </a:ext>
            </a:extLst>
          </p:cNvPr>
          <p:cNvSpPr/>
          <p:nvPr/>
        </p:nvSpPr>
        <p:spPr>
          <a:xfrm>
            <a:off x="225671" y="2224050"/>
            <a:ext cx="745930" cy="205636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95E791D-F5E2-42B5-FF54-3F22BB8717EF}"/>
              </a:ext>
            </a:extLst>
          </p:cNvPr>
          <p:cNvSpPr txBox="1"/>
          <p:nvPr/>
        </p:nvSpPr>
        <p:spPr>
          <a:xfrm>
            <a:off x="1041462" y="223363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검색</a:t>
            </a:r>
            <a:endParaRPr lang="en-US" altLang="ko-KR" sz="700" dirty="0"/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632C7FF6-4AA6-8427-2CD1-AC190FFB8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19" y="2247654"/>
            <a:ext cx="172799" cy="172799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AF526EBB-0430-5C02-1690-27F74092D514}"/>
              </a:ext>
            </a:extLst>
          </p:cNvPr>
          <p:cNvSpPr/>
          <p:nvPr/>
        </p:nvSpPr>
        <p:spPr>
          <a:xfrm>
            <a:off x="1012819" y="2224050"/>
            <a:ext cx="1535221" cy="205636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3" name="그림 232">
            <a:extLst>
              <a:ext uri="{FF2B5EF4-FFF2-40B4-BE49-F238E27FC236}">
                <a16:creationId xmlns:a16="http://schemas.microsoft.com/office/drawing/2014/main" id="{16837246-1FE2-1EAA-7624-0427F56E5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27" y="5665623"/>
            <a:ext cx="230834" cy="230834"/>
          </a:xfrm>
          <a:prstGeom prst="rect">
            <a:avLst/>
          </a:prstGeom>
        </p:spPr>
      </p:pic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0436AC87-6CF7-A711-CC82-1A96E2918C95}"/>
              </a:ext>
            </a:extLst>
          </p:cNvPr>
          <p:cNvGrpSpPr/>
          <p:nvPr/>
        </p:nvGrpSpPr>
        <p:grpSpPr>
          <a:xfrm>
            <a:off x="2841180" y="5661248"/>
            <a:ext cx="240772" cy="215444"/>
            <a:chOff x="292829" y="1695755"/>
            <a:chExt cx="240772" cy="215444"/>
          </a:xfrm>
        </p:grpSpPr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772A7A8B-6F60-14E6-8D88-7EC9F8E6B16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016F0EB9-3789-AFD3-0A84-E4C541BE197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490B787-13E9-D724-CF38-C18021D1FFAD}"/>
              </a:ext>
            </a:extLst>
          </p:cNvPr>
          <p:cNvGrpSpPr/>
          <p:nvPr/>
        </p:nvGrpSpPr>
        <p:grpSpPr>
          <a:xfrm>
            <a:off x="185622" y="2015905"/>
            <a:ext cx="240772" cy="215444"/>
            <a:chOff x="292829" y="1695755"/>
            <a:chExt cx="240772" cy="215444"/>
          </a:xfrm>
        </p:grpSpPr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3366083E-46E1-AFC7-AFBB-81EDF59C27F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1463F649-FC93-A1F0-50DE-ED3B66786F1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EDDEAC90-518D-8E6C-B33B-EE572FCEF11D}"/>
              </a:ext>
            </a:extLst>
          </p:cNvPr>
          <p:cNvGrpSpPr/>
          <p:nvPr/>
        </p:nvGrpSpPr>
        <p:grpSpPr>
          <a:xfrm>
            <a:off x="938140" y="2015905"/>
            <a:ext cx="240772" cy="215444"/>
            <a:chOff x="292829" y="1695755"/>
            <a:chExt cx="240772" cy="215444"/>
          </a:xfrm>
        </p:grpSpPr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8392ABE1-D054-5D61-46B3-F86379F5544A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54246AD-F6DF-4D2D-3A86-E3E916FFB7C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2799625D-9583-E162-8398-E6E52255F0C2}"/>
              </a:ext>
            </a:extLst>
          </p:cNvPr>
          <p:cNvGrpSpPr/>
          <p:nvPr/>
        </p:nvGrpSpPr>
        <p:grpSpPr>
          <a:xfrm>
            <a:off x="5306369" y="2038027"/>
            <a:ext cx="240772" cy="215444"/>
            <a:chOff x="292829" y="1695755"/>
            <a:chExt cx="240772" cy="215444"/>
          </a:xfrm>
        </p:grpSpPr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3A200E20-D817-3DF4-8E2A-587EBDEE024A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76C4554A-15B9-DDD2-6EF8-5DAC0235741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69B89DB-662B-8F08-07E5-AB38171872F9}"/>
              </a:ext>
            </a:extLst>
          </p:cNvPr>
          <p:cNvGrpSpPr/>
          <p:nvPr/>
        </p:nvGrpSpPr>
        <p:grpSpPr>
          <a:xfrm>
            <a:off x="2737289" y="3255661"/>
            <a:ext cx="394328" cy="215444"/>
            <a:chOff x="3365078" y="6301341"/>
            <a:chExt cx="394328" cy="215444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A8BB46-3073-E18B-DAD2-B682E280E51A}"/>
                </a:ext>
              </a:extLst>
            </p:cNvPr>
            <p:cNvSpPr txBox="1"/>
            <p:nvPr/>
          </p:nvSpPr>
          <p:spPr>
            <a:xfrm>
              <a:off x="3462530" y="630134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94E54AA9-8BFE-A125-B38E-490967DD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78" y="6324257"/>
              <a:ext cx="155819" cy="155819"/>
            </a:xfrm>
            <a:prstGeom prst="rect">
              <a:avLst/>
            </a:prstGeom>
          </p:spPr>
        </p:pic>
      </p:grp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9939C22-8E66-F58C-96D9-5417A188DED4}"/>
              </a:ext>
            </a:extLst>
          </p:cNvPr>
          <p:cNvCxnSpPr>
            <a:cxnSpLocks/>
          </p:cNvCxnSpPr>
          <p:nvPr/>
        </p:nvCxnSpPr>
        <p:spPr>
          <a:xfrm>
            <a:off x="3885986" y="2109806"/>
            <a:ext cx="50904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22E499-A688-3192-C8EF-D6BDDAC9D4DB}"/>
              </a:ext>
            </a:extLst>
          </p:cNvPr>
          <p:cNvSpPr txBox="1"/>
          <p:nvPr/>
        </p:nvSpPr>
        <p:spPr>
          <a:xfrm>
            <a:off x="1741292" y="2705088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오이가좋아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5C5422-96D1-9A60-9509-FAEC36031D34}"/>
              </a:ext>
            </a:extLst>
          </p:cNvPr>
          <p:cNvGrpSpPr/>
          <p:nvPr/>
        </p:nvGrpSpPr>
        <p:grpSpPr>
          <a:xfrm>
            <a:off x="1648204" y="3265790"/>
            <a:ext cx="364968" cy="215444"/>
            <a:chOff x="4526760" y="3780069"/>
            <a:chExt cx="364968" cy="21544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52A6B3-A7D0-4748-5B71-1144B4EA37AA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C047E091-C49E-0DD5-5020-A55B3212A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0878603F-ED7C-45B7-7CC1-24B0F7FC20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23" y="2733130"/>
            <a:ext cx="154382" cy="1543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7ADA8F-15C2-305E-942E-BFBAB14AD8F4}"/>
              </a:ext>
            </a:extLst>
          </p:cNvPr>
          <p:cNvSpPr txBox="1"/>
          <p:nvPr/>
        </p:nvSpPr>
        <p:spPr>
          <a:xfrm>
            <a:off x="1551504" y="2872258"/>
            <a:ext cx="1434192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 err="1"/>
              <a:t>공주칼국수</a:t>
            </a:r>
            <a:r>
              <a:rPr lang="ko-KR" altLang="en-US" sz="700" dirty="0"/>
              <a:t> 인생 맛집 </a:t>
            </a:r>
            <a:r>
              <a:rPr lang="ko-KR" altLang="en-US" sz="700" dirty="0" err="1"/>
              <a:t>찾았습</a:t>
            </a:r>
            <a:r>
              <a:rPr lang="en-US" altLang="ko-KR" sz="700" dirty="0"/>
              <a:t>…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AD6C789-2D14-325F-A89D-A8EFF180A693}"/>
              </a:ext>
            </a:extLst>
          </p:cNvPr>
          <p:cNvGrpSpPr/>
          <p:nvPr/>
        </p:nvGrpSpPr>
        <p:grpSpPr>
          <a:xfrm>
            <a:off x="2034530" y="3265790"/>
            <a:ext cx="377680" cy="215444"/>
            <a:chOff x="4583761" y="3870725"/>
            <a:chExt cx="377680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127AD3-EFD1-76F0-D24A-B8D7B0363FA3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B6821437-6EE6-F575-6402-2B2DF5CED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2B2A3CB-C4C9-9BFC-0CD1-C81DFE9B1EAA}"/>
              </a:ext>
            </a:extLst>
          </p:cNvPr>
          <p:cNvGrpSpPr/>
          <p:nvPr/>
        </p:nvGrpSpPr>
        <p:grpSpPr>
          <a:xfrm>
            <a:off x="2406257" y="3265790"/>
            <a:ext cx="320454" cy="215444"/>
            <a:chOff x="4584883" y="3870725"/>
            <a:chExt cx="320454" cy="2154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A1D7BB-8109-D52A-E2AB-4DEDBA9CFF9C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27C86447-C56F-9DF3-8D27-A8F24E7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801111F-E7DC-D1B8-0D71-A0D218DE8E29}"/>
              </a:ext>
            </a:extLst>
          </p:cNvPr>
          <p:cNvSpPr txBox="1"/>
          <p:nvPr/>
        </p:nvSpPr>
        <p:spPr>
          <a:xfrm>
            <a:off x="1556746" y="3009510"/>
            <a:ext cx="1091211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대전 중구 오류동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2F7455-3523-4463-70B3-7365E8E1F315}"/>
              </a:ext>
            </a:extLst>
          </p:cNvPr>
          <p:cNvSpPr txBox="1"/>
          <p:nvPr/>
        </p:nvSpPr>
        <p:spPr>
          <a:xfrm>
            <a:off x="4193734" y="2705088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오이가좋아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8D31C1-7377-E394-C3B2-35D39905EE64}"/>
              </a:ext>
            </a:extLst>
          </p:cNvPr>
          <p:cNvGrpSpPr/>
          <p:nvPr/>
        </p:nvGrpSpPr>
        <p:grpSpPr>
          <a:xfrm>
            <a:off x="4100646" y="3265790"/>
            <a:ext cx="364968" cy="215444"/>
            <a:chOff x="4526760" y="3780069"/>
            <a:chExt cx="364968" cy="21544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58BA2C-121C-88C0-B2FE-986584AAF66A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5D5CD281-D4B0-2053-0B27-9AD526260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BCBFA7D9-4270-C5A1-9D3A-0F66C97281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65" y="2733130"/>
            <a:ext cx="154382" cy="15438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FC62BC8-27A4-1941-8FA1-03DE7A97C8C4}"/>
              </a:ext>
            </a:extLst>
          </p:cNvPr>
          <p:cNvSpPr txBox="1"/>
          <p:nvPr/>
        </p:nvSpPr>
        <p:spPr>
          <a:xfrm>
            <a:off x="4003945" y="2872258"/>
            <a:ext cx="1606079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/>
              <a:t>오류동 </a:t>
            </a:r>
            <a:r>
              <a:rPr lang="ko-KR" altLang="en-US" sz="700" dirty="0" err="1"/>
              <a:t>로심</a:t>
            </a:r>
            <a:r>
              <a:rPr lang="ko-KR" altLang="en-US" sz="700" dirty="0"/>
              <a:t> 한번 가보세요</a:t>
            </a:r>
            <a:r>
              <a:rPr lang="en-US" altLang="ko-KR" sz="700" dirty="0"/>
              <a:t>!!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D479272-2E04-C4E6-6EAF-D419D7F2C129}"/>
              </a:ext>
            </a:extLst>
          </p:cNvPr>
          <p:cNvGrpSpPr/>
          <p:nvPr/>
        </p:nvGrpSpPr>
        <p:grpSpPr>
          <a:xfrm>
            <a:off x="4486972" y="3265790"/>
            <a:ext cx="377680" cy="215444"/>
            <a:chOff x="4583761" y="3870725"/>
            <a:chExt cx="377680" cy="2154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DDEBCA-18EF-8E02-327C-E48B2F98E014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47" name="그래픽 46">
              <a:extLst>
                <a:ext uri="{FF2B5EF4-FFF2-40B4-BE49-F238E27FC236}">
                  <a16:creationId xmlns:a16="http://schemas.microsoft.com/office/drawing/2014/main" id="{E592448B-22BB-1805-0370-7615B302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219C375-9A48-5D48-0F25-21EEFA7EEC9C}"/>
              </a:ext>
            </a:extLst>
          </p:cNvPr>
          <p:cNvGrpSpPr/>
          <p:nvPr/>
        </p:nvGrpSpPr>
        <p:grpSpPr>
          <a:xfrm>
            <a:off x="4858699" y="3265790"/>
            <a:ext cx="320454" cy="215444"/>
            <a:chOff x="4584883" y="3870725"/>
            <a:chExt cx="320454" cy="21544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3E8A16-A1D5-35D7-72AB-D51DB482DA72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50" name="그래픽 49">
              <a:extLst>
                <a:ext uri="{FF2B5EF4-FFF2-40B4-BE49-F238E27FC236}">
                  <a16:creationId xmlns:a16="http://schemas.microsoft.com/office/drawing/2014/main" id="{494E3A67-9F47-7790-C43E-1814D291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A123CD9-94C3-6E4F-F49B-1EA1CF22913C}"/>
              </a:ext>
            </a:extLst>
          </p:cNvPr>
          <p:cNvSpPr txBox="1"/>
          <p:nvPr/>
        </p:nvSpPr>
        <p:spPr>
          <a:xfrm>
            <a:off x="4009188" y="3009510"/>
            <a:ext cx="1091211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대전 중구 대흥동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2" name="그림 51" descr="텍스트, 건물, 장면, 매장이(가) 표시된 사진&#10;&#10;자동 생성된 설명">
            <a:extLst>
              <a:ext uri="{FF2B5EF4-FFF2-40B4-BE49-F238E27FC236}">
                <a16:creationId xmlns:a16="http://schemas.microsoft.com/office/drawing/2014/main" id="{9FD4FA52-C126-393D-52D6-1C91D171801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714"/>
          <a:stretch/>
        </p:blipFill>
        <p:spPr>
          <a:xfrm>
            <a:off x="3195482" y="2683399"/>
            <a:ext cx="788466" cy="77646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07E8463-35C0-EDC2-D5EC-F61A8E6BA6D5}"/>
              </a:ext>
            </a:extLst>
          </p:cNvPr>
          <p:cNvSpPr txBox="1"/>
          <p:nvPr/>
        </p:nvSpPr>
        <p:spPr>
          <a:xfrm>
            <a:off x="1741292" y="3740467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오이가좋아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4784B36-066D-FF45-2AC5-F4B0E91AC2A7}"/>
              </a:ext>
            </a:extLst>
          </p:cNvPr>
          <p:cNvGrpSpPr/>
          <p:nvPr/>
        </p:nvGrpSpPr>
        <p:grpSpPr>
          <a:xfrm>
            <a:off x="1648204" y="4301169"/>
            <a:ext cx="364968" cy="215444"/>
            <a:chOff x="4526760" y="3780069"/>
            <a:chExt cx="364968" cy="21544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016741-9198-24E0-2DEC-1F50C88ED87A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9FF52095-5E12-8CC3-4711-EC62A6981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72493727-F3BC-DA4E-F77A-DCCC10D4B1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23" y="3768509"/>
            <a:ext cx="154382" cy="15438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AD402A2-2031-58FF-DF6C-887989F78556}"/>
              </a:ext>
            </a:extLst>
          </p:cNvPr>
          <p:cNvSpPr txBox="1"/>
          <p:nvPr/>
        </p:nvSpPr>
        <p:spPr>
          <a:xfrm>
            <a:off x="1551504" y="3907637"/>
            <a:ext cx="1434192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/>
              <a:t>이 카페 정말 맛있어요</a:t>
            </a:r>
            <a:r>
              <a:rPr lang="en-US" altLang="ko-KR" sz="700" dirty="0"/>
              <a:t>!!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FE7E2A6-3D20-95EE-21B5-9AA8E9AF05A7}"/>
              </a:ext>
            </a:extLst>
          </p:cNvPr>
          <p:cNvGrpSpPr/>
          <p:nvPr/>
        </p:nvGrpSpPr>
        <p:grpSpPr>
          <a:xfrm>
            <a:off x="2034530" y="4301169"/>
            <a:ext cx="377680" cy="215444"/>
            <a:chOff x="4583761" y="3870725"/>
            <a:chExt cx="377680" cy="21544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0CE9C69-E9BF-BE90-E92F-85774BD1269D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66" name="그래픽 65">
              <a:extLst>
                <a:ext uri="{FF2B5EF4-FFF2-40B4-BE49-F238E27FC236}">
                  <a16:creationId xmlns:a16="http://schemas.microsoft.com/office/drawing/2014/main" id="{693BC124-EA24-2B99-6C13-EFDD6FD44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F6FD656-9AE3-652D-EACB-50C1CD1C988C}"/>
              </a:ext>
            </a:extLst>
          </p:cNvPr>
          <p:cNvGrpSpPr/>
          <p:nvPr/>
        </p:nvGrpSpPr>
        <p:grpSpPr>
          <a:xfrm>
            <a:off x="2406257" y="4301169"/>
            <a:ext cx="320454" cy="215444"/>
            <a:chOff x="4584883" y="3870725"/>
            <a:chExt cx="320454" cy="21544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ED58309-E66F-3F07-77FA-54C4DEC71BEE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590427C-1445-7A97-02D5-0F330E516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FC53CD-A6B2-5D9E-6D44-AF8FC688399C}"/>
              </a:ext>
            </a:extLst>
          </p:cNvPr>
          <p:cNvSpPr txBox="1"/>
          <p:nvPr/>
        </p:nvSpPr>
        <p:spPr>
          <a:xfrm>
            <a:off x="1556746" y="4044889"/>
            <a:ext cx="1091211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대전 서구 궁동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20B70A-F7F2-C7E4-BBCD-FBAF96CF307D}"/>
              </a:ext>
            </a:extLst>
          </p:cNvPr>
          <p:cNvSpPr txBox="1"/>
          <p:nvPr/>
        </p:nvSpPr>
        <p:spPr>
          <a:xfrm>
            <a:off x="4193734" y="3740467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오이가좋아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634A430-FA41-1C5D-D73A-272735EA5FFA}"/>
              </a:ext>
            </a:extLst>
          </p:cNvPr>
          <p:cNvGrpSpPr/>
          <p:nvPr/>
        </p:nvGrpSpPr>
        <p:grpSpPr>
          <a:xfrm>
            <a:off x="4100646" y="4301169"/>
            <a:ext cx="364968" cy="215444"/>
            <a:chOff x="4526760" y="3780069"/>
            <a:chExt cx="364968" cy="21544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D53C05-737F-C345-C07E-27E08E4CF6A7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79" name="그래픽 78">
              <a:extLst>
                <a:ext uri="{FF2B5EF4-FFF2-40B4-BE49-F238E27FC236}">
                  <a16:creationId xmlns:a16="http://schemas.microsoft.com/office/drawing/2014/main" id="{038C183D-E1E6-77CC-3AF6-FB0A88B1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id="{C4B128EE-01B1-AE47-3D2D-EAE5F75283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65" y="3768509"/>
            <a:ext cx="154382" cy="15438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48CC612-C675-28D7-9D80-72CBF78ED2C4}"/>
              </a:ext>
            </a:extLst>
          </p:cNvPr>
          <p:cNvSpPr txBox="1"/>
          <p:nvPr/>
        </p:nvSpPr>
        <p:spPr>
          <a:xfrm>
            <a:off x="4003945" y="3907637"/>
            <a:ext cx="1606079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/>
              <a:t>오류동 </a:t>
            </a:r>
            <a:r>
              <a:rPr lang="ko-KR" altLang="en-US" sz="700" dirty="0" err="1"/>
              <a:t>로심</a:t>
            </a:r>
            <a:r>
              <a:rPr lang="ko-KR" altLang="en-US" sz="700" dirty="0"/>
              <a:t> 한번 가보세요</a:t>
            </a:r>
            <a:r>
              <a:rPr lang="en-US" altLang="ko-KR" sz="700" dirty="0"/>
              <a:t>!! 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1F33A5D-6F5D-D482-A3B3-BDA631AF1EF8}"/>
              </a:ext>
            </a:extLst>
          </p:cNvPr>
          <p:cNvGrpSpPr/>
          <p:nvPr/>
        </p:nvGrpSpPr>
        <p:grpSpPr>
          <a:xfrm>
            <a:off x="4486972" y="4301169"/>
            <a:ext cx="377680" cy="215444"/>
            <a:chOff x="4583761" y="3870725"/>
            <a:chExt cx="377680" cy="21544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30FF0F-992A-6D10-3EE9-8DF695BA3E55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89" name="그래픽 88">
              <a:extLst>
                <a:ext uri="{FF2B5EF4-FFF2-40B4-BE49-F238E27FC236}">
                  <a16:creationId xmlns:a16="http://schemas.microsoft.com/office/drawing/2014/main" id="{5760898D-5056-BABB-4E76-00048A010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6E99680-BD80-1D28-1083-1525B3E3B33F}"/>
              </a:ext>
            </a:extLst>
          </p:cNvPr>
          <p:cNvGrpSpPr/>
          <p:nvPr/>
        </p:nvGrpSpPr>
        <p:grpSpPr>
          <a:xfrm>
            <a:off x="4858699" y="4301169"/>
            <a:ext cx="320454" cy="215444"/>
            <a:chOff x="4584883" y="3870725"/>
            <a:chExt cx="320454" cy="21544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D2666F7-A964-E6FC-E2FA-7A13669AE99E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92" name="그래픽 91">
              <a:extLst>
                <a:ext uri="{FF2B5EF4-FFF2-40B4-BE49-F238E27FC236}">
                  <a16:creationId xmlns:a16="http://schemas.microsoft.com/office/drawing/2014/main" id="{314180F4-1D7A-DF83-8FD2-EEC25378C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8A33C6E-5D6B-D9BC-53E5-7DBBAC9AABE2}"/>
              </a:ext>
            </a:extLst>
          </p:cNvPr>
          <p:cNvSpPr txBox="1"/>
          <p:nvPr/>
        </p:nvSpPr>
        <p:spPr>
          <a:xfrm>
            <a:off x="4009188" y="4044889"/>
            <a:ext cx="1091211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대전 중구 오류동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4" name="그림 93" descr="텍스트, 건물, 장면, 매장이(가) 표시된 사진&#10;&#10;자동 생성된 설명">
            <a:extLst>
              <a:ext uri="{FF2B5EF4-FFF2-40B4-BE49-F238E27FC236}">
                <a16:creationId xmlns:a16="http://schemas.microsoft.com/office/drawing/2014/main" id="{033F949F-8602-B80C-B749-132B4FBAA800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714"/>
          <a:stretch/>
        </p:blipFill>
        <p:spPr>
          <a:xfrm>
            <a:off x="3195482" y="3718778"/>
            <a:ext cx="788466" cy="776464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E60D46C1-6D53-51C9-F2FF-C448E7D89709}"/>
              </a:ext>
            </a:extLst>
          </p:cNvPr>
          <p:cNvSpPr txBox="1"/>
          <p:nvPr/>
        </p:nvSpPr>
        <p:spPr>
          <a:xfrm>
            <a:off x="1741292" y="4772727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오이가좋아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7064A9E-6C93-D75A-4818-561C790B0E08}"/>
              </a:ext>
            </a:extLst>
          </p:cNvPr>
          <p:cNvGrpSpPr/>
          <p:nvPr/>
        </p:nvGrpSpPr>
        <p:grpSpPr>
          <a:xfrm>
            <a:off x="1648204" y="5333429"/>
            <a:ext cx="364968" cy="215444"/>
            <a:chOff x="4526760" y="3780069"/>
            <a:chExt cx="364968" cy="21544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F651BF1-9100-30EA-EA2B-D31E6F30130E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05" name="그래픽 104">
              <a:extLst>
                <a:ext uri="{FF2B5EF4-FFF2-40B4-BE49-F238E27FC236}">
                  <a16:creationId xmlns:a16="http://schemas.microsoft.com/office/drawing/2014/main" id="{B7F1384D-A184-9DF9-36B6-A8EE8F0C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id="{88ABE2D8-4782-91D1-6CA9-8334E9C0B4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23" y="4800769"/>
            <a:ext cx="154382" cy="15438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159DBC7E-F7F1-1E61-766D-DDFD92EC0018}"/>
              </a:ext>
            </a:extLst>
          </p:cNvPr>
          <p:cNvSpPr txBox="1"/>
          <p:nvPr/>
        </p:nvSpPr>
        <p:spPr>
          <a:xfrm>
            <a:off x="1551504" y="4939897"/>
            <a:ext cx="1434192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/>
              <a:t>오류동 </a:t>
            </a:r>
            <a:r>
              <a:rPr lang="ko-KR" altLang="en-US" sz="700" dirty="0" err="1"/>
              <a:t>로심</a:t>
            </a:r>
            <a:r>
              <a:rPr lang="ko-KR" altLang="en-US" sz="700" dirty="0"/>
              <a:t> 한번 가보세요</a:t>
            </a:r>
            <a:r>
              <a:rPr lang="en-US" altLang="ko-KR" sz="700" dirty="0"/>
              <a:t>!! … 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289BBBB-4F59-3DAA-4899-C9211D2FC934}"/>
              </a:ext>
            </a:extLst>
          </p:cNvPr>
          <p:cNvGrpSpPr/>
          <p:nvPr/>
        </p:nvGrpSpPr>
        <p:grpSpPr>
          <a:xfrm>
            <a:off x="2034530" y="5333429"/>
            <a:ext cx="377680" cy="215444"/>
            <a:chOff x="4583761" y="3870725"/>
            <a:chExt cx="377680" cy="215444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3BA57AB-0667-CB16-5D88-3ADA54CEC6D6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5D01EA70-3AB5-EBA7-8C61-2E2CD651D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B381B86-1164-7263-99CE-0FD51AAA3BB5}"/>
              </a:ext>
            </a:extLst>
          </p:cNvPr>
          <p:cNvGrpSpPr/>
          <p:nvPr/>
        </p:nvGrpSpPr>
        <p:grpSpPr>
          <a:xfrm>
            <a:off x="2406257" y="5333429"/>
            <a:ext cx="320454" cy="215444"/>
            <a:chOff x="4584883" y="3870725"/>
            <a:chExt cx="320454" cy="21544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E2325C3-8256-7023-B4D0-92804E605CE1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E9722FBD-1F0A-E1DB-24EF-E763688F8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19F4705-7574-98A6-D92C-DAD59C908323}"/>
              </a:ext>
            </a:extLst>
          </p:cNvPr>
          <p:cNvSpPr txBox="1"/>
          <p:nvPr/>
        </p:nvSpPr>
        <p:spPr>
          <a:xfrm>
            <a:off x="1556746" y="5077149"/>
            <a:ext cx="1091211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대전 중구 오류동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9" name="그림 118" descr="텍스트, 건물, 장면, 매장이(가) 표시된 사진&#10;&#10;자동 생성된 설명">
            <a:extLst>
              <a:ext uri="{FF2B5EF4-FFF2-40B4-BE49-F238E27FC236}">
                <a16:creationId xmlns:a16="http://schemas.microsoft.com/office/drawing/2014/main" id="{F4D7D1AF-19AA-90F5-4B41-842BAB48281D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714"/>
          <a:stretch/>
        </p:blipFill>
        <p:spPr>
          <a:xfrm>
            <a:off x="743040" y="4751038"/>
            <a:ext cx="788466" cy="776464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BECCA0D2-0D91-C64B-4991-A00CD3CC3DFC}"/>
              </a:ext>
            </a:extLst>
          </p:cNvPr>
          <p:cNvSpPr txBox="1"/>
          <p:nvPr/>
        </p:nvSpPr>
        <p:spPr>
          <a:xfrm>
            <a:off x="4193734" y="4772727"/>
            <a:ext cx="1053322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 err="1"/>
              <a:t>오이가좋아</a:t>
            </a:r>
            <a:r>
              <a:rPr lang="ko-KR" altLang="en-US" sz="600" b="1" dirty="0"/>
              <a:t>  </a:t>
            </a:r>
            <a:r>
              <a:rPr lang="en-US" altLang="ko-KR" sz="600" b="1" dirty="0"/>
              <a:t>· </a:t>
            </a:r>
            <a:r>
              <a:rPr lang="ko-KR" altLang="en-US" sz="600" b="1" dirty="0"/>
              <a:t>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90E6B8D-8AE5-0105-CBB5-BD5A645991AA}"/>
              </a:ext>
            </a:extLst>
          </p:cNvPr>
          <p:cNvGrpSpPr/>
          <p:nvPr/>
        </p:nvGrpSpPr>
        <p:grpSpPr>
          <a:xfrm>
            <a:off x="4100646" y="5333429"/>
            <a:ext cx="364968" cy="215444"/>
            <a:chOff x="4526760" y="3780069"/>
            <a:chExt cx="364968" cy="21544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C3EFCDD-B936-94F0-B177-D68041A567FC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26" name="그래픽 125">
              <a:extLst>
                <a:ext uri="{FF2B5EF4-FFF2-40B4-BE49-F238E27FC236}">
                  <a16:creationId xmlns:a16="http://schemas.microsoft.com/office/drawing/2014/main" id="{2547238D-BC5B-F579-D54F-E1852455F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pic>
        <p:nvPicPr>
          <p:cNvPr id="127" name="그림 126">
            <a:extLst>
              <a:ext uri="{FF2B5EF4-FFF2-40B4-BE49-F238E27FC236}">
                <a16:creationId xmlns:a16="http://schemas.microsoft.com/office/drawing/2014/main" id="{4D6346A6-2A4F-6829-F43B-7C4CEDF253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65" y="4800769"/>
            <a:ext cx="154382" cy="154382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61A4C58C-DE2C-2900-7B55-CC91BB33F631}"/>
              </a:ext>
            </a:extLst>
          </p:cNvPr>
          <p:cNvSpPr txBox="1"/>
          <p:nvPr/>
        </p:nvSpPr>
        <p:spPr>
          <a:xfrm>
            <a:off x="4003945" y="4939897"/>
            <a:ext cx="1606079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/>
              <a:t>이 집 부대찌개 추천해요 그런데</a:t>
            </a:r>
            <a:r>
              <a:rPr lang="en-US" altLang="ko-KR" sz="700" dirty="0"/>
              <a:t>…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21B5EC6-01F8-63D0-467E-F04FD5D073B9}"/>
              </a:ext>
            </a:extLst>
          </p:cNvPr>
          <p:cNvGrpSpPr/>
          <p:nvPr/>
        </p:nvGrpSpPr>
        <p:grpSpPr>
          <a:xfrm>
            <a:off x="4486972" y="5333429"/>
            <a:ext cx="377680" cy="215444"/>
            <a:chOff x="4583761" y="3870725"/>
            <a:chExt cx="377680" cy="21544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D05C4EA-9821-4011-4BEC-9EAD7C207930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134" name="그래픽 133">
              <a:extLst>
                <a:ext uri="{FF2B5EF4-FFF2-40B4-BE49-F238E27FC236}">
                  <a16:creationId xmlns:a16="http://schemas.microsoft.com/office/drawing/2014/main" id="{2F90124D-B0AE-F501-79AC-AC45F7198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2A9CCFE-C4C0-8669-318F-0ED37107587F}"/>
              </a:ext>
            </a:extLst>
          </p:cNvPr>
          <p:cNvGrpSpPr/>
          <p:nvPr/>
        </p:nvGrpSpPr>
        <p:grpSpPr>
          <a:xfrm>
            <a:off x="4858699" y="5333429"/>
            <a:ext cx="320454" cy="215444"/>
            <a:chOff x="4584883" y="3870725"/>
            <a:chExt cx="320454" cy="21544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67A6B6D-90F7-2B99-5D48-EF3246198515}"/>
                </a:ext>
              </a:extLst>
            </p:cNvPr>
            <p:cNvSpPr txBox="1"/>
            <p:nvPr/>
          </p:nvSpPr>
          <p:spPr>
            <a:xfrm>
              <a:off x="4664565" y="38707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37" name="그래픽 136">
              <a:extLst>
                <a:ext uri="{FF2B5EF4-FFF2-40B4-BE49-F238E27FC236}">
                  <a16:creationId xmlns:a16="http://schemas.microsoft.com/office/drawing/2014/main" id="{1525245C-8BA8-5AE9-1CED-4FC46969D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5F8DDA2E-0DEC-B91B-585C-18E203FCBDD4}"/>
              </a:ext>
            </a:extLst>
          </p:cNvPr>
          <p:cNvSpPr txBox="1"/>
          <p:nvPr/>
        </p:nvSpPr>
        <p:spPr>
          <a:xfrm>
            <a:off x="4009188" y="5077149"/>
            <a:ext cx="1091211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대전 동구 성남동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9" name="그림 138" descr="실내, 바닥, 생활, 방이(가) 표시된 사진&#10;&#10;자동 생성된 설명">
            <a:extLst>
              <a:ext uri="{FF2B5EF4-FFF2-40B4-BE49-F238E27FC236}">
                <a16:creationId xmlns:a16="http://schemas.microsoft.com/office/drawing/2014/main" id="{3F1772CE-0775-4A97-EEC4-93725619E42E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2626"/>
          <a:stretch/>
        </p:blipFill>
        <p:spPr>
          <a:xfrm>
            <a:off x="739045" y="3711698"/>
            <a:ext cx="792461" cy="783544"/>
          </a:xfrm>
          <a:prstGeom prst="rect">
            <a:avLst/>
          </a:prstGeom>
        </p:spPr>
      </p:pic>
      <p:pic>
        <p:nvPicPr>
          <p:cNvPr id="146" name="그림 145" descr="실내, 요리, 음식, 팬이(가) 표시된 사진&#10;&#10;자동 생성된 설명">
            <a:extLst>
              <a:ext uri="{FF2B5EF4-FFF2-40B4-BE49-F238E27FC236}">
                <a16:creationId xmlns:a16="http://schemas.microsoft.com/office/drawing/2014/main" id="{E6454CA9-393B-C28A-BE46-D9048692B97E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060"/>
          <a:stretch/>
        </p:blipFill>
        <p:spPr>
          <a:xfrm>
            <a:off x="3191463" y="4747798"/>
            <a:ext cx="786198" cy="776465"/>
          </a:xfrm>
          <a:prstGeom prst="rect">
            <a:avLst/>
          </a:prstGeom>
        </p:spPr>
      </p:pic>
      <p:pic>
        <p:nvPicPr>
          <p:cNvPr id="147" name="그림 146" descr="음식, 사발, 요리이(가) 표시된 사진&#10;&#10;자동 생성된 설명">
            <a:extLst>
              <a:ext uri="{FF2B5EF4-FFF2-40B4-BE49-F238E27FC236}">
                <a16:creationId xmlns:a16="http://schemas.microsoft.com/office/drawing/2014/main" id="{E9E56B2E-D865-2B33-601C-A59AE0DF887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3" y="2683400"/>
            <a:ext cx="795020" cy="795020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E79DABF-2E27-F9A1-C361-18C291376977}"/>
              </a:ext>
            </a:extLst>
          </p:cNvPr>
          <p:cNvGrpSpPr/>
          <p:nvPr/>
        </p:nvGrpSpPr>
        <p:grpSpPr>
          <a:xfrm>
            <a:off x="1585933" y="3095154"/>
            <a:ext cx="240772" cy="215444"/>
            <a:chOff x="292829" y="1695755"/>
            <a:chExt cx="240772" cy="215444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9A57DFA9-6E15-7502-67A6-62AC5DCB38CF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BD184F6-28ED-355B-6219-CB3DEC1D6B5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1D40A6C-11F8-73C0-BBC0-9CAE024A92B8}"/>
              </a:ext>
            </a:extLst>
          </p:cNvPr>
          <p:cNvGrpSpPr/>
          <p:nvPr/>
        </p:nvGrpSpPr>
        <p:grpSpPr>
          <a:xfrm>
            <a:off x="2020807" y="3095154"/>
            <a:ext cx="240772" cy="215444"/>
            <a:chOff x="292829" y="1695755"/>
            <a:chExt cx="240772" cy="215444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BA1FE8D-BA56-BC63-5AA0-642C66691CAA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DB86AB-87DD-952C-53B1-E221132608D7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E6906EA-4CC4-48A0-0D34-894349632E8F}"/>
              </a:ext>
            </a:extLst>
          </p:cNvPr>
          <p:cNvGrpSpPr/>
          <p:nvPr/>
        </p:nvGrpSpPr>
        <p:grpSpPr>
          <a:xfrm>
            <a:off x="2446708" y="3095154"/>
            <a:ext cx="240772" cy="215444"/>
            <a:chOff x="292829" y="1695755"/>
            <a:chExt cx="240772" cy="215444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5D7D68C2-8D4C-EAC4-4416-94288C612C90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A06D5F4-6B3E-8D97-2C68-DA88927FC185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73C87329-067C-DB4A-2D47-C4B868B5510D}"/>
              </a:ext>
            </a:extLst>
          </p:cNvPr>
          <p:cNvGrpSpPr/>
          <p:nvPr/>
        </p:nvGrpSpPr>
        <p:grpSpPr>
          <a:xfrm>
            <a:off x="2737289" y="4290663"/>
            <a:ext cx="394328" cy="215444"/>
            <a:chOff x="3365078" y="6301341"/>
            <a:chExt cx="394328" cy="215444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0655B4F-66C4-AEC8-FCD6-9AA7110C3212}"/>
                </a:ext>
              </a:extLst>
            </p:cNvPr>
            <p:cNvSpPr txBox="1"/>
            <p:nvPr/>
          </p:nvSpPr>
          <p:spPr>
            <a:xfrm>
              <a:off x="3462530" y="630134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3BD12C7C-38D3-9550-6CDE-A5DD5619F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78" y="6324257"/>
              <a:ext cx="155819" cy="155819"/>
            </a:xfrm>
            <a:prstGeom prst="rect">
              <a:avLst/>
            </a:prstGeom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A45BE6F3-B5EA-F473-E492-AE943A0B478B}"/>
              </a:ext>
            </a:extLst>
          </p:cNvPr>
          <p:cNvGrpSpPr/>
          <p:nvPr/>
        </p:nvGrpSpPr>
        <p:grpSpPr>
          <a:xfrm>
            <a:off x="2737289" y="5330670"/>
            <a:ext cx="394328" cy="215444"/>
            <a:chOff x="3365078" y="6301341"/>
            <a:chExt cx="394328" cy="215444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0D4C46F-59BD-08FB-3E00-26D373D93720}"/>
                </a:ext>
              </a:extLst>
            </p:cNvPr>
            <p:cNvSpPr txBox="1"/>
            <p:nvPr/>
          </p:nvSpPr>
          <p:spPr>
            <a:xfrm>
              <a:off x="3462530" y="630134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F4A65B58-2297-9AA5-F7F7-6F852D68F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78" y="6324257"/>
              <a:ext cx="155819" cy="155819"/>
            </a:xfrm>
            <a:prstGeom prst="rect">
              <a:avLst/>
            </a:prstGeom>
          </p:spPr>
        </p:pic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66E8684B-3600-9402-CE7C-5266F277F33D}"/>
              </a:ext>
            </a:extLst>
          </p:cNvPr>
          <p:cNvGrpSpPr/>
          <p:nvPr/>
        </p:nvGrpSpPr>
        <p:grpSpPr>
          <a:xfrm>
            <a:off x="5193023" y="3255661"/>
            <a:ext cx="394328" cy="215444"/>
            <a:chOff x="3365078" y="6301341"/>
            <a:chExt cx="394328" cy="215444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148AA88-FECF-C3B9-02A5-C16784C76A34}"/>
                </a:ext>
              </a:extLst>
            </p:cNvPr>
            <p:cNvSpPr txBox="1"/>
            <p:nvPr/>
          </p:nvSpPr>
          <p:spPr>
            <a:xfrm>
              <a:off x="3462530" y="630134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44126EB1-3568-ABF6-47E6-9C402C6D3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78" y="6324257"/>
              <a:ext cx="155819" cy="155819"/>
            </a:xfrm>
            <a:prstGeom prst="rect">
              <a:avLst/>
            </a:prstGeom>
          </p:spPr>
        </p:pic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43AD4FB-6BB9-C5C9-D870-B279D2C37F1E}"/>
              </a:ext>
            </a:extLst>
          </p:cNvPr>
          <p:cNvGrpSpPr/>
          <p:nvPr/>
        </p:nvGrpSpPr>
        <p:grpSpPr>
          <a:xfrm>
            <a:off x="5193023" y="4290663"/>
            <a:ext cx="394328" cy="215444"/>
            <a:chOff x="3365078" y="6301341"/>
            <a:chExt cx="394328" cy="215444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29E16A-8FAF-A457-FE76-570F64752673}"/>
                </a:ext>
              </a:extLst>
            </p:cNvPr>
            <p:cNvSpPr txBox="1"/>
            <p:nvPr/>
          </p:nvSpPr>
          <p:spPr>
            <a:xfrm>
              <a:off x="3462530" y="630134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8D705D90-B228-06F4-7D5E-7C0F82428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78" y="6324257"/>
              <a:ext cx="155819" cy="155819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028A80E-40F9-8A62-3CF3-2DD3A3D7D704}"/>
              </a:ext>
            </a:extLst>
          </p:cNvPr>
          <p:cNvGrpSpPr/>
          <p:nvPr/>
        </p:nvGrpSpPr>
        <p:grpSpPr>
          <a:xfrm>
            <a:off x="5193023" y="5330670"/>
            <a:ext cx="394328" cy="215444"/>
            <a:chOff x="3365078" y="6301341"/>
            <a:chExt cx="394328" cy="215444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AD365D9-1E4F-2EB7-8A78-33027CFB8452}"/>
                </a:ext>
              </a:extLst>
            </p:cNvPr>
            <p:cNvSpPr txBox="1"/>
            <p:nvPr/>
          </p:nvSpPr>
          <p:spPr>
            <a:xfrm>
              <a:off x="3462530" y="630134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FD651EBB-1BDD-7B61-C022-EE671429C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78" y="6324257"/>
              <a:ext cx="155819" cy="155819"/>
            </a:xfrm>
            <a:prstGeom prst="rect">
              <a:avLst/>
            </a:prstGeom>
          </p:spPr>
        </p:pic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E383F07-588B-ED30-AF6C-0597865BE61B}"/>
              </a:ext>
            </a:extLst>
          </p:cNvPr>
          <p:cNvSpPr/>
          <p:nvPr/>
        </p:nvSpPr>
        <p:spPr>
          <a:xfrm>
            <a:off x="35496" y="910414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1BE877D-3C60-23A5-75A7-03391FBC013C}"/>
              </a:ext>
            </a:extLst>
          </p:cNvPr>
          <p:cNvSpPr txBox="1"/>
          <p:nvPr/>
        </p:nvSpPr>
        <p:spPr>
          <a:xfrm>
            <a:off x="241771" y="1025289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9FDD73E-9FAF-23C9-1AFD-814D92F82DF2}"/>
              </a:ext>
            </a:extLst>
          </p:cNvPr>
          <p:cNvSpPr txBox="1"/>
          <p:nvPr/>
        </p:nvSpPr>
        <p:spPr>
          <a:xfrm>
            <a:off x="681839" y="1025289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F7702E6-43E2-7EDF-8C6B-0D37CB721FDE}"/>
              </a:ext>
            </a:extLst>
          </p:cNvPr>
          <p:cNvSpPr txBox="1"/>
          <p:nvPr/>
        </p:nvSpPr>
        <p:spPr>
          <a:xfrm>
            <a:off x="1210865" y="1025289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게시판관리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0AD1B0B-0882-C5C3-50BD-F489C6EBEC7F}"/>
              </a:ext>
            </a:extLst>
          </p:cNvPr>
          <p:cNvSpPr txBox="1"/>
          <p:nvPr/>
        </p:nvSpPr>
        <p:spPr>
          <a:xfrm>
            <a:off x="1808297" y="1025289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35A8C6-A221-70A0-9614-DB41ABB6D57F}"/>
              </a:ext>
            </a:extLst>
          </p:cNvPr>
          <p:cNvSpPr txBox="1"/>
          <p:nvPr/>
        </p:nvSpPr>
        <p:spPr>
          <a:xfrm>
            <a:off x="5613134" y="1025289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spc="-150" dirty="0"/>
              <a:t>관리자</a:t>
            </a:r>
          </a:p>
        </p:txBody>
      </p:sp>
      <p:pic>
        <p:nvPicPr>
          <p:cNvPr id="191" name="그림 190">
            <a:extLst>
              <a:ext uri="{FF2B5EF4-FFF2-40B4-BE49-F238E27FC236}">
                <a16:creationId xmlns:a16="http://schemas.microsoft.com/office/drawing/2014/main" id="{2C67FD06-436D-39EB-DD0B-3E84C30309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9" y="1022878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20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340768"/>
            <a:ext cx="6249789" cy="55080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4B4838-EFA2-ECAB-59AB-8DCF8B8036CF}"/>
              </a:ext>
            </a:extLst>
          </p:cNvPr>
          <p:cNvSpPr txBox="1"/>
          <p:nvPr/>
        </p:nvSpPr>
        <p:spPr>
          <a:xfrm>
            <a:off x="1874241" y="4629362"/>
            <a:ext cx="2522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오류동 맛집 추천해요</a:t>
            </a:r>
            <a:endParaRPr lang="en-US" altLang="ko-KR" sz="800" b="1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1746696-B4A2-9954-66E7-643F2E861D71}"/>
              </a:ext>
            </a:extLst>
          </p:cNvPr>
          <p:cNvGrpSpPr/>
          <p:nvPr/>
        </p:nvGrpSpPr>
        <p:grpSpPr>
          <a:xfrm>
            <a:off x="3923026" y="1409488"/>
            <a:ext cx="240772" cy="215444"/>
            <a:chOff x="292829" y="1695755"/>
            <a:chExt cx="240772" cy="215444"/>
          </a:xfrm>
        </p:grpSpPr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96C4C7E4-EDA9-B6EE-C8E4-D09CF71AD32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0807631-ADE9-45D9-3E9A-41C093129AC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7C5D3F5-F36B-9A5D-94FD-86DCC036EDE4}"/>
              </a:ext>
            </a:extLst>
          </p:cNvPr>
          <p:cNvSpPr txBox="1"/>
          <p:nvPr/>
        </p:nvSpPr>
        <p:spPr>
          <a:xfrm>
            <a:off x="3188222" y="1823239"/>
            <a:ext cx="12084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2023.03.07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874241" y="4897649"/>
            <a:ext cx="2522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요즘 </a:t>
            </a:r>
            <a:r>
              <a:rPr lang="ko-KR" altLang="en-US" sz="700" dirty="0" err="1"/>
              <a:t>세이백화점에</a:t>
            </a:r>
            <a:r>
              <a:rPr lang="ko-KR" altLang="en-US" sz="700" dirty="0"/>
              <a:t> 납품하느라 수량이 얼마 </a:t>
            </a:r>
            <a:r>
              <a:rPr lang="ko-KR" altLang="en-US" sz="700" dirty="0" err="1"/>
              <a:t>없어요ㅜㅜ</a:t>
            </a:r>
            <a:endParaRPr lang="en-US" altLang="ko-KR" sz="700" dirty="0"/>
          </a:p>
          <a:p>
            <a:r>
              <a:rPr lang="ko-KR" altLang="en-US" sz="700" dirty="0"/>
              <a:t>얼른 가서 </a:t>
            </a:r>
            <a:r>
              <a:rPr lang="ko-KR" altLang="en-US" sz="700" dirty="0" err="1"/>
              <a:t>겟하세요</a:t>
            </a:r>
            <a:endParaRPr lang="en-US" altLang="ko-KR" sz="700" dirty="0"/>
          </a:p>
          <a:p>
            <a:r>
              <a:rPr lang="ko-KR" altLang="en-US" sz="700" dirty="0" err="1"/>
              <a:t>약과쿠키</a:t>
            </a:r>
            <a:r>
              <a:rPr lang="ko-KR" altLang="en-US" sz="700" dirty="0"/>
              <a:t> 강력추천해요</a:t>
            </a:r>
            <a:endParaRPr lang="en-US" altLang="ko-KR" sz="7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75964"/>
              </p:ext>
            </p:extLst>
          </p:nvPr>
        </p:nvGraphicFramePr>
        <p:xfrm>
          <a:off x="6444208" y="1568"/>
          <a:ext cx="2615952" cy="421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조회수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좋아요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싫어요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BD242D1B-7EB4-3B78-5746-B5F270DAB170}"/>
              </a:ext>
            </a:extLst>
          </p:cNvPr>
          <p:cNvSpPr txBox="1"/>
          <p:nvPr/>
        </p:nvSpPr>
        <p:spPr>
          <a:xfrm>
            <a:off x="4032501" y="1536174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B223CC-0AC1-B5E7-B462-9FC7E89E4457}"/>
              </a:ext>
            </a:extLst>
          </p:cNvPr>
          <p:cNvSpPr txBox="1"/>
          <p:nvPr/>
        </p:nvSpPr>
        <p:spPr>
          <a:xfrm>
            <a:off x="1916016" y="5292672"/>
            <a:ext cx="12084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일 전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8E67D32-5D51-F765-602B-0236F565DB4B}"/>
              </a:ext>
            </a:extLst>
          </p:cNvPr>
          <p:cNvGrpSpPr/>
          <p:nvPr/>
        </p:nvGrpSpPr>
        <p:grpSpPr>
          <a:xfrm>
            <a:off x="1929545" y="1842169"/>
            <a:ext cx="635857" cy="200055"/>
            <a:chOff x="1929545" y="3999952"/>
            <a:chExt cx="635857" cy="2000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3B99BC6-05FC-EB3F-6BE6-B93106AF3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545" y="4003047"/>
              <a:ext cx="194183" cy="19418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EFBFC6-213D-F878-C0FD-45389A453A74}"/>
                </a:ext>
              </a:extLst>
            </p:cNvPr>
            <p:cNvSpPr txBox="1"/>
            <p:nvPr/>
          </p:nvSpPr>
          <p:spPr>
            <a:xfrm>
              <a:off x="2111432" y="3999952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홍나나</a:t>
              </a:r>
              <a:endParaRPr lang="en-US" altLang="ko-KR" sz="700" b="1" dirty="0"/>
            </a:p>
          </p:txBody>
        </p:sp>
      </p:grpSp>
      <p:pic>
        <p:nvPicPr>
          <p:cNvPr id="46" name="그림 45" descr="텍스트, 건물, 장면, 매장이(가) 표시된 사진&#10;&#10;자동 생성된 설명">
            <a:extLst>
              <a:ext uri="{FF2B5EF4-FFF2-40B4-BE49-F238E27FC236}">
                <a16:creationId xmlns:a16="http://schemas.microsoft.com/office/drawing/2014/main" id="{FCCB6DBD-D3A0-47EA-A559-68EA591F1F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714"/>
          <a:stretch/>
        </p:blipFill>
        <p:spPr>
          <a:xfrm>
            <a:off x="1932458" y="2089520"/>
            <a:ext cx="2472795" cy="243515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1B23720-A50B-5928-7790-EABC85752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43406" y="3168819"/>
            <a:ext cx="230834" cy="23083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F2CB719-D392-CE11-81F2-9204DE579B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5922" y="3168819"/>
            <a:ext cx="230834" cy="23083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E94D85C-41C5-50C1-D17F-ECB997A9C5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7300" t="51136" r="27086" b="8622"/>
          <a:stretch/>
        </p:blipFill>
        <p:spPr>
          <a:xfrm>
            <a:off x="1957136" y="5530038"/>
            <a:ext cx="2522464" cy="694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48F300-711A-B080-DB97-E4F5369BE3BF}"/>
              </a:ext>
            </a:extLst>
          </p:cNvPr>
          <p:cNvSpPr txBox="1"/>
          <p:nvPr/>
        </p:nvSpPr>
        <p:spPr>
          <a:xfrm>
            <a:off x="1957136" y="6170363"/>
            <a:ext cx="18959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로심</a:t>
            </a:r>
            <a:endParaRPr lang="en-US" altLang="ko-KR" sz="700" b="1" dirty="0"/>
          </a:p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대전 중구 오류동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35</a:t>
            </a:r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번길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30-5 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층 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91B208-F4BF-F3DF-E2E1-307F475BC543}"/>
              </a:ext>
            </a:extLst>
          </p:cNvPr>
          <p:cNvSpPr/>
          <p:nvPr/>
        </p:nvSpPr>
        <p:spPr>
          <a:xfrm>
            <a:off x="1957136" y="5541036"/>
            <a:ext cx="2493817" cy="92727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EE50306-4172-8356-3515-B06D43D5A93F}"/>
              </a:ext>
            </a:extLst>
          </p:cNvPr>
          <p:cNvGrpSpPr/>
          <p:nvPr/>
        </p:nvGrpSpPr>
        <p:grpSpPr>
          <a:xfrm>
            <a:off x="1827155" y="6422176"/>
            <a:ext cx="240772" cy="215444"/>
            <a:chOff x="292829" y="1695755"/>
            <a:chExt cx="240772" cy="21544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0CCCFD0-5F0E-5F7B-DC24-BE584B6EAFB1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56E43E-1165-B9C5-8556-0CBF7863F06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7BA1442-8C76-EBEC-4A10-547435E370CB}"/>
              </a:ext>
            </a:extLst>
          </p:cNvPr>
          <p:cNvGrpSpPr/>
          <p:nvPr/>
        </p:nvGrpSpPr>
        <p:grpSpPr>
          <a:xfrm>
            <a:off x="2267744" y="6422176"/>
            <a:ext cx="240772" cy="215444"/>
            <a:chOff x="292829" y="1695755"/>
            <a:chExt cx="240772" cy="21544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6832B81-67AB-03B1-3B78-CCF97AE5DF7C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EFA37C-8603-3D5E-C167-F5EA2EF1D6BC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BE5514-E263-8672-2E74-1C162A7CC837}"/>
              </a:ext>
            </a:extLst>
          </p:cNvPr>
          <p:cNvGrpSpPr/>
          <p:nvPr/>
        </p:nvGrpSpPr>
        <p:grpSpPr>
          <a:xfrm>
            <a:off x="2699792" y="6422176"/>
            <a:ext cx="240772" cy="215444"/>
            <a:chOff x="292829" y="1695755"/>
            <a:chExt cx="240772" cy="21544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E4C5022-8A6A-7835-880B-47019B73F33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2F9783-2D1E-5FE4-1375-2CE1AB1D1B0C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CDBC70B-F458-A108-C222-EC2CF49048C8}"/>
              </a:ext>
            </a:extLst>
          </p:cNvPr>
          <p:cNvGrpSpPr/>
          <p:nvPr/>
        </p:nvGrpSpPr>
        <p:grpSpPr>
          <a:xfrm>
            <a:off x="1930530" y="6599144"/>
            <a:ext cx="364968" cy="215444"/>
            <a:chOff x="4526760" y="3780069"/>
            <a:chExt cx="364968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31C2A9-8019-6FFC-10DD-960ABF3B2D9E}"/>
                </a:ext>
              </a:extLst>
            </p:cNvPr>
            <p:cNvSpPr txBox="1"/>
            <p:nvPr/>
          </p:nvSpPr>
          <p:spPr>
            <a:xfrm>
              <a:off x="4594852" y="37800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25F09A26-8F36-90EA-5B58-8B7328FC0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26760" y="3837937"/>
              <a:ext cx="129091" cy="9512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9234932-45A9-C08C-0F66-6C0DF045EDCD}"/>
              </a:ext>
            </a:extLst>
          </p:cNvPr>
          <p:cNvGrpSpPr/>
          <p:nvPr/>
        </p:nvGrpSpPr>
        <p:grpSpPr>
          <a:xfrm>
            <a:off x="2316856" y="6599144"/>
            <a:ext cx="377680" cy="215444"/>
            <a:chOff x="4583761" y="3870725"/>
            <a:chExt cx="377680" cy="21544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94930B-D151-B0D0-FAF7-57C88A78F433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60" name="그래픽 59">
              <a:extLst>
                <a:ext uri="{FF2B5EF4-FFF2-40B4-BE49-F238E27FC236}">
                  <a16:creationId xmlns:a16="http://schemas.microsoft.com/office/drawing/2014/main" id="{59044A76-00C1-3240-DD0B-6A7505C9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83761" y="3882063"/>
              <a:ext cx="161607" cy="161607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84A0EE3-9D74-FDB2-E8EC-24D5CF60DFAA}"/>
              </a:ext>
            </a:extLst>
          </p:cNvPr>
          <p:cNvGrpSpPr/>
          <p:nvPr/>
        </p:nvGrpSpPr>
        <p:grpSpPr>
          <a:xfrm>
            <a:off x="2688583" y="6599144"/>
            <a:ext cx="376558" cy="215444"/>
            <a:chOff x="4584883" y="3870725"/>
            <a:chExt cx="376558" cy="21544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A6E06B-DDCE-09CD-0D8E-8867CD64DBEB}"/>
                </a:ext>
              </a:extLst>
            </p:cNvPr>
            <p:cNvSpPr txBox="1"/>
            <p:nvPr/>
          </p:nvSpPr>
          <p:spPr>
            <a:xfrm>
              <a:off x="4664565" y="387072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514F0A03-DF64-BD34-D685-A61746E95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V="1">
              <a:off x="4584883" y="3895253"/>
              <a:ext cx="161607" cy="161607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E9A8FDA-30D8-EA09-FB27-C9DFE363FAED}"/>
              </a:ext>
            </a:extLst>
          </p:cNvPr>
          <p:cNvGrpSpPr/>
          <p:nvPr/>
        </p:nvGrpSpPr>
        <p:grpSpPr>
          <a:xfrm>
            <a:off x="3058290" y="6422176"/>
            <a:ext cx="240772" cy="215444"/>
            <a:chOff x="292829" y="1695755"/>
            <a:chExt cx="240772" cy="215444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95C72BE-8916-C4EA-ECCF-4CD906EC91C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5BDEC9-A5A9-0580-C459-BBCCFEF1847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C5284A-D0C0-883B-0DF7-84C9A64FB196}"/>
              </a:ext>
            </a:extLst>
          </p:cNvPr>
          <p:cNvGrpSpPr/>
          <p:nvPr/>
        </p:nvGrpSpPr>
        <p:grpSpPr>
          <a:xfrm>
            <a:off x="3102322" y="6582303"/>
            <a:ext cx="394328" cy="215444"/>
            <a:chOff x="3365078" y="6301341"/>
            <a:chExt cx="394328" cy="21544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F8098E-40B9-525B-EEC8-2F3D81E84893}"/>
                </a:ext>
              </a:extLst>
            </p:cNvPr>
            <p:cNvSpPr txBox="1"/>
            <p:nvPr/>
          </p:nvSpPr>
          <p:spPr>
            <a:xfrm>
              <a:off x="3462530" y="630134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19</a:t>
              </a:r>
              <a:endParaRPr lang="ko-KR" altLang="en-US" sz="800" dirty="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76C9DFD-1616-F9A2-7749-5416B01F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78" y="6324257"/>
              <a:ext cx="155819" cy="155819"/>
            </a:xfrm>
            <a:prstGeom prst="rect">
              <a:avLst/>
            </a:prstGeom>
          </p:spPr>
        </p:pic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3B0F1AC-57FF-A254-E156-88CCBC97D6B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061F4D0-0050-F7AB-2645-8E80EF96D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82137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CO-BD-03-02-01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게시판관리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4A67BD-0CA8-621F-8DF3-689DB74233C9}"/>
              </a:ext>
            </a:extLst>
          </p:cNvPr>
          <p:cNvSpPr/>
          <p:nvPr/>
        </p:nvSpPr>
        <p:spPr>
          <a:xfrm>
            <a:off x="35496" y="910414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2A7D0E-5F7E-AD51-F0D8-0832B9A2B38A}"/>
              </a:ext>
            </a:extLst>
          </p:cNvPr>
          <p:cNvSpPr txBox="1"/>
          <p:nvPr/>
        </p:nvSpPr>
        <p:spPr>
          <a:xfrm>
            <a:off x="241771" y="1025289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2F279A-A9C1-E98A-04E2-EAD13C02F82A}"/>
              </a:ext>
            </a:extLst>
          </p:cNvPr>
          <p:cNvSpPr txBox="1"/>
          <p:nvPr/>
        </p:nvSpPr>
        <p:spPr>
          <a:xfrm>
            <a:off x="681839" y="1025289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3BC247-8379-FD01-0865-0DBDD496397C}"/>
              </a:ext>
            </a:extLst>
          </p:cNvPr>
          <p:cNvSpPr txBox="1"/>
          <p:nvPr/>
        </p:nvSpPr>
        <p:spPr>
          <a:xfrm>
            <a:off x="1210865" y="1025289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게시판관리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E7516E-9F68-FA6B-E1CF-24E285E935D4}"/>
              </a:ext>
            </a:extLst>
          </p:cNvPr>
          <p:cNvSpPr txBox="1"/>
          <p:nvPr/>
        </p:nvSpPr>
        <p:spPr>
          <a:xfrm>
            <a:off x="1808297" y="1025289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E39493-4A3A-2FCF-2AF4-84B76101E329}"/>
              </a:ext>
            </a:extLst>
          </p:cNvPr>
          <p:cNvSpPr txBox="1"/>
          <p:nvPr/>
        </p:nvSpPr>
        <p:spPr>
          <a:xfrm>
            <a:off x="5613134" y="1025289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spc="-150" dirty="0"/>
              <a:t>관리자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CA63BFF-70FD-B200-A4E5-C0F44283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9" y="1022878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74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0186" y="1761805"/>
            <a:ext cx="6249789" cy="36114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C5D3F5-F36B-9A5D-94FD-86DCC036EDE4}"/>
              </a:ext>
            </a:extLst>
          </p:cNvPr>
          <p:cNvSpPr txBox="1"/>
          <p:nvPr/>
        </p:nvSpPr>
        <p:spPr>
          <a:xfrm>
            <a:off x="2337833" y="2314862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찐맛집</a:t>
            </a:r>
            <a:r>
              <a:rPr lang="ko-KR" altLang="en-US" sz="700" dirty="0"/>
              <a:t> 추천</a:t>
            </a:r>
            <a:endParaRPr lang="en-US" altLang="ko-KR" sz="7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864A8-DA10-D7DE-0B7A-06C261271056}"/>
              </a:ext>
            </a:extLst>
          </p:cNvPr>
          <p:cNvSpPr txBox="1"/>
          <p:nvPr/>
        </p:nvSpPr>
        <p:spPr>
          <a:xfrm>
            <a:off x="1922709" y="3904788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구매하고싶어요</a:t>
            </a:r>
            <a:endParaRPr lang="en-US" altLang="ko-KR" sz="6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89083"/>
              </p:ext>
            </p:extLst>
          </p:nvPr>
        </p:nvGraphicFramePr>
        <p:xfrm>
          <a:off x="6444208" y="1568"/>
          <a:ext cx="2615952" cy="2468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 삭제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사용자가 댓글을 쓴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B9CDC6-D716-075B-4DF2-5CFDF9E488F7}"/>
              </a:ext>
            </a:extLst>
          </p:cNvPr>
          <p:cNvSpPr txBox="1"/>
          <p:nvPr/>
        </p:nvSpPr>
        <p:spPr>
          <a:xfrm>
            <a:off x="1874241" y="1888237"/>
            <a:ext cx="252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다른 글 보기</a:t>
            </a:r>
            <a:endParaRPr lang="en-US" altLang="ko-KR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9C196B-7F80-6094-9560-A8E1C0519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185913"/>
            <a:ext cx="447367" cy="423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61296E-C9F9-BA0B-CB67-573CB54EF087}"/>
              </a:ext>
            </a:extLst>
          </p:cNvPr>
          <p:cNvSpPr txBox="1"/>
          <p:nvPr/>
        </p:nvSpPr>
        <p:spPr>
          <a:xfrm>
            <a:off x="2337833" y="2438213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86F80-02D8-ED87-4E92-DB20B98C992B}"/>
              </a:ext>
            </a:extLst>
          </p:cNvPr>
          <p:cNvSpPr txBox="1"/>
          <p:nvPr/>
        </p:nvSpPr>
        <p:spPr>
          <a:xfrm>
            <a:off x="3591453" y="2314862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여기 세일해요</a:t>
            </a:r>
            <a:endParaRPr lang="en-US" altLang="ko-KR" sz="7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5D5BEE4-732A-EB4E-9D5C-2EDC0891A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185913"/>
            <a:ext cx="447367" cy="4232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0DDED0-FBAF-0C95-6110-428D1D384A57}"/>
              </a:ext>
            </a:extLst>
          </p:cNvPr>
          <p:cNvSpPr txBox="1"/>
          <p:nvPr/>
        </p:nvSpPr>
        <p:spPr>
          <a:xfrm>
            <a:off x="3591453" y="2438213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FFF07-8F99-D0CC-BC9C-DB4FB0C2AB10}"/>
              </a:ext>
            </a:extLst>
          </p:cNvPr>
          <p:cNvSpPr txBox="1"/>
          <p:nvPr/>
        </p:nvSpPr>
        <p:spPr>
          <a:xfrm>
            <a:off x="2337833" y="2829444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5377DD9-E052-CC0D-F414-1B61BBD4B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1946982" y="2700495"/>
            <a:ext cx="447367" cy="42329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7A477C-C44B-53E1-152A-FCCAEE4CA75B}"/>
              </a:ext>
            </a:extLst>
          </p:cNvPr>
          <p:cNvSpPr txBox="1"/>
          <p:nvPr/>
        </p:nvSpPr>
        <p:spPr>
          <a:xfrm>
            <a:off x="2337833" y="2952795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FF1408-60BA-8DC0-5190-8214B2660BA3}"/>
              </a:ext>
            </a:extLst>
          </p:cNvPr>
          <p:cNvSpPr txBox="1"/>
          <p:nvPr/>
        </p:nvSpPr>
        <p:spPr>
          <a:xfrm>
            <a:off x="3591453" y="2843419"/>
            <a:ext cx="76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가방 팝니다</a:t>
            </a:r>
            <a:r>
              <a:rPr lang="en-US" altLang="ko-KR" sz="700" dirty="0"/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395E66E-32A2-5EAD-992B-F572E8D16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55" t="19431" r="66827" b="59454"/>
          <a:stretch/>
        </p:blipFill>
        <p:spPr>
          <a:xfrm>
            <a:off x="3200602" y="2700495"/>
            <a:ext cx="447367" cy="42329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9D2A8A7-2F37-F07C-0E50-A306A04B5FBD}"/>
              </a:ext>
            </a:extLst>
          </p:cNvPr>
          <p:cNvSpPr txBox="1"/>
          <p:nvPr/>
        </p:nvSpPr>
        <p:spPr>
          <a:xfrm>
            <a:off x="3591453" y="2952795"/>
            <a:ext cx="7645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대전 동구 가양동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A70D3B-6D8B-17F4-E043-C83641E73FA4}"/>
              </a:ext>
            </a:extLst>
          </p:cNvPr>
          <p:cNvCxnSpPr>
            <a:cxnSpLocks/>
          </p:cNvCxnSpPr>
          <p:nvPr/>
        </p:nvCxnSpPr>
        <p:spPr>
          <a:xfrm>
            <a:off x="1929545" y="3284984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A7738E7F-862C-B616-6284-43BA015DA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3713161"/>
            <a:ext cx="196135" cy="1961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39A045-E66B-2C1B-4BE5-5241692E3AE3}"/>
              </a:ext>
            </a:extLst>
          </p:cNvPr>
          <p:cNvSpPr txBox="1"/>
          <p:nvPr/>
        </p:nvSpPr>
        <p:spPr>
          <a:xfrm>
            <a:off x="1957136" y="33936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댓글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516D33-E6B8-4C2B-A1BA-52D0E704E82F}"/>
              </a:ext>
            </a:extLst>
          </p:cNvPr>
          <p:cNvSpPr txBox="1"/>
          <p:nvPr/>
        </p:nvSpPr>
        <p:spPr>
          <a:xfrm>
            <a:off x="2116780" y="3715167"/>
            <a:ext cx="94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2B383C-B4BA-C8CB-AA07-B89272D9EE4D}"/>
              </a:ext>
            </a:extLst>
          </p:cNvPr>
          <p:cNvSpPr txBox="1"/>
          <p:nvPr/>
        </p:nvSpPr>
        <p:spPr>
          <a:xfrm>
            <a:off x="2368104" y="4504878"/>
            <a:ext cx="962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채팅주세요</a:t>
            </a:r>
            <a:endParaRPr lang="en-US" altLang="ko-KR" sz="600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C73CB39-5CA0-5D68-A913-2BF072CB38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9" y="4335563"/>
            <a:ext cx="146426" cy="14642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384BF20-03C0-C022-4787-530E8D93F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1" y="4318975"/>
            <a:ext cx="196135" cy="19613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1915DF1-28A1-9CC2-43BE-DE15F9C84289}"/>
              </a:ext>
            </a:extLst>
          </p:cNvPr>
          <p:cNvSpPr txBox="1"/>
          <p:nvPr/>
        </p:nvSpPr>
        <p:spPr>
          <a:xfrm>
            <a:off x="2564229" y="4320327"/>
            <a:ext cx="10223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홍나나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·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089B1E-BA50-8757-59FC-08085BBC6AC6}"/>
              </a:ext>
            </a:extLst>
          </p:cNvPr>
          <p:cNvCxnSpPr>
            <a:cxnSpLocks/>
          </p:cNvCxnSpPr>
          <p:nvPr/>
        </p:nvCxnSpPr>
        <p:spPr>
          <a:xfrm>
            <a:off x="1929545" y="4719840"/>
            <a:ext cx="247107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2BB2B67D-470E-D3BC-8AB0-39F944547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4784156"/>
            <a:ext cx="196135" cy="196135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8278C8C-78BB-D4B0-478F-E772112A7206}"/>
              </a:ext>
            </a:extLst>
          </p:cNvPr>
          <p:cNvSpPr txBox="1"/>
          <p:nvPr/>
        </p:nvSpPr>
        <p:spPr>
          <a:xfrm>
            <a:off x="1922709" y="4980718"/>
            <a:ext cx="252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감사합니다</a:t>
            </a:r>
            <a:r>
              <a:rPr lang="en-US" altLang="ko-KR" sz="600" dirty="0"/>
              <a:t>! </a:t>
            </a:r>
            <a:r>
              <a:rPr lang="ko-KR" altLang="en-US" sz="600" dirty="0" err="1"/>
              <a:t>잘쓸께요</a:t>
            </a:r>
            <a:r>
              <a:rPr lang="en-US" altLang="ko-KR" sz="600" dirty="0"/>
              <a:t>!!!!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BC348AE-BED6-C727-7BC5-08E63E01F601}"/>
              </a:ext>
            </a:extLst>
          </p:cNvPr>
          <p:cNvSpPr txBox="1"/>
          <p:nvPr/>
        </p:nvSpPr>
        <p:spPr>
          <a:xfrm>
            <a:off x="2353222" y="3386851"/>
            <a:ext cx="4924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댓글추가</a:t>
            </a:r>
            <a:endParaRPr lang="en-US" altLang="ko-KR" sz="600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F9056B1-9BE4-3C1A-23E9-A134FFDED18A}"/>
              </a:ext>
            </a:extLst>
          </p:cNvPr>
          <p:cNvCxnSpPr>
            <a:cxnSpLocks/>
          </p:cNvCxnSpPr>
          <p:nvPr/>
        </p:nvCxnSpPr>
        <p:spPr>
          <a:xfrm>
            <a:off x="2415362" y="3571562"/>
            <a:ext cx="198525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664722-3519-A6C2-576B-082F2ACF254F}"/>
              </a:ext>
            </a:extLst>
          </p:cNvPr>
          <p:cNvSpPr txBox="1"/>
          <p:nvPr/>
        </p:nvSpPr>
        <p:spPr>
          <a:xfrm>
            <a:off x="2116780" y="4781253"/>
            <a:ext cx="94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배고파 </a:t>
            </a:r>
            <a:r>
              <a:rPr lang="en-US" altLang="ko-KR" sz="700" b="1" dirty="0"/>
              <a:t>·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F18BBEB-0E08-4293-401E-CB0AD90A10A6}"/>
              </a:ext>
            </a:extLst>
          </p:cNvPr>
          <p:cNvGrpSpPr/>
          <p:nvPr/>
        </p:nvGrpSpPr>
        <p:grpSpPr>
          <a:xfrm>
            <a:off x="2405484" y="2153030"/>
            <a:ext cx="641779" cy="192232"/>
            <a:chOff x="2405484" y="2153030"/>
            <a:chExt cx="641779" cy="1922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F12CED-167B-FDE1-7105-E1C8234C50DE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52B07B3-37FB-6B64-B0C7-713BAD74B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785E432-C55B-31DA-98E9-08F59472838B}"/>
              </a:ext>
            </a:extLst>
          </p:cNvPr>
          <p:cNvGrpSpPr/>
          <p:nvPr/>
        </p:nvGrpSpPr>
        <p:grpSpPr>
          <a:xfrm>
            <a:off x="3681083" y="2153030"/>
            <a:ext cx="641779" cy="192232"/>
            <a:chOff x="2405484" y="2153030"/>
            <a:chExt cx="641779" cy="1922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2E8357-D8F7-3EAB-E3E5-CF8A5CF2CC24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9A17148-0066-826C-AC2A-2D253FB7E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4979C80-A3A6-8A62-F994-20724AAE65C7}"/>
              </a:ext>
            </a:extLst>
          </p:cNvPr>
          <p:cNvGrpSpPr/>
          <p:nvPr/>
        </p:nvGrpSpPr>
        <p:grpSpPr>
          <a:xfrm>
            <a:off x="2405484" y="2664286"/>
            <a:ext cx="641779" cy="192232"/>
            <a:chOff x="2405484" y="2153030"/>
            <a:chExt cx="641779" cy="1922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3A75CB-B717-CF57-2896-C05DC8F806E3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ECD66F9D-8F55-25E3-4584-533165F4A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9E11FE7-FA58-4863-01EF-F99334B9BE49}"/>
              </a:ext>
            </a:extLst>
          </p:cNvPr>
          <p:cNvGrpSpPr/>
          <p:nvPr/>
        </p:nvGrpSpPr>
        <p:grpSpPr>
          <a:xfrm>
            <a:off x="3681083" y="2664286"/>
            <a:ext cx="641779" cy="192232"/>
            <a:chOff x="2405484" y="2153030"/>
            <a:chExt cx="641779" cy="1922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FA851A-C382-4D0E-BD40-5B1F5BC0806E}"/>
                </a:ext>
              </a:extLst>
            </p:cNvPr>
            <p:cNvSpPr txBox="1"/>
            <p:nvPr/>
          </p:nvSpPr>
          <p:spPr>
            <a:xfrm>
              <a:off x="2435357" y="2153030"/>
              <a:ext cx="611906" cy="19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b="1" dirty="0" err="1"/>
                <a:t>오이가좋아</a:t>
              </a:r>
              <a:endParaRPr lang="en-US" altLang="ko-KR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A9CACCA-C8E6-0BA7-1F2B-9A70818A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484" y="2202425"/>
              <a:ext cx="101195" cy="10119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34A1CFB-3297-FC7F-AAA9-19D355D103F2}"/>
              </a:ext>
            </a:extLst>
          </p:cNvPr>
          <p:cNvGrpSpPr/>
          <p:nvPr/>
        </p:nvGrpSpPr>
        <p:grpSpPr>
          <a:xfrm>
            <a:off x="4064924" y="4273396"/>
            <a:ext cx="339922" cy="208833"/>
            <a:chOff x="3719779" y="4996514"/>
            <a:chExt cx="339922" cy="20883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5C21905-1E8D-B5DB-0638-1F766CA54868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36CDE4-7277-4FD1-9191-F8AE210FF8AE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C00BE8F-3A91-3C73-8CE3-7FBFECF78BD5}"/>
              </a:ext>
            </a:extLst>
          </p:cNvPr>
          <p:cNvGrpSpPr/>
          <p:nvPr/>
        </p:nvGrpSpPr>
        <p:grpSpPr>
          <a:xfrm>
            <a:off x="4064924" y="3717861"/>
            <a:ext cx="339922" cy="208833"/>
            <a:chOff x="3719779" y="4996514"/>
            <a:chExt cx="339922" cy="208833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AA89521-8092-81B4-B811-6706440F1711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980B73-FEE1-7C9E-13F1-324271B35561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67AF6F-6C23-8401-D366-3CCF70457B62}"/>
              </a:ext>
            </a:extLst>
          </p:cNvPr>
          <p:cNvGrpSpPr/>
          <p:nvPr/>
        </p:nvGrpSpPr>
        <p:grpSpPr>
          <a:xfrm>
            <a:off x="4064924" y="4771671"/>
            <a:ext cx="339922" cy="208833"/>
            <a:chOff x="3719779" y="4996514"/>
            <a:chExt cx="339922" cy="208833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8FDCB0D-7F6A-497F-D066-4355CEBE7330}"/>
                </a:ext>
              </a:extLst>
            </p:cNvPr>
            <p:cNvSpPr/>
            <p:nvPr/>
          </p:nvSpPr>
          <p:spPr>
            <a:xfrm>
              <a:off x="3732297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EFDA3D-5506-9E3D-9CFB-FEB1694CAA55}"/>
                </a:ext>
              </a:extLst>
            </p:cNvPr>
            <p:cNvSpPr txBox="1"/>
            <p:nvPr/>
          </p:nvSpPr>
          <p:spPr>
            <a:xfrm>
              <a:off x="3719779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삭제</a:t>
              </a:r>
              <a:endParaRPr lang="en-US" altLang="ko-KR" sz="700" spc="-15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28C1FE-9DE9-9797-D107-3596A935605A}"/>
              </a:ext>
            </a:extLst>
          </p:cNvPr>
          <p:cNvGrpSpPr/>
          <p:nvPr/>
        </p:nvGrpSpPr>
        <p:grpSpPr>
          <a:xfrm>
            <a:off x="4413948" y="3595784"/>
            <a:ext cx="240772" cy="215444"/>
            <a:chOff x="292829" y="1695755"/>
            <a:chExt cx="240772" cy="215444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8C7B8DA-B0BB-A836-8456-ED218834DAC7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D11FDC-D614-E244-B669-811D9C5CC9BC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C18B850-04A8-C983-15A1-03F9E78AA800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45926C0-CFFB-1957-C81B-6B55B4BAF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12140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CO-BD-03-02-01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게시판관리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6F26090E-548E-08E6-04DF-C0DDE9CDEBBE}"/>
              </a:ext>
            </a:extLst>
          </p:cNvPr>
          <p:cNvSpPr/>
          <p:nvPr/>
        </p:nvSpPr>
        <p:spPr>
          <a:xfrm>
            <a:off x="35496" y="1330129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427B10-3487-5295-340B-46A88CCFA06D}"/>
              </a:ext>
            </a:extLst>
          </p:cNvPr>
          <p:cNvSpPr txBox="1"/>
          <p:nvPr/>
        </p:nvSpPr>
        <p:spPr>
          <a:xfrm>
            <a:off x="241771" y="1445004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7D40AB-4F29-8434-9B63-9424755F11C1}"/>
              </a:ext>
            </a:extLst>
          </p:cNvPr>
          <p:cNvSpPr txBox="1"/>
          <p:nvPr/>
        </p:nvSpPr>
        <p:spPr>
          <a:xfrm>
            <a:off x="681839" y="1445004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F8348D-2132-2A2A-724E-077079EE4160}"/>
              </a:ext>
            </a:extLst>
          </p:cNvPr>
          <p:cNvSpPr txBox="1"/>
          <p:nvPr/>
        </p:nvSpPr>
        <p:spPr>
          <a:xfrm>
            <a:off x="1210865" y="1445004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게시판관리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17FA16-54F8-9BC8-A6EB-6225B167C7D1}"/>
              </a:ext>
            </a:extLst>
          </p:cNvPr>
          <p:cNvSpPr txBox="1"/>
          <p:nvPr/>
        </p:nvSpPr>
        <p:spPr>
          <a:xfrm>
            <a:off x="1808297" y="1445004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8C6A52-3BEA-0775-FB16-AA9D31579E35}"/>
              </a:ext>
            </a:extLst>
          </p:cNvPr>
          <p:cNvSpPr txBox="1"/>
          <p:nvPr/>
        </p:nvSpPr>
        <p:spPr>
          <a:xfrm>
            <a:off x="5613134" y="1445004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spc="-150" dirty="0"/>
              <a:t>관리자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2FF37669-3B6D-8B59-C8C1-315316911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9" y="1442593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3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30518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입력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재확인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닉네임 입력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생년월일 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성별 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회원가입을 위해 개인정보를 입력하는 화면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중복여부는 버튼을 누르지 않아도 자동으로 알려줌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35496" y="1988840"/>
            <a:ext cx="6264696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B66C83-51A6-0A2B-4D1C-D0C28C1005FA}"/>
              </a:ext>
            </a:extLst>
          </p:cNvPr>
          <p:cNvSpPr/>
          <p:nvPr/>
        </p:nvSpPr>
        <p:spPr>
          <a:xfrm>
            <a:off x="2339752" y="2418102"/>
            <a:ext cx="1728192" cy="2308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34016-7FA4-2F3A-DA92-E1C9812D46D7}"/>
              </a:ext>
            </a:extLst>
          </p:cNvPr>
          <p:cNvSpPr txBox="1"/>
          <p:nvPr/>
        </p:nvSpPr>
        <p:spPr>
          <a:xfrm>
            <a:off x="2339752" y="21872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아이디</a:t>
            </a:r>
            <a:endParaRPr lang="en-US" altLang="ko-KR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C7D271-9C41-037F-BECE-BDE61030C9E5}"/>
              </a:ext>
            </a:extLst>
          </p:cNvPr>
          <p:cNvSpPr/>
          <p:nvPr/>
        </p:nvSpPr>
        <p:spPr>
          <a:xfrm>
            <a:off x="2339752" y="2947627"/>
            <a:ext cx="1728192" cy="2308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71E92F-35B6-9F6E-DAA4-645AA2097F8A}"/>
              </a:ext>
            </a:extLst>
          </p:cNvPr>
          <p:cNvSpPr txBox="1"/>
          <p:nvPr/>
        </p:nvSpPr>
        <p:spPr>
          <a:xfrm>
            <a:off x="2339752" y="271679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비밀번호</a:t>
            </a:r>
            <a:endParaRPr lang="en-US" altLang="ko-KR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4053CD-51D5-579D-4FC0-FE9FCBCED21E}"/>
              </a:ext>
            </a:extLst>
          </p:cNvPr>
          <p:cNvSpPr/>
          <p:nvPr/>
        </p:nvSpPr>
        <p:spPr>
          <a:xfrm>
            <a:off x="2339752" y="3481268"/>
            <a:ext cx="1728192" cy="2308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71F341-F0DD-53DB-E63F-BD59AD8E0DA5}"/>
              </a:ext>
            </a:extLst>
          </p:cNvPr>
          <p:cNvSpPr txBox="1"/>
          <p:nvPr/>
        </p:nvSpPr>
        <p:spPr>
          <a:xfrm>
            <a:off x="2339752" y="3250436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비밀번호 재확인</a:t>
            </a:r>
            <a:endParaRPr lang="en-US" altLang="ko-KR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AD5293E-237A-89CC-C0FA-0779BD4E23FE}"/>
              </a:ext>
            </a:extLst>
          </p:cNvPr>
          <p:cNvSpPr/>
          <p:nvPr/>
        </p:nvSpPr>
        <p:spPr>
          <a:xfrm>
            <a:off x="2339752" y="4010793"/>
            <a:ext cx="1728192" cy="2308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D775D8-C91E-0931-B042-044C9B91B172}"/>
              </a:ext>
            </a:extLst>
          </p:cNvPr>
          <p:cNvSpPr txBox="1"/>
          <p:nvPr/>
        </p:nvSpPr>
        <p:spPr>
          <a:xfrm>
            <a:off x="2339752" y="377996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이름</a:t>
            </a:r>
            <a:endParaRPr lang="en-US" altLang="ko-KR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D58BB17-42A4-65FC-3BB0-0B7C57D37297}"/>
              </a:ext>
            </a:extLst>
          </p:cNvPr>
          <p:cNvSpPr/>
          <p:nvPr/>
        </p:nvSpPr>
        <p:spPr>
          <a:xfrm>
            <a:off x="2339752" y="4558257"/>
            <a:ext cx="1728192" cy="2308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DE2BD-6A11-2787-6CDE-00388619B2C4}"/>
              </a:ext>
            </a:extLst>
          </p:cNvPr>
          <p:cNvSpPr txBox="1"/>
          <p:nvPr/>
        </p:nvSpPr>
        <p:spPr>
          <a:xfrm>
            <a:off x="2339752" y="43274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닉네임</a:t>
            </a:r>
            <a:endParaRPr lang="en-US" altLang="ko-KR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741B63-B30E-010D-10B8-10A892407DB9}"/>
              </a:ext>
            </a:extLst>
          </p:cNvPr>
          <p:cNvSpPr/>
          <p:nvPr/>
        </p:nvSpPr>
        <p:spPr>
          <a:xfrm>
            <a:off x="2339752" y="5087783"/>
            <a:ext cx="530915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0A0D0F-A5D4-5FBE-AD85-F8B30CF6594D}"/>
              </a:ext>
            </a:extLst>
          </p:cNvPr>
          <p:cNvSpPr txBox="1"/>
          <p:nvPr/>
        </p:nvSpPr>
        <p:spPr>
          <a:xfrm>
            <a:off x="2339752" y="48569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생년월일</a:t>
            </a:r>
            <a:endParaRPr lang="en-US" altLang="ko-KR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BFDA755-4F19-05F3-5FA6-DB2620845517}"/>
              </a:ext>
            </a:extLst>
          </p:cNvPr>
          <p:cNvSpPr/>
          <p:nvPr/>
        </p:nvSpPr>
        <p:spPr>
          <a:xfrm>
            <a:off x="2339752" y="5621423"/>
            <a:ext cx="1728192" cy="2308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79B054-5989-EDEE-AFB4-26806796B9F4}"/>
              </a:ext>
            </a:extLst>
          </p:cNvPr>
          <p:cNvSpPr txBox="1"/>
          <p:nvPr/>
        </p:nvSpPr>
        <p:spPr>
          <a:xfrm>
            <a:off x="2339752" y="539059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성별</a:t>
            </a:r>
            <a:endParaRPr lang="en-US" altLang="ko-KR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63AA6D-E1CD-162F-A815-28FF69F5167C}"/>
              </a:ext>
            </a:extLst>
          </p:cNvPr>
          <p:cNvSpPr txBox="1"/>
          <p:nvPr/>
        </p:nvSpPr>
        <p:spPr>
          <a:xfrm>
            <a:off x="2339752" y="5920116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본인 확인 이메일</a:t>
            </a:r>
            <a:endParaRPr lang="en-US" altLang="ko-KR" sz="9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A06B99A-A353-55A6-0457-36E941EBB59A}"/>
              </a:ext>
            </a:extLst>
          </p:cNvPr>
          <p:cNvSpPr/>
          <p:nvPr/>
        </p:nvSpPr>
        <p:spPr>
          <a:xfrm>
            <a:off x="2938390" y="5087783"/>
            <a:ext cx="530915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6761E52-C01D-1690-469A-E75BFE0BEC94}"/>
              </a:ext>
            </a:extLst>
          </p:cNvPr>
          <p:cNvSpPr/>
          <p:nvPr/>
        </p:nvSpPr>
        <p:spPr>
          <a:xfrm>
            <a:off x="3537029" y="5087783"/>
            <a:ext cx="530915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FDFCFD-964A-72AA-9619-43A5EFEA918A}"/>
              </a:ext>
            </a:extLst>
          </p:cNvPr>
          <p:cNvSpPr txBox="1"/>
          <p:nvPr/>
        </p:nvSpPr>
        <p:spPr>
          <a:xfrm>
            <a:off x="2339752" y="5099065"/>
            <a:ext cx="5581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년</a:t>
            </a:r>
            <a:r>
              <a:rPr lang="en-US" altLang="ko-KR" sz="700" dirty="0"/>
              <a:t>(4</a:t>
            </a:r>
            <a:r>
              <a:rPr lang="ko-KR" altLang="en-US" sz="700" dirty="0"/>
              <a:t>자리</a:t>
            </a:r>
            <a:r>
              <a:rPr lang="en-US" altLang="ko-KR" sz="700" dirty="0"/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94B19C-F2E3-AB70-E2F4-8ABF98E670CB}"/>
              </a:ext>
            </a:extLst>
          </p:cNvPr>
          <p:cNvSpPr txBox="1"/>
          <p:nvPr/>
        </p:nvSpPr>
        <p:spPr>
          <a:xfrm>
            <a:off x="2957133" y="5099065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</a:t>
            </a:r>
            <a:endParaRPr lang="en-US" altLang="ko-KR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A2B-5853-25B0-DCBB-8AF100642AB1}"/>
              </a:ext>
            </a:extLst>
          </p:cNvPr>
          <p:cNvSpPr txBox="1"/>
          <p:nvPr/>
        </p:nvSpPr>
        <p:spPr>
          <a:xfrm>
            <a:off x="3562547" y="5099065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일</a:t>
            </a:r>
            <a:endParaRPr lang="en-US" altLang="ko-KR" sz="700" dirty="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93FC60F5-905F-0CE2-B3F1-810C7CECC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46" y="5098509"/>
            <a:ext cx="230834" cy="230834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028607A-84E6-C107-C551-5E4001036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60" y="5098509"/>
            <a:ext cx="230834" cy="23083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140E4C0-E3D8-6FAE-B089-31B670B4C8CD}"/>
              </a:ext>
            </a:extLst>
          </p:cNvPr>
          <p:cNvGrpSpPr/>
          <p:nvPr/>
        </p:nvGrpSpPr>
        <p:grpSpPr>
          <a:xfrm>
            <a:off x="2062975" y="6126415"/>
            <a:ext cx="240772" cy="215444"/>
            <a:chOff x="292829" y="1695755"/>
            <a:chExt cx="240772" cy="21544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A483BA7-29AC-535B-6F94-177239E37CFC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0DD535-D1CA-4232-C5F0-6D9F0A1BD08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0BB037-81E1-FC28-E7A9-8C7411D95C58}"/>
              </a:ext>
            </a:extLst>
          </p:cNvPr>
          <p:cNvGrpSpPr/>
          <p:nvPr/>
        </p:nvGrpSpPr>
        <p:grpSpPr>
          <a:xfrm>
            <a:off x="2062975" y="2423185"/>
            <a:ext cx="240772" cy="215444"/>
            <a:chOff x="292829" y="1695755"/>
            <a:chExt cx="240772" cy="2154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372D903-4E3A-5138-D215-35F288CBFD0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B4AE3C-FF8C-A518-6441-C437F35F484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02CC-F6F6-BE24-7266-229837A8C652}"/>
              </a:ext>
            </a:extLst>
          </p:cNvPr>
          <p:cNvGrpSpPr/>
          <p:nvPr/>
        </p:nvGrpSpPr>
        <p:grpSpPr>
          <a:xfrm>
            <a:off x="2058357" y="2941040"/>
            <a:ext cx="240772" cy="215444"/>
            <a:chOff x="292829" y="1695755"/>
            <a:chExt cx="240772" cy="21544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DDFC87-5E62-3BBD-CF4E-BF0ABFD7CE5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D13968-A592-5BC1-17C1-7E08A701BD3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F52412-73BD-8C45-3C4B-413181FC40B9}"/>
              </a:ext>
            </a:extLst>
          </p:cNvPr>
          <p:cNvGrpSpPr/>
          <p:nvPr/>
        </p:nvGrpSpPr>
        <p:grpSpPr>
          <a:xfrm>
            <a:off x="2053739" y="3473699"/>
            <a:ext cx="240772" cy="215444"/>
            <a:chOff x="292829" y="1695755"/>
            <a:chExt cx="240772" cy="21544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8B92DCF-4ABA-A1A6-C0EC-2C9CCFB6714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F6D0A8-E211-FD43-C397-49631A91164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615A47-F85A-8966-B1C2-E51996E44F7B}"/>
              </a:ext>
            </a:extLst>
          </p:cNvPr>
          <p:cNvGrpSpPr/>
          <p:nvPr/>
        </p:nvGrpSpPr>
        <p:grpSpPr>
          <a:xfrm>
            <a:off x="2053739" y="3962172"/>
            <a:ext cx="240772" cy="215444"/>
            <a:chOff x="292829" y="1695755"/>
            <a:chExt cx="240772" cy="21544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E902F72-F168-E541-4634-E2B225643A1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1BF061-F03B-3802-B806-CC1E0247CC0F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87D536F-376D-EFEC-37B3-78876461106D}"/>
              </a:ext>
            </a:extLst>
          </p:cNvPr>
          <p:cNvGrpSpPr/>
          <p:nvPr/>
        </p:nvGrpSpPr>
        <p:grpSpPr>
          <a:xfrm>
            <a:off x="2062975" y="4524213"/>
            <a:ext cx="240772" cy="215444"/>
            <a:chOff x="292829" y="1695755"/>
            <a:chExt cx="240772" cy="215444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FCA4636-7E08-CD18-80D4-5E40067D97D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73B6E7-2010-BFAF-BD2E-CE8FD653D5E4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07AF59F-9832-CFB8-A9B9-35BF9F71BAA5}"/>
              </a:ext>
            </a:extLst>
          </p:cNvPr>
          <p:cNvGrpSpPr/>
          <p:nvPr/>
        </p:nvGrpSpPr>
        <p:grpSpPr>
          <a:xfrm>
            <a:off x="2058357" y="5063983"/>
            <a:ext cx="240772" cy="215444"/>
            <a:chOff x="292829" y="1695755"/>
            <a:chExt cx="240772" cy="215444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9A3AD0C-1AB4-7C40-A8E8-8BA29C407345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CCC03A6-9696-B850-228E-649403D4F8A1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E90F944-4622-7CF2-F1B9-F45046544346}"/>
              </a:ext>
            </a:extLst>
          </p:cNvPr>
          <p:cNvGrpSpPr/>
          <p:nvPr/>
        </p:nvGrpSpPr>
        <p:grpSpPr>
          <a:xfrm>
            <a:off x="2049121" y="5603753"/>
            <a:ext cx="240772" cy="215444"/>
            <a:chOff x="292829" y="1695755"/>
            <a:chExt cx="240772" cy="215444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3EFDFFA-616D-3355-693E-C9C3518AA800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CBDDA8-BB82-0E07-004A-F73A1B0887F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6F7C970-5B70-1EA6-23CF-411BD2E0D71B}"/>
              </a:ext>
            </a:extLst>
          </p:cNvPr>
          <p:cNvSpPr/>
          <p:nvPr/>
        </p:nvSpPr>
        <p:spPr>
          <a:xfrm>
            <a:off x="2339752" y="5087782"/>
            <a:ext cx="530915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1C3910-5427-AAD4-A533-823A00561B00}"/>
              </a:ext>
            </a:extLst>
          </p:cNvPr>
          <p:cNvSpPr/>
          <p:nvPr/>
        </p:nvSpPr>
        <p:spPr>
          <a:xfrm>
            <a:off x="3537029" y="5087782"/>
            <a:ext cx="530915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DCA1B9-DCA3-6C3C-C2F4-D15D8DD79CE4}"/>
              </a:ext>
            </a:extLst>
          </p:cNvPr>
          <p:cNvSpPr/>
          <p:nvPr/>
        </p:nvSpPr>
        <p:spPr>
          <a:xfrm>
            <a:off x="2339752" y="6125148"/>
            <a:ext cx="720080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56CB7A9-9BBC-6E03-5A06-FD673287D8C2}"/>
              </a:ext>
            </a:extLst>
          </p:cNvPr>
          <p:cNvSpPr/>
          <p:nvPr/>
        </p:nvSpPr>
        <p:spPr>
          <a:xfrm>
            <a:off x="3334267" y="6126196"/>
            <a:ext cx="720079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DDFBB4-039C-158F-44FE-29803CD13853}"/>
              </a:ext>
            </a:extLst>
          </p:cNvPr>
          <p:cNvSpPr txBox="1"/>
          <p:nvPr/>
        </p:nvSpPr>
        <p:spPr>
          <a:xfrm>
            <a:off x="3059832" y="612514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@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7E276D-8DE3-B466-835B-6C5BB1B70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19069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CO-MA-JO-00-01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 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6BEA8A-C2DD-7535-1215-217C6F8B7D82}"/>
              </a:ext>
            </a:extLst>
          </p:cNvPr>
          <p:cNvSpPr/>
          <p:nvPr/>
        </p:nvSpPr>
        <p:spPr>
          <a:xfrm>
            <a:off x="35496" y="1554735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54243-AEE1-5578-38D9-EDA1F2CEB0C7}"/>
              </a:ext>
            </a:extLst>
          </p:cNvPr>
          <p:cNvSpPr txBox="1"/>
          <p:nvPr/>
        </p:nvSpPr>
        <p:spPr>
          <a:xfrm>
            <a:off x="241771" y="1669610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9B4E0-EA30-F468-956C-440FC0F68E00}"/>
              </a:ext>
            </a:extLst>
          </p:cNvPr>
          <p:cNvSpPr txBox="1"/>
          <p:nvPr/>
        </p:nvSpPr>
        <p:spPr>
          <a:xfrm>
            <a:off x="681839" y="1669610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4B2966-B176-3673-E913-5B10C11741CF}"/>
              </a:ext>
            </a:extLst>
          </p:cNvPr>
          <p:cNvSpPr txBox="1"/>
          <p:nvPr/>
        </p:nvSpPr>
        <p:spPr>
          <a:xfrm>
            <a:off x="1210865" y="1669610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B5FA13-D80E-1978-E948-71B83E696902}"/>
              </a:ext>
            </a:extLst>
          </p:cNvPr>
          <p:cNvSpPr txBox="1"/>
          <p:nvPr/>
        </p:nvSpPr>
        <p:spPr>
          <a:xfrm>
            <a:off x="1807503" y="1669610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B50B3CA-3554-7822-F5F4-9D98486C74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693333"/>
            <a:ext cx="176332" cy="1763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833290-BE8D-0506-B144-EFCCC4B7C683}"/>
              </a:ext>
            </a:extLst>
          </p:cNvPr>
          <p:cNvSpPr txBox="1"/>
          <p:nvPr/>
        </p:nvSpPr>
        <p:spPr>
          <a:xfrm>
            <a:off x="5051684" y="1669610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B2B42B2-277B-F3AE-F5BA-FC61AE5CF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693333"/>
            <a:ext cx="200056" cy="2000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C953E9F-B9E5-FFFE-BCD5-9ED47975C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667199"/>
            <a:ext cx="228600" cy="228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A65267E-EF06-E7F0-F3D5-B521CB277F04}"/>
              </a:ext>
            </a:extLst>
          </p:cNvPr>
          <p:cNvSpPr txBox="1"/>
          <p:nvPr/>
        </p:nvSpPr>
        <p:spPr>
          <a:xfrm>
            <a:off x="2474672" y="166961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3017317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4"/>
            <a:ext cx="6249789" cy="412808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A7AD9DD-EA41-1D0D-BCFD-A8ADBAB1AFE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68573"/>
              </p:ext>
            </p:extLst>
          </p:nvPr>
        </p:nvGraphicFramePr>
        <p:xfrm>
          <a:off x="6444208" y="1568"/>
          <a:ext cx="2615952" cy="45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글쓰기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102888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검색버튼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7439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삭제버튼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422669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선택버튼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 이동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16477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 리스트 이동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관리자가 작성한 공지사항을 삭제할 수 있음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22992B-6C58-4326-0CF0-8F77534D4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39791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CO-NT-01-01-01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공지사항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9C9738F-7BC9-C865-64E5-F778DEC803B9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0F09-1069-23CA-9DE1-3705CFF1D60D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35D3-987B-4DA9-1665-1C1C455BA060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2057C-263A-8007-E2E9-C08BDCDBE3E5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게시판관리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A1FE7-4643-E6DE-CE3E-0E3781724399}"/>
              </a:ext>
            </a:extLst>
          </p:cNvPr>
          <p:cNvSpPr txBox="1"/>
          <p:nvPr/>
        </p:nvSpPr>
        <p:spPr>
          <a:xfrm>
            <a:off x="1808297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공지사항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D0885-5F6F-40A4-F20C-4A23842205C7}"/>
              </a:ext>
            </a:extLst>
          </p:cNvPr>
          <p:cNvSpPr txBox="1"/>
          <p:nvPr/>
        </p:nvSpPr>
        <p:spPr>
          <a:xfrm>
            <a:off x="236374" y="1865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  <a:endParaRPr lang="en-US" altLang="ko-KR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4C63CC-6952-0B4E-9251-45C32A0963CF}"/>
              </a:ext>
            </a:extLst>
          </p:cNvPr>
          <p:cNvCxnSpPr>
            <a:cxnSpLocks/>
          </p:cNvCxnSpPr>
          <p:nvPr/>
        </p:nvCxnSpPr>
        <p:spPr>
          <a:xfrm>
            <a:off x="320765" y="2582796"/>
            <a:ext cx="5688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B1A8C4-CD2A-F200-3937-2425A04FB72F}"/>
              </a:ext>
            </a:extLst>
          </p:cNvPr>
          <p:cNvCxnSpPr>
            <a:cxnSpLocks/>
          </p:cNvCxnSpPr>
          <p:nvPr/>
        </p:nvCxnSpPr>
        <p:spPr>
          <a:xfrm>
            <a:off x="320765" y="2942836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725A6B-59C0-AF79-A4D1-39E47A456E6A}"/>
              </a:ext>
            </a:extLst>
          </p:cNvPr>
          <p:cNvCxnSpPr>
            <a:cxnSpLocks/>
          </p:cNvCxnSpPr>
          <p:nvPr/>
        </p:nvCxnSpPr>
        <p:spPr>
          <a:xfrm>
            <a:off x="320765" y="3322565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8F1A14-1DDE-9F85-27D6-E32D95E4B27B}"/>
              </a:ext>
            </a:extLst>
          </p:cNvPr>
          <p:cNvSpPr txBox="1"/>
          <p:nvPr/>
        </p:nvSpPr>
        <p:spPr>
          <a:xfrm>
            <a:off x="611561" y="3040548"/>
            <a:ext cx="33659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Cokkiri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서버 업데이트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1692814-5E49-D710-A8EF-4D5DFDE4F7BC}"/>
              </a:ext>
            </a:extLst>
          </p:cNvPr>
          <p:cNvCxnSpPr>
            <a:cxnSpLocks/>
          </p:cNvCxnSpPr>
          <p:nvPr/>
        </p:nvCxnSpPr>
        <p:spPr>
          <a:xfrm>
            <a:off x="320765" y="3663629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FCCC39E-E2C5-9521-6F77-FB3B4B30831A}"/>
              </a:ext>
            </a:extLst>
          </p:cNvPr>
          <p:cNvCxnSpPr>
            <a:cxnSpLocks/>
          </p:cNvCxnSpPr>
          <p:nvPr/>
        </p:nvCxnSpPr>
        <p:spPr>
          <a:xfrm>
            <a:off x="320765" y="4014369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A15D2D5-FFA9-9637-72FC-7C9C0606DC40}"/>
              </a:ext>
            </a:extLst>
          </p:cNvPr>
          <p:cNvCxnSpPr>
            <a:cxnSpLocks/>
          </p:cNvCxnSpPr>
          <p:nvPr/>
        </p:nvCxnSpPr>
        <p:spPr>
          <a:xfrm>
            <a:off x="320765" y="4355433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CF225FF-4F80-4658-D440-A486C9E9ACDB}"/>
              </a:ext>
            </a:extLst>
          </p:cNvPr>
          <p:cNvCxnSpPr>
            <a:cxnSpLocks/>
          </p:cNvCxnSpPr>
          <p:nvPr/>
        </p:nvCxnSpPr>
        <p:spPr>
          <a:xfrm>
            <a:off x="320765" y="4690004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6544A1C-F93D-348F-30B5-DE4B4A91448F}"/>
              </a:ext>
            </a:extLst>
          </p:cNvPr>
          <p:cNvCxnSpPr>
            <a:cxnSpLocks/>
          </p:cNvCxnSpPr>
          <p:nvPr/>
        </p:nvCxnSpPr>
        <p:spPr>
          <a:xfrm>
            <a:off x="320765" y="5031068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8097775-9F01-B4FE-0DA7-ED11680B7164}"/>
              </a:ext>
            </a:extLst>
          </p:cNvPr>
          <p:cNvCxnSpPr>
            <a:cxnSpLocks/>
          </p:cNvCxnSpPr>
          <p:nvPr/>
        </p:nvCxnSpPr>
        <p:spPr>
          <a:xfrm>
            <a:off x="320765" y="5381808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0932C56-87DC-A5AF-7CC4-A5006206F9FD}"/>
              </a:ext>
            </a:extLst>
          </p:cNvPr>
          <p:cNvSpPr/>
          <p:nvPr/>
        </p:nvSpPr>
        <p:spPr>
          <a:xfrm>
            <a:off x="2123728" y="5561220"/>
            <a:ext cx="144016" cy="1440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EB1ED6-999D-C2AB-DE54-B34C8D88F962}"/>
              </a:ext>
            </a:extLst>
          </p:cNvPr>
          <p:cNvSpPr txBox="1"/>
          <p:nvPr/>
        </p:nvSpPr>
        <p:spPr>
          <a:xfrm>
            <a:off x="803480" y="5533201"/>
            <a:ext cx="47309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    2     3     4     5     6     7     8     9     10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D85686C-20E0-7557-47C5-A4AE1449D64A}"/>
              </a:ext>
            </a:extLst>
          </p:cNvPr>
          <p:cNvGrpSpPr/>
          <p:nvPr/>
        </p:nvGrpSpPr>
        <p:grpSpPr>
          <a:xfrm>
            <a:off x="1878682" y="5364718"/>
            <a:ext cx="240772" cy="215444"/>
            <a:chOff x="292829" y="1695755"/>
            <a:chExt cx="240772" cy="215444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30A7BA4-D529-FB85-06F2-E00D88D4F64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7314FE8-5CA2-4985-7B62-5504844B2344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E5F88EBE-1834-9C9F-B9AE-F98B8E37F5E9}"/>
              </a:ext>
            </a:extLst>
          </p:cNvPr>
          <p:cNvSpPr txBox="1"/>
          <p:nvPr/>
        </p:nvSpPr>
        <p:spPr>
          <a:xfrm>
            <a:off x="4283166" y="5520967"/>
            <a:ext cx="813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다음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02BE7B2-AEC3-B1DE-FF10-2981DDDB56E3}"/>
              </a:ext>
            </a:extLst>
          </p:cNvPr>
          <p:cNvGrpSpPr/>
          <p:nvPr/>
        </p:nvGrpSpPr>
        <p:grpSpPr>
          <a:xfrm>
            <a:off x="4272788" y="5364718"/>
            <a:ext cx="240772" cy="215444"/>
            <a:chOff x="292829" y="1695755"/>
            <a:chExt cx="240772" cy="215444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29DC86-E96E-9CD6-C0EA-E1E2CB60740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4AA4D10-0CEE-C19D-C70F-ABB0CF41A7A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0A5BAE-D058-CF0F-7627-A99C715D0251}"/>
              </a:ext>
            </a:extLst>
          </p:cNvPr>
          <p:cNvSpPr txBox="1"/>
          <p:nvPr/>
        </p:nvSpPr>
        <p:spPr>
          <a:xfrm>
            <a:off x="5613134" y="1393366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spc="-150" dirty="0"/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00E3B7-B13C-F218-FEED-3BB755B4E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9" y="1390955"/>
            <a:ext cx="228600" cy="228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9B5B5D-948C-8B0E-6E44-98C8C9D13428}"/>
              </a:ext>
            </a:extLst>
          </p:cNvPr>
          <p:cNvSpPr txBox="1"/>
          <p:nvPr/>
        </p:nvSpPr>
        <p:spPr>
          <a:xfrm>
            <a:off x="2099587" y="2656153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제목</a:t>
            </a:r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643A9-AD0F-74AB-919C-99655D77208D}"/>
              </a:ext>
            </a:extLst>
          </p:cNvPr>
          <p:cNvSpPr txBox="1"/>
          <p:nvPr/>
        </p:nvSpPr>
        <p:spPr>
          <a:xfrm>
            <a:off x="4305076" y="2656153"/>
            <a:ext cx="492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작성일</a:t>
            </a:r>
            <a:endParaRPr lang="en-US" altLang="ko-KR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1B4DB4-A811-B21A-46CE-6CA1403F53A8}"/>
              </a:ext>
            </a:extLst>
          </p:cNvPr>
          <p:cNvSpPr txBox="1"/>
          <p:nvPr/>
        </p:nvSpPr>
        <p:spPr>
          <a:xfrm>
            <a:off x="5315705" y="2656153"/>
            <a:ext cx="492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수정일</a:t>
            </a:r>
            <a:endParaRPr lang="en-US" altLang="ko-KR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31694-73A5-7C04-9E9B-EC644ACCE588}"/>
              </a:ext>
            </a:extLst>
          </p:cNvPr>
          <p:cNvSpPr txBox="1"/>
          <p:nvPr/>
        </p:nvSpPr>
        <p:spPr>
          <a:xfrm>
            <a:off x="4117868" y="3040547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5A63C1-5828-7043-D097-261B2DC83BFD}"/>
              </a:ext>
            </a:extLst>
          </p:cNvPr>
          <p:cNvSpPr txBox="1"/>
          <p:nvPr/>
        </p:nvSpPr>
        <p:spPr>
          <a:xfrm>
            <a:off x="5111693" y="3040547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216FE4-FFD2-3601-E454-FB260B562F29}"/>
              </a:ext>
            </a:extLst>
          </p:cNvPr>
          <p:cNvSpPr txBox="1"/>
          <p:nvPr/>
        </p:nvSpPr>
        <p:spPr>
          <a:xfrm>
            <a:off x="611561" y="3397000"/>
            <a:ext cx="33659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Cokkiri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서버 업데이트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3AAFF8-1FA5-6F7F-2ABF-32E0DF2ECD2C}"/>
              </a:ext>
            </a:extLst>
          </p:cNvPr>
          <p:cNvSpPr txBox="1"/>
          <p:nvPr/>
        </p:nvSpPr>
        <p:spPr>
          <a:xfrm>
            <a:off x="4117868" y="3396999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98963F-CD94-5563-ED58-D3BEFAA71556}"/>
              </a:ext>
            </a:extLst>
          </p:cNvPr>
          <p:cNvSpPr txBox="1"/>
          <p:nvPr/>
        </p:nvSpPr>
        <p:spPr>
          <a:xfrm>
            <a:off x="5111693" y="3396999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16272E-BBA5-174D-464B-88A07E3EE3EF}"/>
              </a:ext>
            </a:extLst>
          </p:cNvPr>
          <p:cNvSpPr txBox="1"/>
          <p:nvPr/>
        </p:nvSpPr>
        <p:spPr>
          <a:xfrm>
            <a:off x="611561" y="3739919"/>
            <a:ext cx="33659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Cokkiri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서버 업데이트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373A8E-33F1-5A3F-7521-153B3A194BA8}"/>
              </a:ext>
            </a:extLst>
          </p:cNvPr>
          <p:cNvSpPr txBox="1"/>
          <p:nvPr/>
        </p:nvSpPr>
        <p:spPr>
          <a:xfrm>
            <a:off x="4117868" y="3739918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4239CA-65AF-46BB-CD9C-BDAE71A8747A}"/>
              </a:ext>
            </a:extLst>
          </p:cNvPr>
          <p:cNvSpPr txBox="1"/>
          <p:nvPr/>
        </p:nvSpPr>
        <p:spPr>
          <a:xfrm>
            <a:off x="5111693" y="3739918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EC92DD-3B37-DFEF-0366-E2842C0BBBEA}"/>
              </a:ext>
            </a:extLst>
          </p:cNvPr>
          <p:cNvSpPr txBox="1"/>
          <p:nvPr/>
        </p:nvSpPr>
        <p:spPr>
          <a:xfrm>
            <a:off x="611561" y="4090242"/>
            <a:ext cx="33659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Cokkiri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서버 업데이트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8E0CA5-BD62-670E-C825-E5833691513E}"/>
              </a:ext>
            </a:extLst>
          </p:cNvPr>
          <p:cNvSpPr txBox="1"/>
          <p:nvPr/>
        </p:nvSpPr>
        <p:spPr>
          <a:xfrm>
            <a:off x="4117868" y="4086882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9A1AB7-92C5-536E-F77D-CAAFFC0CE3B3}"/>
              </a:ext>
            </a:extLst>
          </p:cNvPr>
          <p:cNvSpPr txBox="1"/>
          <p:nvPr/>
        </p:nvSpPr>
        <p:spPr>
          <a:xfrm>
            <a:off x="5111693" y="4086884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24ADF8-D1C4-1D27-8634-6779BE35F322}"/>
              </a:ext>
            </a:extLst>
          </p:cNvPr>
          <p:cNvSpPr txBox="1"/>
          <p:nvPr/>
        </p:nvSpPr>
        <p:spPr>
          <a:xfrm>
            <a:off x="611561" y="4414538"/>
            <a:ext cx="33659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Cokkiri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서버 업데이트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9F8683-D3D8-F745-ECDF-2BD37101916B}"/>
              </a:ext>
            </a:extLst>
          </p:cNvPr>
          <p:cNvSpPr txBox="1"/>
          <p:nvPr/>
        </p:nvSpPr>
        <p:spPr>
          <a:xfrm>
            <a:off x="4117868" y="4416953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FCAE93-BEB6-80DE-6E5E-11B58671AE31}"/>
              </a:ext>
            </a:extLst>
          </p:cNvPr>
          <p:cNvSpPr txBox="1"/>
          <p:nvPr/>
        </p:nvSpPr>
        <p:spPr>
          <a:xfrm>
            <a:off x="5111693" y="4416955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38AC33-BBA3-C927-A48C-85F7E0ECF308}"/>
              </a:ext>
            </a:extLst>
          </p:cNvPr>
          <p:cNvSpPr txBox="1"/>
          <p:nvPr/>
        </p:nvSpPr>
        <p:spPr>
          <a:xfrm>
            <a:off x="611561" y="4755673"/>
            <a:ext cx="33659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Cokkiri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서버 업데이트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05885B-E7E6-8237-CB6B-A0E3E567F7DE}"/>
              </a:ext>
            </a:extLst>
          </p:cNvPr>
          <p:cNvSpPr txBox="1"/>
          <p:nvPr/>
        </p:nvSpPr>
        <p:spPr>
          <a:xfrm>
            <a:off x="4117868" y="4758013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7E4ADD-98D4-674A-1F8C-28A499A10D1E}"/>
              </a:ext>
            </a:extLst>
          </p:cNvPr>
          <p:cNvSpPr txBox="1"/>
          <p:nvPr/>
        </p:nvSpPr>
        <p:spPr>
          <a:xfrm>
            <a:off x="5111693" y="4758015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580CDB-4675-ABA9-4C15-8407CAAE0976}"/>
              </a:ext>
            </a:extLst>
          </p:cNvPr>
          <p:cNvSpPr txBox="1"/>
          <p:nvPr/>
        </p:nvSpPr>
        <p:spPr>
          <a:xfrm>
            <a:off x="611561" y="5101779"/>
            <a:ext cx="33659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Cokkiri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서버 업데이트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F11167-DE55-E9BD-0A5B-A7565E09D89C}"/>
              </a:ext>
            </a:extLst>
          </p:cNvPr>
          <p:cNvSpPr txBox="1"/>
          <p:nvPr/>
        </p:nvSpPr>
        <p:spPr>
          <a:xfrm>
            <a:off x="4117868" y="5108749"/>
            <a:ext cx="86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FEEBF3-D7D7-A384-0BEE-D0E3D3737F0B}"/>
              </a:ext>
            </a:extLst>
          </p:cNvPr>
          <p:cNvSpPr txBox="1"/>
          <p:nvPr/>
        </p:nvSpPr>
        <p:spPr>
          <a:xfrm>
            <a:off x="5111693" y="5108751"/>
            <a:ext cx="90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2020.01.03 11:12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86A71A6-B55B-2F71-2737-1405DCCC50DC}"/>
              </a:ext>
            </a:extLst>
          </p:cNvPr>
          <p:cNvSpPr/>
          <p:nvPr/>
        </p:nvSpPr>
        <p:spPr>
          <a:xfrm>
            <a:off x="5430890" y="2277922"/>
            <a:ext cx="546940" cy="20883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92752A-53D4-6471-F258-0A596C1649E9}"/>
              </a:ext>
            </a:extLst>
          </p:cNvPr>
          <p:cNvSpPr txBox="1"/>
          <p:nvPr/>
        </p:nvSpPr>
        <p:spPr>
          <a:xfrm>
            <a:off x="5430890" y="2277921"/>
            <a:ext cx="546940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700" spc="-150" dirty="0"/>
              <a:t>삭제</a:t>
            </a:r>
            <a:endParaRPr lang="en-US" altLang="ko-KR" sz="700" spc="-15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CC0A74-F6F8-BB03-7382-6F76C428BF17}"/>
              </a:ext>
            </a:extLst>
          </p:cNvPr>
          <p:cNvSpPr txBox="1"/>
          <p:nvPr/>
        </p:nvSpPr>
        <p:spPr>
          <a:xfrm>
            <a:off x="349408" y="228448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제목 검색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27F648CE-516B-6DCA-96F1-5D679228D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04" y="2298508"/>
            <a:ext cx="172799" cy="172799"/>
          </a:xfrm>
          <a:prstGeom prst="rect">
            <a:avLst/>
          </a:prstGeom>
        </p:spPr>
      </p:pic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A4BCD53-072C-1EAA-80A9-D557344B4220}"/>
              </a:ext>
            </a:extLst>
          </p:cNvPr>
          <p:cNvSpPr/>
          <p:nvPr/>
        </p:nvSpPr>
        <p:spPr>
          <a:xfrm>
            <a:off x="320765" y="2274904"/>
            <a:ext cx="3427972" cy="197804"/>
          </a:xfrm>
          <a:prstGeom prst="roundRect">
            <a:avLst>
              <a:gd name="adj" fmla="val 16370"/>
            </a:avLst>
          </a:prstGeom>
          <a:noFill/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014C647-2E2B-C245-E8D9-9B998E5ACD29}"/>
              </a:ext>
            </a:extLst>
          </p:cNvPr>
          <p:cNvGrpSpPr/>
          <p:nvPr/>
        </p:nvGrpSpPr>
        <p:grpSpPr>
          <a:xfrm>
            <a:off x="99596" y="2123331"/>
            <a:ext cx="240772" cy="215444"/>
            <a:chOff x="292829" y="1695755"/>
            <a:chExt cx="240772" cy="215444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00B5F398-D755-3ACC-47A5-EAB98628244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1F57928-1868-BC49-CE7C-D5093EDA1EF3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FF15EAD-D0E6-C8BA-63B9-555A3542297E}"/>
              </a:ext>
            </a:extLst>
          </p:cNvPr>
          <p:cNvGrpSpPr/>
          <p:nvPr/>
        </p:nvGrpSpPr>
        <p:grpSpPr>
          <a:xfrm>
            <a:off x="5188429" y="2123331"/>
            <a:ext cx="240772" cy="215444"/>
            <a:chOff x="292829" y="1695755"/>
            <a:chExt cx="240772" cy="215444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E537B679-3417-BCC6-5625-947F6D05D7A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EA1CC3D-363C-9F8E-E6CC-9C428395D82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D97F09-3E90-44A7-305C-F4B1A768EC7A}"/>
              </a:ext>
            </a:extLst>
          </p:cNvPr>
          <p:cNvSpPr/>
          <p:nvPr/>
        </p:nvSpPr>
        <p:spPr>
          <a:xfrm>
            <a:off x="324219" y="3077121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2C727E-7324-4BCC-0935-BD273FED5647}"/>
              </a:ext>
            </a:extLst>
          </p:cNvPr>
          <p:cNvSpPr/>
          <p:nvPr/>
        </p:nvSpPr>
        <p:spPr>
          <a:xfrm>
            <a:off x="324219" y="3447683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1A2C5E-982F-28FA-6393-C546EEE1B0AD}"/>
              </a:ext>
            </a:extLst>
          </p:cNvPr>
          <p:cNvSpPr/>
          <p:nvPr/>
        </p:nvSpPr>
        <p:spPr>
          <a:xfrm>
            <a:off x="324219" y="3792982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D8AD88-FCD3-563F-C851-97E738F6439A}"/>
              </a:ext>
            </a:extLst>
          </p:cNvPr>
          <p:cNvSpPr/>
          <p:nvPr/>
        </p:nvSpPr>
        <p:spPr>
          <a:xfrm>
            <a:off x="324219" y="4124302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31B38A-6178-DE04-272E-B7F062C7D501}"/>
              </a:ext>
            </a:extLst>
          </p:cNvPr>
          <p:cNvSpPr/>
          <p:nvPr/>
        </p:nvSpPr>
        <p:spPr>
          <a:xfrm>
            <a:off x="324219" y="4469280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C8D97C-546D-E951-BD1D-FB9F6B4AC64A}"/>
              </a:ext>
            </a:extLst>
          </p:cNvPr>
          <p:cNvSpPr/>
          <p:nvPr/>
        </p:nvSpPr>
        <p:spPr>
          <a:xfrm>
            <a:off x="324219" y="4799731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58A73C-D822-E30F-8F20-D5CEEDDE60A0}"/>
              </a:ext>
            </a:extLst>
          </p:cNvPr>
          <p:cNvSpPr/>
          <p:nvPr/>
        </p:nvSpPr>
        <p:spPr>
          <a:xfrm>
            <a:off x="324219" y="5163942"/>
            <a:ext cx="111455" cy="111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0B90289-A131-3C47-19E1-F841E86D80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90" y="1931967"/>
            <a:ext cx="154614" cy="154616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2D16F135-2314-EC4C-A676-EEBAA8FDD937}"/>
              </a:ext>
            </a:extLst>
          </p:cNvPr>
          <p:cNvGrpSpPr/>
          <p:nvPr/>
        </p:nvGrpSpPr>
        <p:grpSpPr>
          <a:xfrm>
            <a:off x="5538078" y="1859913"/>
            <a:ext cx="240772" cy="215444"/>
            <a:chOff x="292829" y="1695755"/>
            <a:chExt cx="240772" cy="215444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DCAE1F8-73B7-F6C2-9D24-358B5E92CF76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C808F11-7176-F98F-B7B1-E0FBFE2D9BA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B4C623D-EE26-58E2-6C22-DC30AD7C29A0}"/>
              </a:ext>
            </a:extLst>
          </p:cNvPr>
          <p:cNvGrpSpPr/>
          <p:nvPr/>
        </p:nvGrpSpPr>
        <p:grpSpPr>
          <a:xfrm>
            <a:off x="82727" y="2973132"/>
            <a:ext cx="240772" cy="215444"/>
            <a:chOff x="292829" y="1695755"/>
            <a:chExt cx="240772" cy="215444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D1C6530-B2FC-AC4E-6F09-9FC6335F739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0ADB466-E613-D320-601F-4E6AF59BA8B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719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40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91857"/>
              </p:ext>
            </p:extLst>
          </p:nvPr>
        </p:nvGraphicFramePr>
        <p:xfrm>
          <a:off x="6444208" y="1568"/>
          <a:ext cx="2615952" cy="325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 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 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04467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5674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글쓰기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9C9738F-7BC9-C865-64E5-F778DEC803B9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0F09-1069-23CA-9DE1-3705CFF1D60D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35D3-987B-4DA9-1665-1C1C455BA060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2057C-263A-8007-E2E9-C08BDCDBE3E5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A1FE7-4643-E6DE-CE3E-0E3781724399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FB7B2B-CAF9-C218-F46A-A8D0B624C3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1167D3-41C7-0230-397E-F27445E61E75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90916F9-C3C6-CFAB-2B47-D48D5D354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6932BAF-E6E2-5E29-5AF5-D3EF83534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4238A8-75F1-1B54-251F-738C02F77AF3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pc="-150" dirty="0"/>
              <a:t>공지사항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D0885-5F6F-40A4-F20C-4A23842205C7}"/>
              </a:ext>
            </a:extLst>
          </p:cNvPr>
          <p:cNvSpPr txBox="1"/>
          <p:nvPr/>
        </p:nvSpPr>
        <p:spPr>
          <a:xfrm>
            <a:off x="326095" y="186553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글쓰기</a:t>
            </a:r>
            <a:endParaRPr lang="en-US" altLang="ko-KR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B1A8C4-CD2A-F200-3937-2425A04FB72F}"/>
              </a:ext>
            </a:extLst>
          </p:cNvPr>
          <p:cNvCxnSpPr>
            <a:cxnSpLocks/>
          </p:cNvCxnSpPr>
          <p:nvPr/>
        </p:nvCxnSpPr>
        <p:spPr>
          <a:xfrm>
            <a:off x="320765" y="2204864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8D18BA-3656-C3FB-581E-CA746889CEC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34388D2-6E7F-2D60-6C4E-965095CE3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7522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CO-NT-01-01-02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공지사항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글쓰기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3851A70-0F5E-7769-C44E-2167E8C286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74" y="2365577"/>
            <a:ext cx="154614" cy="1546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0E802A-64AD-BFF6-1CCF-C416A87F692A}"/>
              </a:ext>
            </a:extLst>
          </p:cNvPr>
          <p:cNvSpPr txBox="1"/>
          <p:nvPr/>
        </p:nvSpPr>
        <p:spPr>
          <a:xfrm>
            <a:off x="318421" y="232190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제목</a:t>
            </a:r>
            <a:endParaRPr lang="en-US" altLang="ko-KR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ADF363-23AF-9535-9ACA-0A1A694AE6BD}"/>
              </a:ext>
            </a:extLst>
          </p:cNvPr>
          <p:cNvSpPr/>
          <p:nvPr/>
        </p:nvSpPr>
        <p:spPr>
          <a:xfrm>
            <a:off x="1082126" y="2330647"/>
            <a:ext cx="4496774" cy="23869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5A4A0E-E692-C932-DC81-F3F95E07A262}"/>
              </a:ext>
            </a:extLst>
          </p:cNvPr>
          <p:cNvSpPr txBox="1"/>
          <p:nvPr/>
        </p:nvSpPr>
        <p:spPr>
          <a:xfrm>
            <a:off x="5617000" y="2292175"/>
            <a:ext cx="3930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/>
              <a:t>0/40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4A31C2-2797-11A2-AE78-8C92ED1B801B}"/>
              </a:ext>
            </a:extLst>
          </p:cNvPr>
          <p:cNvSpPr txBox="1"/>
          <p:nvPr/>
        </p:nvSpPr>
        <p:spPr>
          <a:xfrm>
            <a:off x="1082126" y="2354463"/>
            <a:ext cx="10246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제목을 입력해주세요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7278029-606F-BF43-735D-A5AFA8BE8A4C}"/>
              </a:ext>
            </a:extLst>
          </p:cNvPr>
          <p:cNvCxnSpPr>
            <a:cxnSpLocks/>
          </p:cNvCxnSpPr>
          <p:nvPr/>
        </p:nvCxnSpPr>
        <p:spPr>
          <a:xfrm>
            <a:off x="320765" y="2692678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7FDE7E-F005-893F-97C8-6D6F4A62D8D7}"/>
              </a:ext>
            </a:extLst>
          </p:cNvPr>
          <p:cNvSpPr txBox="1"/>
          <p:nvPr/>
        </p:nvSpPr>
        <p:spPr>
          <a:xfrm>
            <a:off x="316077" y="281601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내용</a:t>
            </a:r>
            <a:endParaRPr lang="en-US" altLang="ko-KR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69E1E7-2BA7-5B0C-9AA1-FD9B1EE5BA9D}"/>
              </a:ext>
            </a:extLst>
          </p:cNvPr>
          <p:cNvSpPr/>
          <p:nvPr/>
        </p:nvSpPr>
        <p:spPr>
          <a:xfrm>
            <a:off x="1079782" y="2824757"/>
            <a:ext cx="4927271" cy="213241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0F60A7-F3A2-B047-26EE-91A6949EF514}"/>
              </a:ext>
            </a:extLst>
          </p:cNvPr>
          <p:cNvSpPr txBox="1"/>
          <p:nvPr/>
        </p:nvSpPr>
        <p:spPr>
          <a:xfrm>
            <a:off x="5578900" y="4997310"/>
            <a:ext cx="5052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/>
              <a:t>0/1000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EC80CA-8094-F13E-F1FC-B19D84C91B9E}"/>
              </a:ext>
            </a:extLst>
          </p:cNvPr>
          <p:cNvSpPr txBox="1"/>
          <p:nvPr/>
        </p:nvSpPr>
        <p:spPr>
          <a:xfrm>
            <a:off x="1079782" y="2841292"/>
            <a:ext cx="4927271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내용을 입력해주세요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DD6717E-F58A-E4A7-F1DF-D1D605606C51}"/>
              </a:ext>
            </a:extLst>
          </p:cNvPr>
          <p:cNvSpPr/>
          <p:nvPr/>
        </p:nvSpPr>
        <p:spPr>
          <a:xfrm>
            <a:off x="5136183" y="5338865"/>
            <a:ext cx="873874" cy="19908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9D4AD-CC0B-AED4-BAE7-BA4FE6242EDB}"/>
              </a:ext>
            </a:extLst>
          </p:cNvPr>
          <p:cNvSpPr txBox="1"/>
          <p:nvPr/>
        </p:nvSpPr>
        <p:spPr>
          <a:xfrm>
            <a:off x="5142541" y="5340883"/>
            <a:ext cx="8706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spc="-150" dirty="0">
                <a:solidFill>
                  <a:schemeClr val="bg1"/>
                </a:solidFill>
              </a:rPr>
              <a:t>등록하기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B0995E6-F513-8481-B833-FF0B2ECC989A}"/>
              </a:ext>
            </a:extLst>
          </p:cNvPr>
          <p:cNvGrpSpPr/>
          <p:nvPr/>
        </p:nvGrpSpPr>
        <p:grpSpPr>
          <a:xfrm>
            <a:off x="99596" y="2818116"/>
            <a:ext cx="240772" cy="215444"/>
            <a:chOff x="292829" y="1695755"/>
            <a:chExt cx="240772" cy="215444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4A0ADC5-9025-C4FB-C608-8131C376C09A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0D79A5-D517-1180-1382-EFCA55F42DD4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A719D14-0738-EC4F-F00D-A93F1E45F640}"/>
              </a:ext>
            </a:extLst>
          </p:cNvPr>
          <p:cNvGrpSpPr/>
          <p:nvPr/>
        </p:nvGrpSpPr>
        <p:grpSpPr>
          <a:xfrm>
            <a:off x="4874944" y="5173720"/>
            <a:ext cx="240772" cy="215444"/>
            <a:chOff x="292829" y="1695755"/>
            <a:chExt cx="240772" cy="215444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F2D3090-BADD-3340-E387-4C8CC49122C7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BEC3D5-7804-99FE-3046-90B371F039C2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F44EC3-BF01-F160-077B-7C363D44537C}"/>
              </a:ext>
            </a:extLst>
          </p:cNvPr>
          <p:cNvGrpSpPr/>
          <p:nvPr/>
        </p:nvGrpSpPr>
        <p:grpSpPr>
          <a:xfrm>
            <a:off x="104868" y="2346768"/>
            <a:ext cx="240772" cy="215444"/>
            <a:chOff x="292829" y="1695755"/>
            <a:chExt cx="240772" cy="21544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B0A8012-420F-7874-9E91-7EBC31C9F1BE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5F87E0E-41A6-4101-7EDE-783C5A48A79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375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40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58684"/>
              </p:ext>
            </p:extLst>
          </p:nvPr>
        </p:nvGraphicFramePr>
        <p:xfrm>
          <a:off x="6444208" y="1568"/>
          <a:ext cx="2615952" cy="404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글 수정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7197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3565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보기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 이동 버튼</a:t>
                      </a: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04467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보기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5674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상세회면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9C9738F-7BC9-C865-64E5-F778DEC803B9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0F09-1069-23CA-9DE1-3705CFF1D60D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35D3-987B-4DA9-1665-1C1C455BA060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2057C-263A-8007-E2E9-C08BDCDBE3E5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A1FE7-4643-E6DE-CE3E-0E3781724399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FB7B2B-CAF9-C218-F46A-A8D0B624C3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1167D3-41C7-0230-397E-F27445E61E75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90916F9-C3C6-CFAB-2B47-D48D5D354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6932BAF-E6E2-5E29-5AF5-D3EF83534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4238A8-75F1-1B54-251F-738C02F77AF3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pc="-150" dirty="0"/>
              <a:t>공지사항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D0885-5F6F-40A4-F20C-4A23842205C7}"/>
              </a:ext>
            </a:extLst>
          </p:cNvPr>
          <p:cNvSpPr txBox="1"/>
          <p:nvPr/>
        </p:nvSpPr>
        <p:spPr>
          <a:xfrm>
            <a:off x="236374" y="1865532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Cokkiri</a:t>
            </a:r>
            <a:r>
              <a:rPr lang="en-US" altLang="ko-KR" sz="1200" dirty="0"/>
              <a:t> </a:t>
            </a:r>
            <a:r>
              <a:rPr lang="ko-KR" altLang="en-US" sz="1200" dirty="0"/>
              <a:t>정기검진 안내</a:t>
            </a:r>
            <a:endParaRPr lang="en-US" altLang="ko-KR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B1A8C4-CD2A-F200-3937-2425A04FB72F}"/>
              </a:ext>
            </a:extLst>
          </p:cNvPr>
          <p:cNvCxnSpPr>
            <a:cxnSpLocks/>
          </p:cNvCxnSpPr>
          <p:nvPr/>
        </p:nvCxnSpPr>
        <p:spPr>
          <a:xfrm>
            <a:off x="320765" y="2204864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4741F3-099C-AEB4-FD92-4F35DB6DA17D}"/>
              </a:ext>
            </a:extLst>
          </p:cNvPr>
          <p:cNvSpPr txBox="1"/>
          <p:nvPr/>
        </p:nvSpPr>
        <p:spPr>
          <a:xfrm>
            <a:off x="248410" y="2319182"/>
            <a:ext cx="8668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2023. 03.01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4047A6-C05E-B1DD-EE88-4124CBFD461C}"/>
              </a:ext>
            </a:extLst>
          </p:cNvPr>
          <p:cNvSpPr txBox="1"/>
          <p:nvPr/>
        </p:nvSpPr>
        <p:spPr>
          <a:xfrm>
            <a:off x="248410" y="2528379"/>
            <a:ext cx="4730919" cy="87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항상 </a:t>
            </a:r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Cokkiri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이용해주시는 고객님께 진심으로 감사드립니다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고객님들께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더 나은 서비스를 제공하고자 시스템 정기검진을 아래와 같이 실시합니다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시스템 정기검진 시간에는 저희 서비스가 잠시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중단되어니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이용에 참고하시기를 바라며 고객님께 양해를 부탁드립니다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96CD59-449F-1301-E4A4-83097D1EA449}"/>
              </a:ext>
            </a:extLst>
          </p:cNvPr>
          <p:cNvGrpSpPr/>
          <p:nvPr/>
        </p:nvGrpSpPr>
        <p:grpSpPr>
          <a:xfrm>
            <a:off x="2854962" y="5370676"/>
            <a:ext cx="627954" cy="208833"/>
            <a:chOff x="4063975" y="4996514"/>
            <a:chExt cx="339922" cy="208833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E7DE614-B731-9581-E4A5-CD23EFE71FE2}"/>
                </a:ext>
              </a:extLst>
            </p:cNvPr>
            <p:cNvSpPr/>
            <p:nvPr/>
          </p:nvSpPr>
          <p:spPr>
            <a:xfrm>
              <a:off x="4076493" y="5017027"/>
              <a:ext cx="327404" cy="15374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6FA265-4128-9119-9C04-31A168DA3222}"/>
                </a:ext>
              </a:extLst>
            </p:cNvPr>
            <p:cNvSpPr txBox="1"/>
            <p:nvPr/>
          </p:nvSpPr>
          <p:spPr>
            <a:xfrm>
              <a:off x="4063975" y="4996514"/>
              <a:ext cx="339922" cy="20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700" b="1" spc="-150" dirty="0"/>
                <a:t>목록</a:t>
              </a:r>
              <a:endParaRPr lang="en-US" altLang="ko-KR" sz="700" spc="-15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D642879-30FE-3379-B539-3ADFC05F6C91}"/>
              </a:ext>
            </a:extLst>
          </p:cNvPr>
          <p:cNvGrpSpPr/>
          <p:nvPr/>
        </p:nvGrpSpPr>
        <p:grpSpPr>
          <a:xfrm>
            <a:off x="905967" y="5364606"/>
            <a:ext cx="4525944" cy="200055"/>
            <a:chOff x="665777" y="5364606"/>
            <a:chExt cx="4525944" cy="20005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5BF69A-4DF3-F3CB-D359-C7EF54D34B8F}"/>
                </a:ext>
              </a:extLst>
            </p:cNvPr>
            <p:cNvSpPr txBox="1"/>
            <p:nvPr/>
          </p:nvSpPr>
          <p:spPr>
            <a:xfrm>
              <a:off x="4377969" y="5364606"/>
              <a:ext cx="8137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다음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447E40-941C-8729-7056-7D7A3DB7D91F}"/>
                </a:ext>
              </a:extLst>
            </p:cNvPr>
            <p:cNvSpPr txBox="1"/>
            <p:nvPr/>
          </p:nvSpPr>
          <p:spPr>
            <a:xfrm>
              <a:off x="665777" y="5364606"/>
              <a:ext cx="8137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&lt;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이전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57B896-FAE5-4A98-72F8-98434EECF4FF}"/>
              </a:ext>
            </a:extLst>
          </p:cNvPr>
          <p:cNvGrpSpPr/>
          <p:nvPr/>
        </p:nvGrpSpPr>
        <p:grpSpPr>
          <a:xfrm>
            <a:off x="810513" y="5175745"/>
            <a:ext cx="240772" cy="215444"/>
            <a:chOff x="292829" y="1695755"/>
            <a:chExt cx="240772" cy="21544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4509421-202B-5A15-AE1E-248F403E85DA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4EE3A9-19D4-2125-DCFA-CDD45ABD2BCC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38EF0A-9F4F-A589-1110-FC3449888AB8}"/>
              </a:ext>
            </a:extLst>
          </p:cNvPr>
          <p:cNvGrpSpPr/>
          <p:nvPr/>
        </p:nvGrpSpPr>
        <p:grpSpPr>
          <a:xfrm>
            <a:off x="2757701" y="5175745"/>
            <a:ext cx="240772" cy="215444"/>
            <a:chOff x="292829" y="1695755"/>
            <a:chExt cx="240772" cy="21544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DF7B08A-72B5-3540-E917-F66B9E975E98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A52BC9-779E-FFED-7B3E-FB31B39C7EC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B00B13-BD13-4A91-36E1-579FADB9A5A9}"/>
              </a:ext>
            </a:extLst>
          </p:cNvPr>
          <p:cNvGrpSpPr/>
          <p:nvPr/>
        </p:nvGrpSpPr>
        <p:grpSpPr>
          <a:xfrm>
            <a:off x="4497773" y="5175745"/>
            <a:ext cx="240772" cy="215444"/>
            <a:chOff x="292829" y="1695755"/>
            <a:chExt cx="240772" cy="215444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F55EC4F-201E-0963-52CD-FE3441381D0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7F55CF-22B6-35B1-7921-D4A7B5033AA2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8D18BA-3656-C3FB-581E-CA746889CEC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34388D2-6E7F-2D60-6C4E-965095CE3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79351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CO-NT-02-01-01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공지사항 상세페이지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상세페이지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31BD6584-B3F6-BEEC-EAE9-917A8F1345DB}"/>
              </a:ext>
            </a:extLst>
          </p:cNvPr>
          <p:cNvGrpSpPr/>
          <p:nvPr/>
        </p:nvGrpSpPr>
        <p:grpSpPr>
          <a:xfrm>
            <a:off x="5058079" y="1824245"/>
            <a:ext cx="240772" cy="215444"/>
            <a:chOff x="292829" y="1695755"/>
            <a:chExt cx="240772" cy="21544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297D1C6-BE74-5D9E-D908-62BC01CAA67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D058D3-3A9E-433B-A8A4-5B7263D683C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D9089A-8881-3ECF-D957-0072A996A673}"/>
              </a:ext>
            </a:extLst>
          </p:cNvPr>
          <p:cNvSpPr txBox="1"/>
          <p:nvPr/>
        </p:nvSpPr>
        <p:spPr>
          <a:xfrm>
            <a:off x="5214549" y="1897957"/>
            <a:ext cx="409316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en-US" altLang="ko-KR" sz="8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618BA-7E2D-53F0-BFF5-0913399CAC52}"/>
              </a:ext>
            </a:extLst>
          </p:cNvPr>
          <p:cNvSpPr txBox="1"/>
          <p:nvPr/>
        </p:nvSpPr>
        <p:spPr>
          <a:xfrm>
            <a:off x="5581168" y="1897957"/>
            <a:ext cx="409316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b="1" spc="-150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sz="8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5E2E31E-1D63-EBE2-4F03-3A715D21550D}"/>
              </a:ext>
            </a:extLst>
          </p:cNvPr>
          <p:cNvCxnSpPr>
            <a:cxnSpLocks/>
          </p:cNvCxnSpPr>
          <p:nvPr/>
        </p:nvCxnSpPr>
        <p:spPr>
          <a:xfrm>
            <a:off x="5621459" y="1909169"/>
            <a:ext cx="0" cy="20308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5D9C888-8425-740E-3E7D-7C5AB246C03C}"/>
              </a:ext>
            </a:extLst>
          </p:cNvPr>
          <p:cNvGrpSpPr/>
          <p:nvPr/>
        </p:nvGrpSpPr>
        <p:grpSpPr>
          <a:xfrm>
            <a:off x="5531099" y="1824245"/>
            <a:ext cx="240772" cy="215444"/>
            <a:chOff x="292829" y="1695755"/>
            <a:chExt cx="240772" cy="21544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BF6B014-661D-E313-C2D2-745CEA4560FE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93FCE6-8D88-EB3E-E539-CBECE4F6F676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1979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44045" y="1710483"/>
            <a:ext cx="6249789" cy="40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85CADCD-C596-0BD1-9433-12ECBE7A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92830"/>
              </p:ext>
            </p:extLst>
          </p:nvPr>
        </p:nvGraphicFramePr>
        <p:xfrm>
          <a:off x="6444208" y="1568"/>
          <a:ext cx="2615952" cy="325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 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 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04467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5674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글 수정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9C9738F-7BC9-C865-64E5-F778DEC803B9}"/>
              </a:ext>
            </a:extLst>
          </p:cNvPr>
          <p:cNvSpPr/>
          <p:nvPr/>
        </p:nvSpPr>
        <p:spPr>
          <a:xfrm>
            <a:off x="35496" y="1278491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0F09-1069-23CA-9DE1-3705CFF1D60D}"/>
              </a:ext>
            </a:extLst>
          </p:cNvPr>
          <p:cNvSpPr txBox="1"/>
          <p:nvPr/>
        </p:nvSpPr>
        <p:spPr>
          <a:xfrm>
            <a:off x="241771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35D3-987B-4DA9-1665-1C1C455BA060}"/>
              </a:ext>
            </a:extLst>
          </p:cNvPr>
          <p:cNvSpPr txBox="1"/>
          <p:nvPr/>
        </p:nvSpPr>
        <p:spPr>
          <a:xfrm>
            <a:off x="681839" y="1393366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2057C-263A-8007-E2E9-C08BDCDBE3E5}"/>
              </a:ext>
            </a:extLst>
          </p:cNvPr>
          <p:cNvSpPr txBox="1"/>
          <p:nvPr/>
        </p:nvSpPr>
        <p:spPr>
          <a:xfrm>
            <a:off x="1210865" y="1393366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A1FE7-4643-E6DE-CE3E-0E3781724399}"/>
              </a:ext>
            </a:extLst>
          </p:cNvPr>
          <p:cNvSpPr txBox="1"/>
          <p:nvPr/>
        </p:nvSpPr>
        <p:spPr>
          <a:xfrm>
            <a:off x="1807503" y="139336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FB7B2B-CAF9-C218-F46A-A8D0B624C3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417089"/>
            <a:ext cx="176332" cy="176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1167D3-41C7-0230-397E-F27445E61E75}"/>
              </a:ext>
            </a:extLst>
          </p:cNvPr>
          <p:cNvSpPr txBox="1"/>
          <p:nvPr/>
        </p:nvSpPr>
        <p:spPr>
          <a:xfrm>
            <a:off x="5051684" y="1393366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90916F9-C3C6-CFAB-2B47-D48D5D354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417089"/>
            <a:ext cx="200056" cy="20005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6932BAF-E6E2-5E29-5AF5-D3EF83534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390955"/>
            <a:ext cx="228600" cy="228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4238A8-75F1-1B54-251F-738C02F77AF3}"/>
              </a:ext>
            </a:extLst>
          </p:cNvPr>
          <p:cNvSpPr txBox="1"/>
          <p:nvPr/>
        </p:nvSpPr>
        <p:spPr>
          <a:xfrm>
            <a:off x="2474672" y="139336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pc="-150" dirty="0"/>
              <a:t>공지사항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D0885-5F6F-40A4-F20C-4A23842205C7}"/>
              </a:ext>
            </a:extLst>
          </p:cNvPr>
          <p:cNvSpPr txBox="1"/>
          <p:nvPr/>
        </p:nvSpPr>
        <p:spPr>
          <a:xfrm>
            <a:off x="326095" y="186553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글 수정</a:t>
            </a:r>
            <a:endParaRPr lang="en-US" altLang="ko-KR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B1A8C4-CD2A-F200-3937-2425A04FB72F}"/>
              </a:ext>
            </a:extLst>
          </p:cNvPr>
          <p:cNvCxnSpPr>
            <a:cxnSpLocks/>
          </p:cNvCxnSpPr>
          <p:nvPr/>
        </p:nvCxnSpPr>
        <p:spPr>
          <a:xfrm>
            <a:off x="320765" y="2204864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8D18BA-3656-C3FB-581E-CA746889CEC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CO-TB-01-0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글쓰기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상품등록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34388D2-6E7F-2D60-6C4E-965095CE3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62074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CO-NT-02-01-02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공지사항 상세페이지 수정화면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상세페이지 수정화면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70E802A-64AD-BFF6-1CCF-C416A87F692A}"/>
              </a:ext>
            </a:extLst>
          </p:cNvPr>
          <p:cNvSpPr txBox="1"/>
          <p:nvPr/>
        </p:nvSpPr>
        <p:spPr>
          <a:xfrm>
            <a:off x="318421" y="232190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제목</a:t>
            </a:r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5A4A0E-E692-C932-DC81-F3F95E07A262}"/>
              </a:ext>
            </a:extLst>
          </p:cNvPr>
          <p:cNvSpPr txBox="1"/>
          <p:nvPr/>
        </p:nvSpPr>
        <p:spPr>
          <a:xfrm>
            <a:off x="5617000" y="2292175"/>
            <a:ext cx="3930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/>
              <a:t>0/40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4A31C2-2797-11A2-AE78-8C92ED1B801B}"/>
              </a:ext>
            </a:extLst>
          </p:cNvPr>
          <p:cNvSpPr txBox="1"/>
          <p:nvPr/>
        </p:nvSpPr>
        <p:spPr>
          <a:xfrm>
            <a:off x="1082126" y="2354463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Cokkiri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정기검진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7278029-606F-BF43-735D-A5AFA8BE8A4C}"/>
              </a:ext>
            </a:extLst>
          </p:cNvPr>
          <p:cNvCxnSpPr>
            <a:cxnSpLocks/>
          </p:cNvCxnSpPr>
          <p:nvPr/>
        </p:nvCxnSpPr>
        <p:spPr>
          <a:xfrm>
            <a:off x="320765" y="2692678"/>
            <a:ext cx="568863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7FDE7E-F005-893F-97C8-6D6F4A62D8D7}"/>
              </a:ext>
            </a:extLst>
          </p:cNvPr>
          <p:cNvSpPr txBox="1"/>
          <p:nvPr/>
        </p:nvSpPr>
        <p:spPr>
          <a:xfrm>
            <a:off x="316077" y="281601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내용</a:t>
            </a:r>
            <a:endParaRPr lang="en-US" altLang="ko-KR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EC80CA-8094-F13E-F1FC-B19D84C91B9E}"/>
              </a:ext>
            </a:extLst>
          </p:cNvPr>
          <p:cNvSpPr txBox="1"/>
          <p:nvPr/>
        </p:nvSpPr>
        <p:spPr>
          <a:xfrm>
            <a:off x="1079782" y="2841292"/>
            <a:ext cx="4927271" cy="71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항상 </a:t>
            </a:r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Cokkiri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이용해주시는 고객님께 진심으로 감사드립니다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고객님들께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더 나은 서비스를 제공하고자 시스템 정기검진을 아래와 같이 실시합니다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시스템 정기검진 시간에는 저희 서비스가 잠시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중단되어니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이용에 참고하시기를 바라며 고객님께 양해를 부탁드립니다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DABEE9-28C0-2D25-D409-1CE70C1609F3}"/>
              </a:ext>
            </a:extLst>
          </p:cNvPr>
          <p:cNvSpPr/>
          <p:nvPr/>
        </p:nvSpPr>
        <p:spPr>
          <a:xfrm>
            <a:off x="1079782" y="2824757"/>
            <a:ext cx="4927271" cy="213241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99C9F7-3373-D740-8D3B-5549A542E3DB}"/>
              </a:ext>
            </a:extLst>
          </p:cNvPr>
          <p:cNvSpPr txBox="1"/>
          <p:nvPr/>
        </p:nvSpPr>
        <p:spPr>
          <a:xfrm>
            <a:off x="5578900" y="4997310"/>
            <a:ext cx="5052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/>
              <a:t>0/1000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EDE08C6-81D9-4D07-1E8E-9C1178886379}"/>
              </a:ext>
            </a:extLst>
          </p:cNvPr>
          <p:cNvSpPr/>
          <p:nvPr/>
        </p:nvSpPr>
        <p:spPr>
          <a:xfrm>
            <a:off x="5136183" y="5338865"/>
            <a:ext cx="873874" cy="19908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C4B243-621A-80C9-8878-3A6BBEF90FAF}"/>
              </a:ext>
            </a:extLst>
          </p:cNvPr>
          <p:cNvSpPr txBox="1"/>
          <p:nvPr/>
        </p:nvSpPr>
        <p:spPr>
          <a:xfrm>
            <a:off x="5142541" y="5340883"/>
            <a:ext cx="8706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spc="-150" dirty="0">
                <a:solidFill>
                  <a:schemeClr val="bg1"/>
                </a:solidFill>
              </a:rPr>
              <a:t>등록하기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E8F1D8FD-6294-F70A-8D1D-EF6550F151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74" y="2365577"/>
            <a:ext cx="154614" cy="154616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A7D3B84-B298-3EE7-3993-AA7835181E0D}"/>
              </a:ext>
            </a:extLst>
          </p:cNvPr>
          <p:cNvSpPr/>
          <p:nvPr/>
        </p:nvSpPr>
        <p:spPr>
          <a:xfrm>
            <a:off x="1082126" y="2330647"/>
            <a:ext cx="4496774" cy="23869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9AD639-5E8B-FB4D-461E-C67467153678}"/>
              </a:ext>
            </a:extLst>
          </p:cNvPr>
          <p:cNvGrpSpPr/>
          <p:nvPr/>
        </p:nvGrpSpPr>
        <p:grpSpPr>
          <a:xfrm>
            <a:off x="99596" y="2818116"/>
            <a:ext cx="240772" cy="215444"/>
            <a:chOff x="292829" y="1695755"/>
            <a:chExt cx="240772" cy="21544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FAF4055-2D65-833A-F35D-4C218D00483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FC3252A-E74D-3CEE-E9D5-D90C9DACCFEF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DBCB8D9-5EC0-DDEB-7FE2-0845A6361158}"/>
              </a:ext>
            </a:extLst>
          </p:cNvPr>
          <p:cNvGrpSpPr/>
          <p:nvPr/>
        </p:nvGrpSpPr>
        <p:grpSpPr>
          <a:xfrm>
            <a:off x="4874944" y="5173720"/>
            <a:ext cx="240772" cy="215444"/>
            <a:chOff x="292829" y="1695755"/>
            <a:chExt cx="240772" cy="215444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7D761EE-4958-DB66-B622-42A8C8C60A6D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D92EA6F-D860-2CEB-2C2D-B2C50473208C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4FC34A4-BA45-738B-A44A-49758AFBBD38}"/>
              </a:ext>
            </a:extLst>
          </p:cNvPr>
          <p:cNvGrpSpPr/>
          <p:nvPr/>
        </p:nvGrpSpPr>
        <p:grpSpPr>
          <a:xfrm>
            <a:off x="104868" y="2346768"/>
            <a:ext cx="240772" cy="215444"/>
            <a:chOff x="292829" y="1695755"/>
            <a:chExt cx="240772" cy="215444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F5D5970-220C-81BF-6A8B-913672AA6BD7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F6C0067-471E-4914-A59A-8D51F72E00F3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81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86181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나라 선택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１０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전화번호 입력 후 인증버튼 클릭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１１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인증버튼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１２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도로명주소 검색버튼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자동가입방지문자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회원가입을 위해 개인정보를 입력하는 화면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중복여부는 버튼을 누르지 않아도 자동으로 알려줌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35496" y="1988840"/>
            <a:ext cx="6264696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B66C83-51A6-0A2B-4D1C-D0C28C1005FA}"/>
              </a:ext>
            </a:extLst>
          </p:cNvPr>
          <p:cNvSpPr/>
          <p:nvPr/>
        </p:nvSpPr>
        <p:spPr>
          <a:xfrm>
            <a:off x="2339752" y="2623706"/>
            <a:ext cx="1728192" cy="2308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34016-7FA4-2F3A-DA92-E1C9812D46D7}"/>
              </a:ext>
            </a:extLst>
          </p:cNvPr>
          <p:cNvSpPr txBox="1"/>
          <p:nvPr/>
        </p:nvSpPr>
        <p:spPr>
          <a:xfrm>
            <a:off x="2339752" y="23928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휴대전화</a:t>
            </a:r>
            <a:endParaRPr lang="en-US" altLang="ko-KR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EC1B9F-A387-8E3D-7A69-2BC08C041979}"/>
              </a:ext>
            </a:extLst>
          </p:cNvPr>
          <p:cNvSpPr txBox="1"/>
          <p:nvPr/>
        </p:nvSpPr>
        <p:spPr>
          <a:xfrm>
            <a:off x="2339752" y="2626492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대한민국 </a:t>
            </a:r>
            <a:r>
              <a:rPr lang="en-US" altLang="ko-KR" sz="900" dirty="0"/>
              <a:t>+82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D4AEBFD-FCF1-E27C-5FF9-0E16EA7396E2}"/>
              </a:ext>
            </a:extLst>
          </p:cNvPr>
          <p:cNvSpPr/>
          <p:nvPr/>
        </p:nvSpPr>
        <p:spPr>
          <a:xfrm>
            <a:off x="2339752" y="2916380"/>
            <a:ext cx="1061255" cy="2302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AF7A9A-845B-D94F-DB4B-AA84FEBBF5E5}"/>
              </a:ext>
            </a:extLst>
          </p:cNvPr>
          <p:cNvSpPr txBox="1"/>
          <p:nvPr/>
        </p:nvSpPr>
        <p:spPr>
          <a:xfrm>
            <a:off x="2339752" y="291916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전화번호 입력</a:t>
            </a:r>
            <a:endParaRPr lang="en-US" altLang="ko-KR" sz="9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855CFB4-ACDE-F407-575A-CDA21A72567D}"/>
              </a:ext>
            </a:extLst>
          </p:cNvPr>
          <p:cNvSpPr/>
          <p:nvPr/>
        </p:nvSpPr>
        <p:spPr>
          <a:xfrm>
            <a:off x="3469305" y="2916380"/>
            <a:ext cx="598639" cy="2302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88BDFC-3105-35AA-90D2-23E9C483527D}"/>
              </a:ext>
            </a:extLst>
          </p:cNvPr>
          <p:cNvSpPr txBox="1"/>
          <p:nvPr/>
        </p:nvSpPr>
        <p:spPr>
          <a:xfrm>
            <a:off x="3421612" y="2919166"/>
            <a:ext cx="646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/>
              <a:t>인증번호</a:t>
            </a:r>
            <a:endParaRPr lang="en-US" altLang="ko-KR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39C064C-B0DB-3E72-96DC-F3E746A7AAE7}"/>
              </a:ext>
            </a:extLst>
          </p:cNvPr>
          <p:cNvSpPr/>
          <p:nvPr/>
        </p:nvSpPr>
        <p:spPr>
          <a:xfrm>
            <a:off x="2339752" y="3215506"/>
            <a:ext cx="1728192" cy="2308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9BEBA02-9EAE-4FC3-72F2-026346773BB9}"/>
              </a:ext>
            </a:extLst>
          </p:cNvPr>
          <p:cNvSpPr txBox="1"/>
          <p:nvPr/>
        </p:nvSpPr>
        <p:spPr>
          <a:xfrm>
            <a:off x="2339752" y="3218292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인증번호를 입력하세요</a:t>
            </a:r>
            <a:endParaRPr lang="en-US" altLang="ko-KR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5E9222-E7B5-26CB-86C1-8203122CA765}"/>
              </a:ext>
            </a:extLst>
          </p:cNvPr>
          <p:cNvSpPr txBox="1"/>
          <p:nvPr/>
        </p:nvSpPr>
        <p:spPr>
          <a:xfrm>
            <a:off x="3543514" y="359491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음성듣기</a:t>
            </a:r>
            <a:endParaRPr lang="en-US" altLang="ko-KR" sz="8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B2DD90D-B8CC-B84A-DE92-5361E097FFBF}"/>
              </a:ext>
            </a:extLst>
          </p:cNvPr>
          <p:cNvGrpSpPr/>
          <p:nvPr/>
        </p:nvGrpSpPr>
        <p:grpSpPr>
          <a:xfrm>
            <a:off x="2062975" y="2633814"/>
            <a:ext cx="240772" cy="215444"/>
            <a:chOff x="292829" y="1695755"/>
            <a:chExt cx="240772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673C15F-F068-A71B-4288-B5AAA2A66D5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7F17DE1-ECCD-B2DF-B049-072B399DF29A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E262330-0928-1349-667E-D5F13BB2CD1F}"/>
              </a:ext>
            </a:extLst>
          </p:cNvPr>
          <p:cNvGrpSpPr/>
          <p:nvPr/>
        </p:nvGrpSpPr>
        <p:grpSpPr>
          <a:xfrm>
            <a:off x="2022271" y="2927443"/>
            <a:ext cx="296876" cy="215444"/>
            <a:chOff x="256743" y="1699421"/>
            <a:chExt cx="296876" cy="215444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E08B4BB-F7A7-B083-4BB5-855403533060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4E7583E-F39B-2528-DEB0-0CA91F038C5F}"/>
                </a:ext>
              </a:extLst>
            </p:cNvPr>
            <p:cNvSpPr txBox="1"/>
            <p:nvPr/>
          </p:nvSpPr>
          <p:spPr>
            <a:xfrm>
              <a:off x="256743" y="169942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BC97C34B-4E07-8749-C2CE-01BB75C28FFE}"/>
              </a:ext>
            </a:extLst>
          </p:cNvPr>
          <p:cNvGrpSpPr/>
          <p:nvPr/>
        </p:nvGrpSpPr>
        <p:grpSpPr>
          <a:xfrm>
            <a:off x="1975784" y="3217307"/>
            <a:ext cx="389850" cy="215444"/>
            <a:chOff x="210256" y="1699421"/>
            <a:chExt cx="389850" cy="215444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697864BF-C4B3-3085-2D39-3C520FAEF983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BA0FFC8-7677-7754-32C8-18554F29BD37}"/>
                </a:ext>
              </a:extLst>
            </p:cNvPr>
            <p:cNvSpPr txBox="1"/>
            <p:nvPr/>
          </p:nvSpPr>
          <p:spPr>
            <a:xfrm>
              <a:off x="210256" y="169942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95000"/>
                    </a:schemeClr>
                  </a:solidFill>
                </a:rPr>
                <a:t>１１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7239EDF-7631-2EB0-CDB3-A3FE61EE53E5}"/>
              </a:ext>
            </a:extLst>
          </p:cNvPr>
          <p:cNvGrpSpPr/>
          <p:nvPr/>
        </p:nvGrpSpPr>
        <p:grpSpPr>
          <a:xfrm>
            <a:off x="2022270" y="3544289"/>
            <a:ext cx="296877" cy="215444"/>
            <a:chOff x="256742" y="1699421"/>
            <a:chExt cx="296877" cy="215444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933BE17-3D4E-7140-B5CF-54ED66C4461E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988D318-702D-DE6E-300B-3F98E7F67C07}"/>
                </a:ext>
              </a:extLst>
            </p:cNvPr>
            <p:cNvSpPr txBox="1"/>
            <p:nvPr/>
          </p:nvSpPr>
          <p:spPr>
            <a:xfrm>
              <a:off x="256742" y="1699421"/>
              <a:ext cx="2968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F34C7172-9F1F-9E56-3168-D09A8DDE3E39}"/>
              </a:ext>
            </a:extLst>
          </p:cNvPr>
          <p:cNvSpPr/>
          <p:nvPr/>
        </p:nvSpPr>
        <p:spPr>
          <a:xfrm>
            <a:off x="2322003" y="4156990"/>
            <a:ext cx="1728192" cy="277401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5248CFF-8AAD-CC3B-992D-9A9ADD5AE3D1}"/>
              </a:ext>
            </a:extLst>
          </p:cNvPr>
          <p:cNvSpPr txBox="1"/>
          <p:nvPr/>
        </p:nvSpPr>
        <p:spPr>
          <a:xfrm>
            <a:off x="2862935" y="41802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회원가입</a:t>
            </a:r>
            <a:endParaRPr lang="en-US" altLang="ko-KR" sz="900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33C4F0B6-A348-3D82-AF5B-FC8AFA2B90C9}"/>
              </a:ext>
            </a:extLst>
          </p:cNvPr>
          <p:cNvGrpSpPr/>
          <p:nvPr/>
        </p:nvGrpSpPr>
        <p:grpSpPr>
          <a:xfrm>
            <a:off x="2022271" y="4219515"/>
            <a:ext cx="296877" cy="215444"/>
            <a:chOff x="256743" y="1699421"/>
            <a:chExt cx="296877" cy="215444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3E5506FE-F011-E5FC-AF2A-214BE068E8CA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F2EC959-94CF-B6CA-4C8D-2F9CF225D8EC}"/>
                </a:ext>
              </a:extLst>
            </p:cNvPr>
            <p:cNvSpPr txBox="1"/>
            <p:nvPr/>
          </p:nvSpPr>
          <p:spPr>
            <a:xfrm>
              <a:off x="256743" y="1699421"/>
              <a:ext cx="2968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C245A1-57C3-0584-3D23-1EFD8EF73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31347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CO-MA-JO-00-01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 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F21577E-9DC1-ACEB-6878-A2E7CEA7A0EF}"/>
              </a:ext>
            </a:extLst>
          </p:cNvPr>
          <p:cNvSpPr/>
          <p:nvPr/>
        </p:nvSpPr>
        <p:spPr>
          <a:xfrm>
            <a:off x="35496" y="1554735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9A18D-A44A-D9BB-F87E-453B633E68B2}"/>
              </a:ext>
            </a:extLst>
          </p:cNvPr>
          <p:cNvSpPr txBox="1"/>
          <p:nvPr/>
        </p:nvSpPr>
        <p:spPr>
          <a:xfrm>
            <a:off x="241771" y="1669610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84E8D-12A6-78F3-468D-854D4D20A940}"/>
              </a:ext>
            </a:extLst>
          </p:cNvPr>
          <p:cNvSpPr txBox="1"/>
          <p:nvPr/>
        </p:nvSpPr>
        <p:spPr>
          <a:xfrm>
            <a:off x="681839" y="1669610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DD508-327C-ED65-FE35-3BAEA5665E89}"/>
              </a:ext>
            </a:extLst>
          </p:cNvPr>
          <p:cNvSpPr txBox="1"/>
          <p:nvPr/>
        </p:nvSpPr>
        <p:spPr>
          <a:xfrm>
            <a:off x="1210865" y="1669610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9D3BD-AD89-255F-F405-4094D41D5756}"/>
              </a:ext>
            </a:extLst>
          </p:cNvPr>
          <p:cNvSpPr txBox="1"/>
          <p:nvPr/>
        </p:nvSpPr>
        <p:spPr>
          <a:xfrm>
            <a:off x="1807503" y="1669610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98B2AD-3407-B12B-5A41-D55E9D298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693333"/>
            <a:ext cx="176332" cy="176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E34B10-749B-75DE-04BD-52E940B2C0CF}"/>
              </a:ext>
            </a:extLst>
          </p:cNvPr>
          <p:cNvSpPr txBox="1"/>
          <p:nvPr/>
        </p:nvSpPr>
        <p:spPr>
          <a:xfrm>
            <a:off x="5051684" y="1669610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DD766C-1383-135D-287F-BDEED1696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693333"/>
            <a:ext cx="200056" cy="2000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025636-A9ED-074A-FD69-344560ED9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667199"/>
            <a:ext cx="228600" cy="22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9E45EE-080D-314F-7489-05106CA826B2}"/>
              </a:ext>
            </a:extLst>
          </p:cNvPr>
          <p:cNvSpPr txBox="1"/>
          <p:nvPr/>
        </p:nvSpPr>
        <p:spPr>
          <a:xfrm>
            <a:off x="2474672" y="166961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1F70974-407A-A9A9-4BC7-A721CCC1F8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264" b="29586"/>
          <a:stretch/>
        </p:blipFill>
        <p:spPr>
          <a:xfrm>
            <a:off x="2330019" y="3549550"/>
            <a:ext cx="1244264" cy="47680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3E0FC0-359C-3CBA-01FF-E07F98C4F055}"/>
              </a:ext>
            </a:extLst>
          </p:cNvPr>
          <p:cNvSpPr/>
          <p:nvPr/>
        </p:nvSpPr>
        <p:spPr>
          <a:xfrm>
            <a:off x="3605136" y="3611164"/>
            <a:ext cx="445060" cy="1729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A6B81-0F82-C5BC-0368-6FA5FB80E08A}"/>
              </a:ext>
            </a:extLst>
          </p:cNvPr>
          <p:cNvSpPr txBox="1"/>
          <p:nvPr/>
        </p:nvSpPr>
        <p:spPr>
          <a:xfrm>
            <a:off x="3530148" y="38182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새로고침</a:t>
            </a:r>
            <a:endParaRPr lang="en-US" altLang="ko-KR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C5E729-B2C7-57B8-09A2-F076AC09A136}"/>
              </a:ext>
            </a:extLst>
          </p:cNvPr>
          <p:cNvSpPr/>
          <p:nvPr/>
        </p:nvSpPr>
        <p:spPr>
          <a:xfrm>
            <a:off x="3605136" y="3839491"/>
            <a:ext cx="445060" cy="1729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5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16412"/>
              </p:ext>
            </p:extLst>
          </p:nvPr>
        </p:nvGraphicFramePr>
        <p:xfrm>
          <a:off x="6444208" y="1568"/>
          <a:ext cx="2615952" cy="364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페이지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익명게시판 페이지 이동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메인화면에서는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각 게시판에 대한 간단한 설명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바로가기 기능을 통해 해당 웹사이트에 대한 정보를 빠르게 얻을 수 있음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C7D271-9C41-037F-BECE-BDE61030C9E5}"/>
              </a:ext>
            </a:extLst>
          </p:cNvPr>
          <p:cNvSpPr/>
          <p:nvPr/>
        </p:nvSpPr>
        <p:spPr>
          <a:xfrm>
            <a:off x="26316" y="1425691"/>
            <a:ext cx="6264696" cy="2651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71E92F-35B6-9F6E-DAA4-645AA2097F8A}"/>
              </a:ext>
            </a:extLst>
          </p:cNvPr>
          <p:cNvSpPr txBox="1"/>
          <p:nvPr/>
        </p:nvSpPr>
        <p:spPr>
          <a:xfrm>
            <a:off x="392741" y="1919129"/>
            <a:ext cx="21916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같은 지역끼리</a:t>
            </a:r>
            <a:endParaRPr lang="en-US" altLang="ko-KR" sz="2000" dirty="0"/>
          </a:p>
          <a:p>
            <a:r>
              <a:rPr lang="ko-KR" altLang="en-US" sz="2000" dirty="0"/>
              <a:t>중고거래</a:t>
            </a:r>
            <a:endParaRPr lang="en-US" altLang="ko-KR" sz="2000" dirty="0"/>
          </a:p>
          <a:p>
            <a:endParaRPr lang="en-US" altLang="ko-KR" sz="1200" dirty="0"/>
          </a:p>
          <a:p>
            <a:r>
              <a:rPr lang="ko-KR" altLang="en-US" sz="900" dirty="0"/>
              <a:t>아직도 믿음이 안가는 </a:t>
            </a:r>
            <a:r>
              <a:rPr lang="ko-KR" altLang="en-US" sz="900" dirty="0" err="1"/>
              <a:t>장거래</a:t>
            </a:r>
            <a:r>
              <a:rPr lang="ko-KR" altLang="en-US" sz="900" dirty="0"/>
              <a:t> 택배거래</a:t>
            </a:r>
            <a:endParaRPr lang="en-US" altLang="ko-KR" sz="900" dirty="0"/>
          </a:p>
          <a:p>
            <a:r>
              <a:rPr lang="ko-KR" altLang="en-US" sz="900" dirty="0" err="1"/>
              <a:t>우리끼리</a:t>
            </a:r>
            <a:r>
              <a:rPr lang="ko-KR" altLang="en-US" sz="900" dirty="0"/>
              <a:t> 직접 만나 거래해요</a:t>
            </a:r>
            <a:endParaRPr lang="en-US" altLang="ko-KR" sz="9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0BB037-81E1-FC28-E7A9-8C7411D95C58}"/>
              </a:ext>
            </a:extLst>
          </p:cNvPr>
          <p:cNvGrpSpPr/>
          <p:nvPr/>
        </p:nvGrpSpPr>
        <p:grpSpPr>
          <a:xfrm>
            <a:off x="277368" y="2980958"/>
            <a:ext cx="240772" cy="215444"/>
            <a:chOff x="292829" y="1695755"/>
            <a:chExt cx="240772" cy="2154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372D903-4E3A-5138-D215-35F288CBFD0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B4AE3C-FF8C-A518-6441-C437F35F484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02CC-F6F6-BE24-7266-229837A8C652}"/>
              </a:ext>
            </a:extLst>
          </p:cNvPr>
          <p:cNvGrpSpPr/>
          <p:nvPr/>
        </p:nvGrpSpPr>
        <p:grpSpPr>
          <a:xfrm>
            <a:off x="2909507" y="5732778"/>
            <a:ext cx="240772" cy="215444"/>
            <a:chOff x="292829" y="1695755"/>
            <a:chExt cx="240772" cy="21544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DDFC87-5E62-3BBD-CF4E-BF0ABFD7CE52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D13968-A592-5BC1-17C1-7E08A701BD38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AB04A2B-825A-F515-563F-67715903F932}"/>
              </a:ext>
            </a:extLst>
          </p:cNvPr>
          <p:cNvSpPr/>
          <p:nvPr/>
        </p:nvSpPr>
        <p:spPr>
          <a:xfrm>
            <a:off x="35496" y="1428642"/>
            <a:ext cx="6264696" cy="53127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7DF66C0-F6AA-CCD8-5991-99F81EBC4705}"/>
              </a:ext>
            </a:extLst>
          </p:cNvPr>
          <p:cNvSpPr/>
          <p:nvPr/>
        </p:nvSpPr>
        <p:spPr>
          <a:xfrm>
            <a:off x="26316" y="4069894"/>
            <a:ext cx="6264696" cy="2651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4025340-7B31-2A2A-00A0-48D64FE107CE}"/>
              </a:ext>
            </a:extLst>
          </p:cNvPr>
          <p:cNvSpPr/>
          <p:nvPr/>
        </p:nvSpPr>
        <p:spPr>
          <a:xfrm>
            <a:off x="483188" y="3150525"/>
            <a:ext cx="864096" cy="277401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474DDB-0D72-2638-06E8-3B307C3D8851}"/>
              </a:ext>
            </a:extLst>
          </p:cNvPr>
          <p:cNvSpPr txBox="1"/>
          <p:nvPr/>
        </p:nvSpPr>
        <p:spPr>
          <a:xfrm>
            <a:off x="607716" y="317380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중고거래</a:t>
            </a:r>
            <a:endParaRPr lang="en-US" altLang="ko-KR" sz="9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6496B9-25D0-DE55-4587-F9ABF3CF91AA}"/>
              </a:ext>
            </a:extLst>
          </p:cNvPr>
          <p:cNvSpPr txBox="1"/>
          <p:nvPr/>
        </p:nvSpPr>
        <p:spPr>
          <a:xfrm>
            <a:off x="3059832" y="4643123"/>
            <a:ext cx="2842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쉿</a:t>
            </a:r>
            <a:r>
              <a:rPr lang="en-US" altLang="ko-KR" sz="2000" dirty="0"/>
              <a:t>! </a:t>
            </a:r>
            <a:r>
              <a:rPr lang="ko-KR" altLang="en-US" sz="2000" dirty="0" err="1"/>
              <a:t>우리끼리</a:t>
            </a:r>
            <a:endParaRPr lang="en-US" altLang="ko-KR" sz="2000" dirty="0"/>
          </a:p>
          <a:p>
            <a:r>
              <a:rPr lang="ko-KR" altLang="en-US" sz="2000" dirty="0"/>
              <a:t>비밀 대화를 나눠요</a:t>
            </a:r>
            <a:r>
              <a:rPr lang="en-US" altLang="ko-KR" sz="2000" dirty="0"/>
              <a:t>.</a:t>
            </a:r>
          </a:p>
          <a:p>
            <a:endParaRPr lang="en-US" altLang="ko-KR" sz="1200" dirty="0"/>
          </a:p>
          <a:p>
            <a:r>
              <a:rPr lang="ko-KR" altLang="en-US" sz="900" dirty="0"/>
              <a:t>익명을 통해 궁금한 것을 묻거나</a:t>
            </a:r>
            <a:endParaRPr lang="en-US" altLang="ko-KR" sz="900" dirty="0"/>
          </a:p>
          <a:p>
            <a:r>
              <a:rPr lang="ko-KR" altLang="en-US" sz="900" dirty="0"/>
              <a:t>마음껏 자신의 고민을 풀어 스트레스를 날려보아요</a:t>
            </a:r>
            <a:r>
              <a:rPr lang="en-US" altLang="ko-KR" sz="900" dirty="0"/>
              <a:t>!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5B6A24C-BB64-9436-D07E-8D23073BF5F9}"/>
              </a:ext>
            </a:extLst>
          </p:cNvPr>
          <p:cNvSpPr/>
          <p:nvPr/>
        </p:nvSpPr>
        <p:spPr>
          <a:xfrm>
            <a:off x="3150279" y="5874519"/>
            <a:ext cx="864096" cy="277401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B8F2F8-65D5-E8CF-9BF3-C9EDF4AF03D5}"/>
              </a:ext>
            </a:extLst>
          </p:cNvPr>
          <p:cNvSpPr txBox="1"/>
          <p:nvPr/>
        </p:nvSpPr>
        <p:spPr>
          <a:xfrm>
            <a:off x="3217100" y="589780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익명게시판</a:t>
            </a:r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EEC877-0C9F-3514-C073-A1FCB4377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9133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CO-MA-HO-00-01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1D41BEF-DD9C-8F1D-624E-1042C143235D}"/>
              </a:ext>
            </a:extLst>
          </p:cNvPr>
          <p:cNvSpPr/>
          <p:nvPr/>
        </p:nvSpPr>
        <p:spPr>
          <a:xfrm>
            <a:off x="35496" y="996594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F8D32-3C7A-27FA-DE01-48ECA1B97D0B}"/>
              </a:ext>
            </a:extLst>
          </p:cNvPr>
          <p:cNvSpPr txBox="1"/>
          <p:nvPr/>
        </p:nvSpPr>
        <p:spPr>
          <a:xfrm>
            <a:off x="241771" y="1111469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45C3C-621F-C64E-7ACE-F2AB57F2146E}"/>
              </a:ext>
            </a:extLst>
          </p:cNvPr>
          <p:cNvSpPr txBox="1"/>
          <p:nvPr/>
        </p:nvSpPr>
        <p:spPr>
          <a:xfrm>
            <a:off x="681839" y="1111469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6B647-1DCA-4750-D1F5-E1FAFE80C126}"/>
              </a:ext>
            </a:extLst>
          </p:cNvPr>
          <p:cNvSpPr txBox="1"/>
          <p:nvPr/>
        </p:nvSpPr>
        <p:spPr>
          <a:xfrm>
            <a:off x="1210865" y="1111469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CEE66-EC01-7203-C6C2-1608729E9205}"/>
              </a:ext>
            </a:extLst>
          </p:cNvPr>
          <p:cNvSpPr txBox="1"/>
          <p:nvPr/>
        </p:nvSpPr>
        <p:spPr>
          <a:xfrm>
            <a:off x="1807503" y="1111469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122709E-047D-F232-B9BC-4BA525EBD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135192"/>
            <a:ext cx="176332" cy="176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93C96F-DA26-BD9E-AC0D-66853F495D6D}"/>
              </a:ext>
            </a:extLst>
          </p:cNvPr>
          <p:cNvSpPr txBox="1"/>
          <p:nvPr/>
        </p:nvSpPr>
        <p:spPr>
          <a:xfrm>
            <a:off x="5051684" y="1111469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17E25E-3856-8D4D-A333-00E4F9652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135192"/>
            <a:ext cx="200056" cy="2000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2F25F7-BB5C-EE8D-F895-31E6B4911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109058"/>
            <a:ext cx="228600" cy="228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9E7993-598F-5BF6-7ABD-613BB017B83D}"/>
              </a:ext>
            </a:extLst>
          </p:cNvPr>
          <p:cNvSpPr txBox="1"/>
          <p:nvPr/>
        </p:nvSpPr>
        <p:spPr>
          <a:xfrm>
            <a:off x="2474672" y="111146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401517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68306"/>
              </p:ext>
            </p:extLst>
          </p:nvPr>
        </p:nvGraphicFramePr>
        <p:xfrm>
          <a:off x="6444208" y="1568"/>
          <a:ext cx="2615952" cy="364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중고거래 페이지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익명게시판 페이지 이동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마이플레이스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 이동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메인화면에서는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각 게시판에 대한 간단한 설명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바로가기 기능을 통해 해당 웹사이트에 대한 정보를 빠르게 얻을 수 있음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C7D271-9C41-037F-BECE-BDE61030C9E5}"/>
              </a:ext>
            </a:extLst>
          </p:cNvPr>
          <p:cNvSpPr/>
          <p:nvPr/>
        </p:nvSpPr>
        <p:spPr>
          <a:xfrm>
            <a:off x="26316" y="1425691"/>
            <a:ext cx="6264696" cy="2651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71E92F-35B6-9F6E-DAA4-645AA2097F8A}"/>
              </a:ext>
            </a:extLst>
          </p:cNvPr>
          <p:cNvSpPr txBox="1"/>
          <p:nvPr/>
        </p:nvSpPr>
        <p:spPr>
          <a:xfrm>
            <a:off x="392741" y="1919129"/>
            <a:ext cx="2505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나만 아는 좋은 장소</a:t>
            </a:r>
            <a:endParaRPr lang="en-US" altLang="ko-KR" sz="2000" dirty="0"/>
          </a:p>
          <a:p>
            <a:r>
              <a:rPr lang="ko-KR" altLang="en-US" sz="2000" dirty="0"/>
              <a:t>알려줄까</a:t>
            </a:r>
            <a:r>
              <a:rPr lang="en-US" altLang="ko-KR" sz="2000" dirty="0"/>
              <a:t>?</a:t>
            </a:r>
          </a:p>
          <a:p>
            <a:endParaRPr lang="en-US" altLang="ko-KR" sz="1200" dirty="0"/>
          </a:p>
          <a:p>
            <a:r>
              <a:rPr lang="ko-KR" altLang="en-US" sz="900" dirty="0" err="1"/>
              <a:t>우리자역의</a:t>
            </a:r>
            <a:r>
              <a:rPr lang="ko-KR" altLang="en-US" sz="900" dirty="0"/>
              <a:t> 최고의 맛집</a:t>
            </a:r>
            <a:r>
              <a:rPr lang="en-US" altLang="ko-KR" sz="900" dirty="0"/>
              <a:t>, </a:t>
            </a:r>
            <a:r>
              <a:rPr lang="ko-KR" altLang="en-US" sz="900" dirty="0"/>
              <a:t>명소들을</a:t>
            </a:r>
            <a:endParaRPr lang="en-US" altLang="ko-KR" sz="900" dirty="0"/>
          </a:p>
          <a:p>
            <a:r>
              <a:rPr lang="ko-KR" altLang="en-US" sz="900" dirty="0" err="1"/>
              <a:t>우리끼리</a:t>
            </a:r>
            <a:r>
              <a:rPr lang="ko-KR" altLang="en-US" sz="900" dirty="0"/>
              <a:t> 공유해요</a:t>
            </a:r>
            <a:endParaRPr lang="en-US" altLang="ko-KR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F52412-73BD-8C45-3C4B-413181FC40B9}"/>
              </a:ext>
            </a:extLst>
          </p:cNvPr>
          <p:cNvGrpSpPr/>
          <p:nvPr/>
        </p:nvGrpSpPr>
        <p:grpSpPr>
          <a:xfrm>
            <a:off x="253214" y="2980958"/>
            <a:ext cx="240772" cy="215444"/>
            <a:chOff x="292829" y="1695755"/>
            <a:chExt cx="240772" cy="21544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8B92DCF-4ABA-A1A6-C0EC-2C9CCFB67149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F6D0A8-E211-FD43-C397-49631A91164E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AB04A2B-825A-F515-563F-67715903F932}"/>
              </a:ext>
            </a:extLst>
          </p:cNvPr>
          <p:cNvSpPr/>
          <p:nvPr/>
        </p:nvSpPr>
        <p:spPr>
          <a:xfrm>
            <a:off x="35496" y="1428642"/>
            <a:ext cx="6264696" cy="26484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4025340-7B31-2A2A-00A0-48D64FE107CE}"/>
              </a:ext>
            </a:extLst>
          </p:cNvPr>
          <p:cNvSpPr/>
          <p:nvPr/>
        </p:nvSpPr>
        <p:spPr>
          <a:xfrm>
            <a:off x="483188" y="3150525"/>
            <a:ext cx="864096" cy="277401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474DDB-0D72-2638-06E8-3B307C3D8851}"/>
              </a:ext>
            </a:extLst>
          </p:cNvPr>
          <p:cNvSpPr txBox="1"/>
          <p:nvPr/>
        </p:nvSpPr>
        <p:spPr>
          <a:xfrm>
            <a:off x="492301" y="317380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마이플레이스</a:t>
            </a:r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9EA2B4-751B-08A6-918C-13C298551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3533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CO-MA-HO-00-01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1F0EFAF-0258-552A-6BF9-A48A1C463BF6}"/>
              </a:ext>
            </a:extLst>
          </p:cNvPr>
          <p:cNvSpPr/>
          <p:nvPr/>
        </p:nvSpPr>
        <p:spPr>
          <a:xfrm>
            <a:off x="35496" y="996594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6F04F-523F-B467-B8C9-E13556F41EDC}"/>
              </a:ext>
            </a:extLst>
          </p:cNvPr>
          <p:cNvSpPr txBox="1"/>
          <p:nvPr/>
        </p:nvSpPr>
        <p:spPr>
          <a:xfrm>
            <a:off x="241771" y="1111469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E6BE4-E3AF-91CC-4E2E-EC2D4D7F4868}"/>
              </a:ext>
            </a:extLst>
          </p:cNvPr>
          <p:cNvSpPr txBox="1"/>
          <p:nvPr/>
        </p:nvSpPr>
        <p:spPr>
          <a:xfrm>
            <a:off x="681839" y="1111469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1471-2F16-F67D-9486-E2BDAE848D47}"/>
              </a:ext>
            </a:extLst>
          </p:cNvPr>
          <p:cNvSpPr txBox="1"/>
          <p:nvPr/>
        </p:nvSpPr>
        <p:spPr>
          <a:xfrm>
            <a:off x="1210865" y="1111469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B4F5C-A26D-53D9-525A-6ED98E478DF6}"/>
              </a:ext>
            </a:extLst>
          </p:cNvPr>
          <p:cNvSpPr txBox="1"/>
          <p:nvPr/>
        </p:nvSpPr>
        <p:spPr>
          <a:xfrm>
            <a:off x="1807503" y="1111469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086B5E-CE33-4328-A79A-D7F08930DF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135192"/>
            <a:ext cx="176332" cy="176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AD44C6-FBC2-8D39-C4E2-B7A501FF6449}"/>
              </a:ext>
            </a:extLst>
          </p:cNvPr>
          <p:cNvSpPr txBox="1"/>
          <p:nvPr/>
        </p:nvSpPr>
        <p:spPr>
          <a:xfrm>
            <a:off x="5051684" y="1111469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5AE6FC-AA8E-6E2A-94FA-62538154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135192"/>
            <a:ext cx="200056" cy="2000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01562C-95DA-F28D-5321-015F76AF0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109058"/>
            <a:ext cx="228600" cy="228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7BFA65-1D9A-40D1-D9A7-E0A0539D2718}"/>
              </a:ext>
            </a:extLst>
          </p:cNvPr>
          <p:cNvSpPr txBox="1"/>
          <p:nvPr/>
        </p:nvSpPr>
        <p:spPr>
          <a:xfrm>
            <a:off x="2474672" y="111146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142759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22F79E5-9736-42FA-D899-911C907B662D}"/>
              </a:ext>
            </a:extLst>
          </p:cNvPr>
          <p:cNvSpPr txBox="1"/>
          <p:nvPr/>
        </p:nvSpPr>
        <p:spPr>
          <a:xfrm>
            <a:off x="392741" y="2476374"/>
            <a:ext cx="21916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같은 지역끼리</a:t>
            </a:r>
            <a:endParaRPr lang="en-US" altLang="ko-KR" sz="2000" dirty="0"/>
          </a:p>
          <a:p>
            <a:r>
              <a:rPr lang="ko-KR" altLang="en-US" sz="2000" dirty="0"/>
              <a:t>중고거래</a:t>
            </a:r>
            <a:endParaRPr lang="en-US" altLang="ko-KR" sz="2000" dirty="0"/>
          </a:p>
          <a:p>
            <a:endParaRPr lang="en-US" altLang="ko-KR" sz="1200" dirty="0"/>
          </a:p>
          <a:p>
            <a:r>
              <a:rPr lang="ko-KR" altLang="en-US" sz="900" dirty="0"/>
              <a:t>아직도 믿음이 안가는 </a:t>
            </a:r>
            <a:r>
              <a:rPr lang="ko-KR" altLang="en-US" sz="900" dirty="0" err="1"/>
              <a:t>장거래</a:t>
            </a:r>
            <a:r>
              <a:rPr lang="ko-KR" altLang="en-US" sz="900" dirty="0"/>
              <a:t> 택배거래</a:t>
            </a:r>
            <a:endParaRPr lang="en-US" altLang="ko-KR" sz="900" dirty="0"/>
          </a:p>
          <a:p>
            <a:r>
              <a:rPr lang="ko-KR" altLang="en-US" sz="900" dirty="0" err="1"/>
              <a:t>우리끼리</a:t>
            </a:r>
            <a:r>
              <a:rPr lang="ko-KR" altLang="en-US" sz="900" dirty="0"/>
              <a:t> 직접 만나 거래해요</a:t>
            </a:r>
            <a:endParaRPr lang="en-US" altLang="ko-KR" sz="9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0DEC18-BC50-2BF7-1157-0F17AE611201}"/>
              </a:ext>
            </a:extLst>
          </p:cNvPr>
          <p:cNvGrpSpPr/>
          <p:nvPr/>
        </p:nvGrpSpPr>
        <p:grpSpPr>
          <a:xfrm>
            <a:off x="277368" y="3538203"/>
            <a:ext cx="240772" cy="215444"/>
            <a:chOff x="292829" y="1695755"/>
            <a:chExt cx="240772" cy="215444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497CA56-6C79-40B0-FE61-73C46033BA64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3A0776-6AC1-3B7B-EDF6-14C551FF4499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97CE6F8-4252-A3C0-383A-4F6B980D1AAF}"/>
              </a:ext>
            </a:extLst>
          </p:cNvPr>
          <p:cNvSpPr/>
          <p:nvPr/>
        </p:nvSpPr>
        <p:spPr>
          <a:xfrm>
            <a:off x="483188" y="3707770"/>
            <a:ext cx="864096" cy="277401"/>
          </a:xfrm>
          <a:prstGeom prst="roundRect">
            <a:avLst>
              <a:gd name="adj" fmla="val 50000"/>
            </a:avLst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034380-87C0-22BB-E86A-D00C43E492BC}"/>
              </a:ext>
            </a:extLst>
          </p:cNvPr>
          <p:cNvSpPr txBox="1"/>
          <p:nvPr/>
        </p:nvSpPr>
        <p:spPr>
          <a:xfrm>
            <a:off x="607716" y="37310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중고거래</a:t>
            </a:r>
            <a:endParaRPr lang="en-US" altLang="ko-KR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6C0EA-0123-A15A-BE8F-0681A1A9C6E7}"/>
              </a:ext>
            </a:extLst>
          </p:cNvPr>
          <p:cNvSpPr/>
          <p:nvPr/>
        </p:nvSpPr>
        <p:spPr>
          <a:xfrm>
            <a:off x="35496" y="1988840"/>
            <a:ext cx="6264696" cy="446449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0C0C98-973F-73F0-26DC-1ACB1956A7F4}"/>
              </a:ext>
            </a:extLst>
          </p:cNvPr>
          <p:cNvSpPr/>
          <p:nvPr/>
        </p:nvSpPr>
        <p:spPr>
          <a:xfrm>
            <a:off x="26316" y="4627139"/>
            <a:ext cx="6264696" cy="18261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1299"/>
              </p:ext>
            </p:extLst>
          </p:nvPr>
        </p:nvGraphicFramePr>
        <p:xfrm>
          <a:off x="6444208" y="1568"/>
          <a:ext cx="2615952" cy="40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알림 내용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알림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B0BB037-81E1-FC28-E7A9-8C7411D95C58}"/>
              </a:ext>
            </a:extLst>
          </p:cNvPr>
          <p:cNvGrpSpPr/>
          <p:nvPr/>
        </p:nvGrpSpPr>
        <p:grpSpPr>
          <a:xfrm>
            <a:off x="4407229" y="1804876"/>
            <a:ext cx="240772" cy="215444"/>
            <a:chOff x="292829" y="1695755"/>
            <a:chExt cx="240772" cy="2154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372D903-4E3A-5138-D215-35F288CBFD0B}"/>
                </a:ext>
              </a:extLst>
            </p:cNvPr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B4AE3C-FF8C-A518-6441-C437F35F484B}"/>
                </a:ext>
              </a:extLst>
            </p:cNvPr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94F68E-90E3-0F3A-90E9-C7B447B22C5E}"/>
              </a:ext>
            </a:extLst>
          </p:cNvPr>
          <p:cNvSpPr/>
          <p:nvPr/>
        </p:nvSpPr>
        <p:spPr>
          <a:xfrm>
            <a:off x="4572000" y="1985888"/>
            <a:ext cx="1577315" cy="11958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4DBAD-1B3A-DDBC-8BC3-9ACED666A70A}"/>
              </a:ext>
            </a:extLst>
          </p:cNvPr>
          <p:cNvSpPr txBox="1"/>
          <p:nvPr/>
        </p:nvSpPr>
        <p:spPr>
          <a:xfrm>
            <a:off x="4654584" y="2071057"/>
            <a:ext cx="138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홍길동 </a:t>
            </a:r>
            <a:r>
              <a:rPr lang="ko-KR" altLang="en-US" sz="800" dirty="0" err="1"/>
              <a:t>님께서</a:t>
            </a:r>
            <a:r>
              <a:rPr lang="ko-KR" altLang="en-US" sz="800" dirty="0"/>
              <a:t> </a:t>
            </a:r>
            <a:r>
              <a:rPr lang="ko-KR" altLang="en-US" sz="800" dirty="0" err="1"/>
              <a:t>배고파님께</a:t>
            </a:r>
            <a:r>
              <a:rPr lang="ko-KR" altLang="en-US" sz="800" dirty="0"/>
              <a:t> 채팅을 보냈어요</a:t>
            </a:r>
            <a:endParaRPr lang="en-US" altLang="ko-KR" sz="800" dirty="0"/>
          </a:p>
          <a:p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1C72B-6385-B1DB-E1A4-74BE19FA6F83}"/>
              </a:ext>
            </a:extLst>
          </p:cNvPr>
          <p:cNvSpPr/>
          <p:nvPr/>
        </p:nvSpPr>
        <p:spPr>
          <a:xfrm>
            <a:off x="26316" y="1982936"/>
            <a:ext cx="6264696" cy="2651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53E2DD-269F-2BA4-958C-838CB8881B0C}"/>
              </a:ext>
            </a:extLst>
          </p:cNvPr>
          <p:cNvSpPr txBox="1"/>
          <p:nvPr/>
        </p:nvSpPr>
        <p:spPr>
          <a:xfrm>
            <a:off x="3059832" y="5200368"/>
            <a:ext cx="2842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쉿</a:t>
            </a:r>
            <a:r>
              <a:rPr lang="en-US" altLang="ko-KR" sz="2000" dirty="0"/>
              <a:t>! </a:t>
            </a:r>
            <a:r>
              <a:rPr lang="ko-KR" altLang="en-US" sz="2000" dirty="0" err="1"/>
              <a:t>우리끼리</a:t>
            </a:r>
            <a:endParaRPr lang="en-US" altLang="ko-KR" sz="2000" dirty="0"/>
          </a:p>
          <a:p>
            <a:r>
              <a:rPr lang="ko-KR" altLang="en-US" sz="2000" dirty="0"/>
              <a:t>비밀 대화를 나눠요</a:t>
            </a:r>
            <a:r>
              <a:rPr lang="en-US" altLang="ko-KR" sz="2000" dirty="0"/>
              <a:t>.</a:t>
            </a:r>
          </a:p>
          <a:p>
            <a:endParaRPr lang="en-US" altLang="ko-KR" sz="1200" dirty="0"/>
          </a:p>
          <a:p>
            <a:r>
              <a:rPr lang="ko-KR" altLang="en-US" sz="900" dirty="0"/>
              <a:t>익명을 통해 궁금한 것을 묻거나</a:t>
            </a:r>
            <a:endParaRPr lang="en-US" altLang="ko-KR" sz="900" dirty="0"/>
          </a:p>
          <a:p>
            <a:r>
              <a:rPr lang="ko-KR" altLang="en-US" sz="900" dirty="0"/>
              <a:t>마음껏 자신의 고민을 풀어 스트레스를 날려보아요</a:t>
            </a:r>
            <a:r>
              <a:rPr lang="en-US" altLang="ko-KR" sz="900" dirty="0"/>
              <a:t>!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D326AD-6DA3-8053-B8B5-F2ED0DE848AD}"/>
              </a:ext>
            </a:extLst>
          </p:cNvPr>
          <p:cNvCxnSpPr>
            <a:cxnSpLocks/>
          </p:cNvCxnSpPr>
          <p:nvPr/>
        </p:nvCxnSpPr>
        <p:spPr>
          <a:xfrm>
            <a:off x="4580258" y="2564904"/>
            <a:ext cx="1575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62D32C-C35A-84D4-8458-AA6525DA4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5943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CO-MA-HO-00-02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230408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홈화면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알람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마이프로필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2A78D41-9302-F294-DA2E-D4B4B2CAB370}"/>
              </a:ext>
            </a:extLst>
          </p:cNvPr>
          <p:cNvSpPr txBox="1"/>
          <p:nvPr/>
        </p:nvSpPr>
        <p:spPr>
          <a:xfrm>
            <a:off x="4654584" y="2658707"/>
            <a:ext cx="138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Cokkiri</a:t>
            </a:r>
            <a:r>
              <a:rPr lang="ko-KR" altLang="en-US" sz="800" dirty="0"/>
              <a:t>가 새로운 이벤트를 시작해요</a:t>
            </a:r>
            <a:r>
              <a:rPr lang="en-US" altLang="ko-KR" sz="800" dirty="0"/>
              <a:t>!</a:t>
            </a:r>
          </a:p>
          <a:p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시간 전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E88801-68B9-D406-1AB8-5792149C6C17}"/>
              </a:ext>
            </a:extLst>
          </p:cNvPr>
          <p:cNvSpPr/>
          <p:nvPr/>
        </p:nvSpPr>
        <p:spPr>
          <a:xfrm>
            <a:off x="35496" y="155737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10AF8B-D60C-1FEA-F2C5-240BEF7292C4}"/>
              </a:ext>
            </a:extLst>
          </p:cNvPr>
          <p:cNvSpPr txBox="1"/>
          <p:nvPr/>
        </p:nvSpPr>
        <p:spPr>
          <a:xfrm>
            <a:off x="241771" y="1672247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로고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C23FCE-6D0E-9C21-43D3-8F7199336471}"/>
              </a:ext>
            </a:extLst>
          </p:cNvPr>
          <p:cNvSpPr txBox="1"/>
          <p:nvPr/>
        </p:nvSpPr>
        <p:spPr>
          <a:xfrm>
            <a:off x="681839" y="1672247"/>
            <a:ext cx="4667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중고거래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898CE6-A3ED-94FF-7A74-A1DA7B1BEE7D}"/>
              </a:ext>
            </a:extLst>
          </p:cNvPr>
          <p:cNvSpPr txBox="1"/>
          <p:nvPr/>
        </p:nvSpPr>
        <p:spPr>
          <a:xfrm>
            <a:off x="1210865" y="1672247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비밀게시판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1D3BA-C4A2-9B6D-D488-DC4B9548F24B}"/>
              </a:ext>
            </a:extLst>
          </p:cNvPr>
          <p:cNvSpPr txBox="1"/>
          <p:nvPr/>
        </p:nvSpPr>
        <p:spPr>
          <a:xfrm>
            <a:off x="1807503" y="1672247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마이플레이스</a:t>
            </a:r>
            <a:endParaRPr lang="ko-KR" altLang="en-US" sz="7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507C15F-7534-1B80-872E-05690DA4B2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09" y="1695970"/>
            <a:ext cx="176332" cy="17633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B8567A3-094B-8F72-3783-68926464EE6E}"/>
              </a:ext>
            </a:extLst>
          </p:cNvPr>
          <p:cNvSpPr txBox="1"/>
          <p:nvPr/>
        </p:nvSpPr>
        <p:spPr>
          <a:xfrm>
            <a:off x="5051684" y="1672247"/>
            <a:ext cx="325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위치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88C8479B-13A0-E0DB-C9BB-CE6B3AE1D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31" y="1695970"/>
            <a:ext cx="200056" cy="20005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62E8CC9-C17E-D45F-CC99-332312F98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7" y="1669836"/>
            <a:ext cx="228600" cy="2286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FE39928-CF3C-2ED2-4C5A-EC502B115DDB}"/>
              </a:ext>
            </a:extLst>
          </p:cNvPr>
          <p:cNvSpPr txBox="1"/>
          <p:nvPr/>
        </p:nvSpPr>
        <p:spPr>
          <a:xfrm>
            <a:off x="2474672" y="16722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316017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5841</Words>
  <Application>Microsoft Office PowerPoint</Application>
  <PresentationFormat>화면 슬라이드 쇼(4:3)</PresentationFormat>
  <Paragraphs>3087</Paragraphs>
  <Slides>53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굴림</vt:lpstr>
      <vt:lpstr>맑은 고딕</vt:lpstr>
      <vt:lpstr>바탕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정은지</cp:lastModifiedBy>
  <cp:revision>504</cp:revision>
  <dcterms:created xsi:type="dcterms:W3CDTF">2016-02-22T11:51:01Z</dcterms:created>
  <dcterms:modified xsi:type="dcterms:W3CDTF">2023-04-10T03:35:18Z</dcterms:modified>
</cp:coreProperties>
</file>