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5" r:id="rId3"/>
    <p:sldId id="279" r:id="rId4"/>
    <p:sldId id="260" r:id="rId5"/>
    <p:sldId id="299" r:id="rId6"/>
    <p:sldId id="277" r:id="rId7"/>
    <p:sldId id="281" r:id="rId8"/>
    <p:sldId id="284" r:id="rId9"/>
    <p:sldId id="282" r:id="rId10"/>
    <p:sldId id="289" r:id="rId11"/>
    <p:sldId id="283" r:id="rId12"/>
    <p:sldId id="288" r:id="rId13"/>
    <p:sldId id="285" r:id="rId14"/>
    <p:sldId id="300" r:id="rId15"/>
    <p:sldId id="286" r:id="rId16"/>
    <p:sldId id="287" r:id="rId17"/>
    <p:sldId id="301" r:id="rId18"/>
    <p:sldId id="305" r:id="rId19"/>
    <p:sldId id="290" r:id="rId20"/>
    <p:sldId id="274" r:id="rId21"/>
    <p:sldId id="302" r:id="rId22"/>
    <p:sldId id="303" r:id="rId23"/>
    <p:sldId id="304" r:id="rId24"/>
    <p:sldId id="306" r:id="rId25"/>
    <p:sldId id="293" r:id="rId26"/>
    <p:sldId id="292" r:id="rId27"/>
    <p:sldId id="307" r:id="rId28"/>
    <p:sldId id="294" r:id="rId29"/>
    <p:sldId id="272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on Jae Won" initials="PJW" lastIdx="1" clrIdx="0">
    <p:extLst>
      <p:ext uri="{19B8F6BF-5375-455C-9EA6-DF929625EA0E}">
        <p15:presenceInfo xmlns:p15="http://schemas.microsoft.com/office/powerpoint/2012/main" userId="8468081ad4c8d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94DA9-85B3-4945-8D63-6E2F59B1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8E2DE-526D-4573-8B62-64C7946C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74369-9CCA-470B-801A-23AF35B1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FE96-7125-489C-8916-2D78D6B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5E96-7A2A-4154-B56F-1979589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1D1EB-07A2-4D4A-B4E1-1409104E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35B2-1749-4151-AD6C-4F2A63A1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CC080-7583-4930-AB6A-E6DCC7D9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A2D27-DF9B-497E-87C0-CE10AED3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8FA08-6CD3-4F1A-B5A3-740E38B0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74D68-B9E1-4F30-BEFB-9C1FD6BD8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659D2-DCD7-44C4-BE62-4489A1CE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7C142-5C17-4C67-8388-4D3038FB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886FA-D269-4DBC-9407-B569847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8C411-4E98-41D3-9CDF-BD1DF7F5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C060-B324-4BBF-9DDF-660BF9DE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60F3B-A690-4D2F-98F5-3654E2CA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5E19-C7F9-4E36-B5C3-80D0DB2F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01DB4-1FA4-4C8A-BC3D-EFB79C2B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081F4-4EC2-425C-B842-ECCBD675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44E6B-8894-4DF0-9A20-941D1E34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3E269-644C-4D24-ADE3-53EDDC8D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1711-5D11-4AEC-AA60-9C56E8EE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7525A-52FC-4B21-BE2E-A2AEA7D2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EA0F6-367F-4F8D-AB77-79FDEC8D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A101-8C2E-4B82-B37F-950E9C4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81CCF-7B77-4644-B8AC-8F10BC359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FF345-9C34-4D79-9414-A91CEB92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1F6D2-C577-4863-99B7-D8AE8FA8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BC1CB-36A1-48B4-ACEB-5DFF92A0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30A89-8AF2-4F39-A074-0A697A6C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0F9A-AB3C-49F7-8EEF-617093A8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26E68-1A86-420D-A9F0-EBC6F48F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F88E1-4E5F-4915-AFEC-6409F90B0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1979A-127F-43E2-92EC-5677E5C5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B59CE-94F0-440A-BB64-9EC84AA10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2FF2F-22D8-4BC4-B35E-1123553E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BC3B96-02DC-465D-8084-80938A65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4107-ED8B-4CB9-838C-4C3B2EA0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F822-A09D-49C2-BD26-0604AAC2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927E3-FB87-4809-8B32-9C3E92E5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6C219-0739-497C-99BC-4FD410C6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4015C-FA57-4E1F-B37B-6F32BE30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9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71A04-4767-4F52-88E0-AA54FB78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C3F75-62C9-404F-8414-960C3CC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BADF4-1073-4482-8601-2E73CFDB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BB69-BB2A-40B6-A1AD-CA741B3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04136-089F-4C18-BD3B-526C06D0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2C060-2314-42F9-844D-B8A06D6C6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BEF8E-D8D2-466B-863F-9B6F6A85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6C6A6-E3FB-43D5-A5C0-9400413B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D016A-10A4-46BF-917E-FE62111C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1E65-2016-401A-A732-081E6E9A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98AECD-6F6A-44A6-9CF7-E2831C4D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78EB7-99E7-481B-A410-5C84BF52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9F51F-00CA-4CFE-90E0-9BA77ADA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9B1CA-EF0F-40B8-91B8-0EB31D27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162E0-7E95-454C-AF43-4155D099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621E4-CCD5-4557-B564-467498F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626F5-8EE2-4135-8BA5-A699B8DB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7A29F-76CF-498E-9050-EDAC36AE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D692-284B-459F-A76B-2BFC5C60FCA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E2AC5-836B-47A7-8136-A2D684B3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451B3-B33D-48F8-8AAA-A139C5E0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EB93-8E51-4597-A87F-6A997A088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315224-F0A0-42D7-A2B1-4C5268F3B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레시피마켓</a:t>
            </a:r>
            <a:br>
              <a:rPr lang="en-US" altLang="ko-KR"/>
            </a:br>
            <a:r>
              <a:rPr lang="ko-KR" altLang="en-US"/>
              <a:t>화면정의서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E2148D-1757-43DD-8821-137F2E97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JAVA198</a:t>
            </a:r>
            <a:r>
              <a:rPr lang="ko-KR" altLang="en-US"/>
              <a:t>기 </a:t>
            </a:r>
            <a:r>
              <a:rPr lang="en-US" altLang="ko-KR"/>
              <a:t>2</a:t>
            </a:r>
            <a:r>
              <a:rPr lang="ko-KR" altLang="en-US"/>
              <a:t>조 </a:t>
            </a:r>
            <a:r>
              <a:rPr lang="en-US" altLang="ko-KR"/>
              <a:t>– 1</a:t>
            </a:r>
            <a:r>
              <a:rPr lang="ko-KR" altLang="en-US"/>
              <a:t>차 프로젝트 </a:t>
            </a:r>
            <a:endParaRPr lang="en-US" altLang="ko-KR"/>
          </a:p>
          <a:p>
            <a:r>
              <a:rPr lang="ko-KR" altLang="en-US"/>
              <a:t>작성일 </a:t>
            </a:r>
            <a:r>
              <a:rPr lang="en-US" altLang="ko-KR"/>
              <a:t>: 2020-06-09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C5F2E-D225-4015-B9BC-999E474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ACTOR : </a:t>
            </a:r>
            <a:r>
              <a:rPr lang="ko-KR" altLang="en-US"/>
              <a:t>일반사용자</a:t>
            </a:r>
            <a:r>
              <a:rPr lang="en-US" altLang="ko-KR"/>
              <a:t>(USER)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DC149-72FF-4038-B9A8-A34E8FBCAFD2}"/>
              </a:ext>
            </a:extLst>
          </p:cNvPr>
          <p:cNvSpPr/>
          <p:nvPr/>
        </p:nvSpPr>
        <p:spPr>
          <a:xfrm>
            <a:off x="838200" y="2613803"/>
            <a:ext cx="10477284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4F63E1-6D4C-4219-A01A-64973919CA0C}"/>
              </a:ext>
            </a:extLst>
          </p:cNvPr>
          <p:cNvSpPr txBox="1">
            <a:spLocks/>
          </p:cNvSpPr>
          <p:nvPr/>
        </p:nvSpPr>
        <p:spPr>
          <a:xfrm>
            <a:off x="799884" y="1547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일반사용자</a:t>
            </a:r>
            <a:r>
              <a:rPr lang="en-US" altLang="ko-KR"/>
              <a:t> </a:t>
            </a:r>
            <a:r>
              <a:rPr lang="ko-KR" altLang="en-US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320446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6C933-F108-4855-BE94-6DDF3CD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구매내역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8BBD8-3ABD-42B3-9B08-7CDDAB9B37C3}"/>
              </a:ext>
            </a:extLst>
          </p:cNvPr>
          <p:cNvSpPr/>
          <p:nvPr/>
        </p:nvSpPr>
        <p:spPr>
          <a:xfrm>
            <a:off x="3238352" y="2975795"/>
            <a:ext cx="7061348" cy="37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구매내역</a:t>
            </a:r>
            <a:endParaRPr lang="en-US" altLang="ko-KR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구매내역이 조회되었습니다 </a:t>
            </a:r>
            <a:r>
              <a:rPr lang="en-US" altLang="ko-KR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(</a:t>
            </a:r>
            <a:r>
              <a:rPr lang="ko-KR" altLang="en-US"/>
              <a:t>레시피상품명</a:t>
            </a:r>
            <a:r>
              <a:rPr lang="en-US" altLang="ko-KR"/>
              <a:t>/</a:t>
            </a:r>
            <a:r>
              <a:rPr lang="ko-KR" altLang="en-US" dirty="0"/>
              <a:t>구매일자</a:t>
            </a:r>
            <a:r>
              <a:rPr lang="en-US" altLang="ko-KR" dirty="0"/>
              <a:t>/</a:t>
            </a:r>
            <a:r>
              <a:rPr lang="ko-KR" altLang="en-US" dirty="0"/>
              <a:t>후기등록여부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애호박찌개 </a:t>
            </a:r>
            <a:r>
              <a:rPr lang="en-US" altLang="ko-KR" dirty="0"/>
              <a:t>/ 20-06-09 / No</a:t>
            </a:r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고추장찌개 </a:t>
            </a:r>
            <a:r>
              <a:rPr lang="en-US" altLang="ko-KR" dirty="0"/>
              <a:t>/ 20-06-09 / Yes </a:t>
            </a:r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제육볶음 </a:t>
            </a:r>
            <a:r>
              <a:rPr lang="en-US" altLang="ko-KR" dirty="0"/>
              <a:t>/ 20-06-09 / Yes</a:t>
            </a:r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불고기 </a:t>
            </a:r>
            <a:r>
              <a:rPr lang="en-US" altLang="ko-KR" dirty="0"/>
              <a:t>/ 20-06-09 / Yes</a:t>
            </a:r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미역국 </a:t>
            </a:r>
            <a:r>
              <a:rPr lang="en-US" altLang="ko-KR" dirty="0"/>
              <a:t>/ 20-06-09 / Yes</a:t>
            </a:r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/>
              <a:t>이전페이지 </a:t>
            </a:r>
            <a:r>
              <a:rPr lang="en-US" altLang="ko-KR"/>
              <a:t>| + </a:t>
            </a:r>
            <a:r>
              <a:rPr lang="ko-KR" altLang="en-US"/>
              <a:t>다음페이지 </a:t>
            </a:r>
            <a:r>
              <a:rPr lang="en-US" altLang="ko-KR"/>
              <a:t>| *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ko-KR" altLang="en-US"/>
              <a:t>상세내역을 </a:t>
            </a:r>
            <a:r>
              <a:rPr lang="ko-KR" altLang="en-US" dirty="0"/>
              <a:t>보기원하시면 번호를 </a:t>
            </a:r>
            <a:r>
              <a:rPr lang="ko-KR" altLang="en-US"/>
              <a:t>입력하세요</a:t>
            </a:r>
            <a:r>
              <a:rPr lang="en-US" altLang="ko-KR"/>
              <a:t>:  1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12747-D390-43F0-AD0F-3830F514EF47}"/>
              </a:ext>
            </a:extLst>
          </p:cNvPr>
          <p:cNvSpPr/>
          <p:nvPr/>
        </p:nvSpPr>
        <p:spPr>
          <a:xfrm>
            <a:off x="952110" y="1476173"/>
            <a:ext cx="10477284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48EA61-D963-4717-8A46-FE74CC1763E4}"/>
              </a:ext>
            </a:extLst>
          </p:cNvPr>
          <p:cNvSpPr/>
          <p:nvPr/>
        </p:nvSpPr>
        <p:spPr>
          <a:xfrm>
            <a:off x="8655726" y="4152901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4FD250-3EF7-4742-9204-65A6D2DE97F6}"/>
              </a:ext>
            </a:extLst>
          </p:cNvPr>
          <p:cNvSpPr/>
          <p:nvPr/>
        </p:nvSpPr>
        <p:spPr>
          <a:xfrm>
            <a:off x="11741149" y="2106976"/>
            <a:ext cx="4621447" cy="132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구매내역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[ </a:t>
            </a:r>
            <a:r>
              <a:rPr lang="ko-KR" altLang="en-US"/>
              <a:t>조회된 구매내역이 없습니다</a:t>
            </a:r>
            <a:r>
              <a:rPr lang="en-US" altLang="ko-KR"/>
              <a:t>. 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636D5-36C2-4C6D-B80B-75C4EDBECB5A}"/>
              </a:ext>
            </a:extLst>
          </p:cNvPr>
          <p:cNvSpPr/>
          <p:nvPr/>
        </p:nvSpPr>
        <p:spPr>
          <a:xfrm>
            <a:off x="11741149" y="3429000"/>
            <a:ext cx="4621447" cy="342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메인메뉴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5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8396-990D-448E-A3D1-A3652CBA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구매상세내역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4E553-D0E9-46EA-A5F1-56A5F96283DD}"/>
              </a:ext>
            </a:extLst>
          </p:cNvPr>
          <p:cNvSpPr/>
          <p:nvPr/>
        </p:nvSpPr>
        <p:spPr>
          <a:xfrm>
            <a:off x="2517432" y="1466256"/>
            <a:ext cx="7502867" cy="289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구매상세내역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레시피명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r>
              <a:rPr lang="ko-KR" altLang="en-US" dirty="0"/>
              <a:t>구매일자 </a:t>
            </a:r>
            <a:r>
              <a:rPr lang="en-US" altLang="ko-KR" dirty="0"/>
              <a:t>: 20-06-09</a:t>
            </a:r>
          </a:p>
          <a:p>
            <a:pPr algn="ctr"/>
            <a:r>
              <a:rPr lang="ko-KR" altLang="en-US" dirty="0"/>
              <a:t>후기등록여부 </a:t>
            </a:r>
            <a:r>
              <a:rPr lang="en-US" altLang="ko-KR" dirty="0"/>
              <a:t>: Yes</a:t>
            </a:r>
          </a:p>
          <a:p>
            <a:pPr algn="ctr"/>
            <a:r>
              <a:rPr lang="ko-KR" altLang="en-US" dirty="0"/>
              <a:t>구매수량 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총 결제금액 </a:t>
            </a:r>
            <a:r>
              <a:rPr lang="en-US" altLang="ko-KR" dirty="0"/>
              <a:t>: 3000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레시피로가기 </a:t>
            </a:r>
            <a:r>
              <a:rPr lang="en-US" altLang="ko-KR"/>
              <a:t>| 2.</a:t>
            </a:r>
            <a:r>
              <a:rPr lang="ko-KR" altLang="en-US"/>
              <a:t>후기등록하기 </a:t>
            </a:r>
            <a:r>
              <a:rPr lang="en-US" altLang="ko-KR"/>
              <a:t>| 0. </a:t>
            </a:r>
            <a:r>
              <a:rPr lang="ko-KR" altLang="en-US"/>
              <a:t>목록으로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9F7D77-43E6-4A4A-B341-A9D3F6458452}"/>
              </a:ext>
            </a:extLst>
          </p:cNvPr>
          <p:cNvSpPr/>
          <p:nvPr/>
        </p:nvSpPr>
        <p:spPr>
          <a:xfrm>
            <a:off x="3355633" y="4609412"/>
            <a:ext cx="6058250" cy="188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후기를 입력해주세요 </a:t>
            </a:r>
            <a:r>
              <a:rPr lang="en-US" altLang="ko-KR"/>
              <a:t>: </a:t>
            </a:r>
            <a:r>
              <a:rPr lang="ko-KR" altLang="en-US"/>
              <a:t>레시피대로하니까 맛이짜네요</a:t>
            </a:r>
            <a:r>
              <a:rPr lang="en-US" altLang="ko-KR"/>
              <a:t>!</a:t>
            </a:r>
            <a:endParaRPr lang="en-US" altLang="ko-KR" dirty="0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레시피 추천하시겠습니까</a:t>
            </a:r>
            <a:r>
              <a:rPr lang="en-US" altLang="ko-KR"/>
              <a:t>? 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/>
              <a:t>좋아요  </a:t>
            </a:r>
            <a:r>
              <a:rPr lang="en-US" altLang="ko-KR"/>
              <a:t>| 2. </a:t>
            </a:r>
            <a:r>
              <a:rPr lang="ko-KR" altLang="en-US"/>
              <a:t>싫어요</a:t>
            </a:r>
            <a:endParaRPr lang="en-US" altLang="ko-KR"/>
          </a:p>
          <a:p>
            <a:pPr algn="ctr"/>
            <a:r>
              <a:rPr lang="ko-KR" altLang="en-US"/>
              <a:t>후기를 작성해주셔서 감사합니다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8F7A6-6232-4003-B588-D3F282C91165}"/>
              </a:ext>
            </a:extLst>
          </p:cNvPr>
          <p:cNvSpPr/>
          <p:nvPr/>
        </p:nvSpPr>
        <p:spPr>
          <a:xfrm>
            <a:off x="9147513" y="6224252"/>
            <a:ext cx="4949571" cy="481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구매목록으로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14E99-9F3B-4081-9CC9-C22905E62D2A}"/>
              </a:ext>
            </a:extLst>
          </p:cNvPr>
          <p:cNvSpPr/>
          <p:nvPr/>
        </p:nvSpPr>
        <p:spPr>
          <a:xfrm>
            <a:off x="9147513" y="4974948"/>
            <a:ext cx="4949571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후기등록했을 경우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2.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후기등록하기 감추기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0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8FB0E-B606-40A3-AE1A-065E5E40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즐겨찾기보기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8BCB3-CB72-454C-990B-0AFA177A6E05}"/>
              </a:ext>
            </a:extLst>
          </p:cNvPr>
          <p:cNvSpPr/>
          <p:nvPr/>
        </p:nvSpPr>
        <p:spPr>
          <a:xfrm>
            <a:off x="-760647" y="2804253"/>
            <a:ext cx="6920147" cy="465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즐겨찾기보기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등록된 즐겨찾기 목록이 조회되었습니다 </a:t>
            </a:r>
            <a:r>
              <a:rPr lang="en-US" altLang="ko-KR"/>
              <a:t>]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</a:t>
            </a:r>
            <a:r>
              <a:rPr lang="en-US" altLang="ko-KR" dirty="0"/>
              <a:t>.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고추장찌개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제육볶음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불고기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미역국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/>
              <a:t>이전페이지 </a:t>
            </a:r>
            <a:r>
              <a:rPr lang="en-US" altLang="ko-KR"/>
              <a:t>| + </a:t>
            </a:r>
            <a:r>
              <a:rPr lang="ko-KR" altLang="en-US"/>
              <a:t>다음페이지 </a:t>
            </a:r>
            <a:r>
              <a:rPr lang="en-US" altLang="ko-KR"/>
              <a:t>| *  </a:t>
            </a:r>
            <a:r>
              <a:rPr lang="ko-KR" altLang="en-US"/>
              <a:t>메인메뉴 </a:t>
            </a:r>
            <a:r>
              <a:rPr lang="en-US" altLang="ko-KR"/>
              <a:t>| D </a:t>
            </a:r>
            <a:r>
              <a:rPr lang="ko-KR" altLang="en-US"/>
              <a:t>즐겨찾기 해제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상세레시피를 보기원하시면 번호를 입력하세요 </a:t>
            </a:r>
            <a:r>
              <a:rPr lang="en-US" altLang="ko-KR"/>
              <a:t>: D 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즐겨찾기해제를 원하는 번호를 입력해주세요 </a:t>
            </a:r>
            <a:r>
              <a:rPr lang="en-US" altLang="ko-KR"/>
              <a:t>: 1</a:t>
            </a:r>
            <a:endParaRPr lang="en-US" altLang="ko-KR" dirty="0"/>
          </a:p>
          <a:p>
            <a:pPr algn="ctr"/>
            <a:r>
              <a:rPr lang="ko-KR" altLang="en-US"/>
              <a:t>삭제되었습니다</a:t>
            </a:r>
            <a:r>
              <a:rPr lang="en-US" altLang="ko-KR"/>
              <a:t>!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752C1D-8A18-45D0-BE6D-46C863304FCF}"/>
              </a:ext>
            </a:extLst>
          </p:cNvPr>
          <p:cNvSpPr/>
          <p:nvPr/>
        </p:nvSpPr>
        <p:spPr>
          <a:xfrm>
            <a:off x="6311208" y="2804253"/>
            <a:ext cx="7519091" cy="301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즐겨찾기 보기</a:t>
            </a:r>
            <a:endParaRPr lang="en-US" altLang="ko-KR"/>
          </a:p>
          <a:p>
            <a:pPr algn="ctr"/>
            <a:r>
              <a:rPr lang="en-US" altLang="ko-KR"/>
              <a:t>[ 4</a:t>
            </a:r>
            <a:r>
              <a:rPr lang="ko-KR" altLang="en-US"/>
              <a:t>건의 등록된 즐겨찾기 목록이 조회되었습니다 </a:t>
            </a:r>
            <a:r>
              <a:rPr lang="en-US" altLang="ko-KR"/>
              <a:t>]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</a:t>
            </a:r>
            <a:r>
              <a:rPr lang="en-US" altLang="ko-KR" dirty="0"/>
              <a:t>. </a:t>
            </a:r>
            <a:r>
              <a:rPr lang="ko-KR" altLang="en-US" dirty="0"/>
              <a:t>고추장찌개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제육볶음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불고기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미역국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/>
              <a:t>이전페이지 </a:t>
            </a:r>
            <a:r>
              <a:rPr lang="en-US" altLang="ko-KR"/>
              <a:t>| + </a:t>
            </a:r>
            <a:r>
              <a:rPr lang="ko-KR" altLang="en-US"/>
              <a:t>다음페이지 </a:t>
            </a:r>
            <a:r>
              <a:rPr lang="en-US" altLang="ko-KR"/>
              <a:t>| *  </a:t>
            </a:r>
            <a:r>
              <a:rPr lang="ko-KR" altLang="en-US"/>
              <a:t>메인메뉴 </a:t>
            </a:r>
            <a:r>
              <a:rPr lang="en-US" altLang="ko-KR"/>
              <a:t>| D </a:t>
            </a:r>
            <a:r>
              <a:rPr lang="ko-KR" altLang="en-US"/>
              <a:t>즐겨찾기 해제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상세레시피를 보기원하시면 번호를 입력하세요 </a:t>
            </a:r>
            <a:r>
              <a:rPr lang="en-US" altLang="ko-KR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180C96-C600-4FDA-8701-6F54BA5AB9F9}"/>
              </a:ext>
            </a:extLst>
          </p:cNvPr>
          <p:cNvSpPr/>
          <p:nvPr/>
        </p:nvSpPr>
        <p:spPr>
          <a:xfrm>
            <a:off x="750653" y="1305652"/>
            <a:ext cx="10477284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3055F-D0BD-449C-85F7-C990592F4FEF}"/>
              </a:ext>
            </a:extLst>
          </p:cNvPr>
          <p:cNvSpPr/>
          <p:nvPr/>
        </p:nvSpPr>
        <p:spPr>
          <a:xfrm>
            <a:off x="2107035" y="7214156"/>
            <a:ext cx="4949571" cy="481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목록 다시 조회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2EDBB4-96E5-4714-A15C-CF3300B3913E}"/>
              </a:ext>
            </a:extLst>
          </p:cNvPr>
          <p:cNvSpPr/>
          <p:nvPr/>
        </p:nvSpPr>
        <p:spPr>
          <a:xfrm>
            <a:off x="7372679" y="5765801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1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6BF98A-505F-4B91-8F7D-D418D6DC23B7}"/>
              </a:ext>
            </a:extLst>
          </p:cNvPr>
          <p:cNvSpPr/>
          <p:nvPr/>
        </p:nvSpPr>
        <p:spPr>
          <a:xfrm>
            <a:off x="318853" y="951277"/>
            <a:ext cx="4621447" cy="132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즐겨찾기보기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[ </a:t>
            </a:r>
            <a:r>
              <a:rPr lang="ko-KR" altLang="en-US"/>
              <a:t>조회된 즐겨찾기 목록이 없습니다</a:t>
            </a:r>
            <a:r>
              <a:rPr lang="en-US" altLang="ko-KR"/>
              <a:t>. 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6F912E-F8C2-4677-BF8F-2E496E52B2EB}"/>
              </a:ext>
            </a:extLst>
          </p:cNvPr>
          <p:cNvSpPr/>
          <p:nvPr/>
        </p:nvSpPr>
        <p:spPr>
          <a:xfrm>
            <a:off x="318853" y="2273301"/>
            <a:ext cx="4621447" cy="342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초기화면으로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C557D-C964-4FA9-86E6-3F8C46993840}"/>
              </a:ext>
            </a:extLst>
          </p:cNvPr>
          <p:cNvSpPr/>
          <p:nvPr/>
        </p:nvSpPr>
        <p:spPr>
          <a:xfrm>
            <a:off x="5523809" y="951277"/>
            <a:ext cx="7303192" cy="301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즐겨찾기 보기</a:t>
            </a:r>
            <a:endParaRPr lang="en-US" altLang="ko-KR"/>
          </a:p>
          <a:p>
            <a:pPr algn="ctr"/>
            <a:r>
              <a:rPr lang="en-US" altLang="ko-KR"/>
              <a:t>[ 4</a:t>
            </a:r>
            <a:r>
              <a:rPr lang="ko-KR" altLang="en-US"/>
              <a:t>건의 등록된 즐겨찾기 목록이 조회되었습니다 </a:t>
            </a:r>
            <a:r>
              <a:rPr lang="en-US" altLang="ko-KR"/>
              <a:t>]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</a:t>
            </a:r>
            <a:r>
              <a:rPr lang="en-US" altLang="ko-KR" dirty="0"/>
              <a:t>. </a:t>
            </a:r>
            <a:r>
              <a:rPr lang="ko-KR" altLang="en-US" dirty="0"/>
              <a:t>고추장찌개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제육볶음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불고기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미역국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*  </a:t>
            </a:r>
            <a:r>
              <a:rPr lang="ko-KR" altLang="en-US"/>
              <a:t>메인메뉴 </a:t>
            </a:r>
            <a:r>
              <a:rPr lang="en-US" altLang="ko-KR"/>
              <a:t>| D </a:t>
            </a:r>
            <a:r>
              <a:rPr lang="ko-KR" altLang="en-US"/>
              <a:t>즐겨찾기 해제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상세레시피를 보기원하시면 번호를 입력하세요 </a:t>
            </a:r>
            <a:r>
              <a:rPr lang="en-US" altLang="ko-KR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07D666-1656-482A-B142-4BB3DEB18FEF}"/>
              </a:ext>
            </a:extLst>
          </p:cNvPr>
          <p:cNvSpPr/>
          <p:nvPr/>
        </p:nvSpPr>
        <p:spPr>
          <a:xfrm>
            <a:off x="6477000" y="3924301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1BAE6F-A3B1-44D4-AF83-FCB2798B9865}"/>
              </a:ext>
            </a:extLst>
          </p:cNvPr>
          <p:cNvSpPr/>
          <p:nvPr/>
        </p:nvSpPr>
        <p:spPr>
          <a:xfrm>
            <a:off x="318853" y="2273300"/>
            <a:ext cx="4621447" cy="342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메인메뉴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9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5717-1AAC-4E4D-9144-AED3757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나의후기목록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5B5187-A5EC-4185-883A-4553C9B1C764}"/>
              </a:ext>
            </a:extLst>
          </p:cNvPr>
          <p:cNvSpPr/>
          <p:nvPr/>
        </p:nvSpPr>
        <p:spPr>
          <a:xfrm>
            <a:off x="750653" y="3356928"/>
            <a:ext cx="5153545" cy="29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나의후기목록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레시피상품명 </a:t>
            </a:r>
            <a:r>
              <a:rPr lang="en-US" altLang="ko-KR"/>
              <a:t>/ </a:t>
            </a:r>
            <a:r>
              <a:rPr lang="ko-KR" altLang="en-US"/>
              <a:t>후기작성일자</a:t>
            </a:r>
            <a:r>
              <a:rPr lang="en-US" altLang="ko-KR"/>
              <a:t>/ </a:t>
            </a:r>
            <a:r>
              <a:rPr lang="ko-KR" altLang="en-US"/>
              <a:t>후기내용</a:t>
            </a:r>
            <a:r>
              <a:rPr lang="en-US" altLang="ko-KR"/>
              <a:t>)</a:t>
            </a:r>
          </a:p>
          <a:p>
            <a:pPr algn="ctr"/>
            <a:r>
              <a:rPr lang="en-US" altLang="ko-KR"/>
              <a:t>1</a:t>
            </a:r>
            <a:r>
              <a:rPr lang="en-US" altLang="ko-KR" dirty="0"/>
              <a:t>. </a:t>
            </a:r>
            <a:r>
              <a:rPr lang="ko-KR" altLang="en-US" dirty="0"/>
              <a:t>애호박찌개 </a:t>
            </a:r>
            <a:r>
              <a:rPr lang="en-US" altLang="ko-KR" dirty="0"/>
              <a:t>/ 20-06-09 / </a:t>
            </a:r>
            <a:r>
              <a:rPr lang="ko-KR" altLang="en-US" dirty="0"/>
              <a:t>맛있네요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고추장찌개 </a:t>
            </a:r>
            <a:r>
              <a:rPr lang="en-US" altLang="ko-KR" dirty="0"/>
              <a:t>/ 20-06-09 / </a:t>
            </a:r>
            <a:r>
              <a:rPr lang="ko-KR" altLang="en-US" dirty="0"/>
              <a:t>최고예요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: </a:t>
            </a:r>
            <a:r>
              <a:rPr lang="ko-KR" altLang="en-US"/>
              <a:t>이전페이지 </a:t>
            </a:r>
            <a:r>
              <a:rPr lang="en-US" altLang="ko-KR" dirty="0"/>
              <a:t>|</a:t>
            </a:r>
            <a:r>
              <a:rPr lang="en-US" altLang="ko-KR"/>
              <a:t> </a:t>
            </a:r>
            <a:r>
              <a:rPr lang="en-US" altLang="ko-KR" dirty="0"/>
              <a:t>+ </a:t>
            </a:r>
            <a:r>
              <a:rPr lang="en-US" altLang="ko-KR"/>
              <a:t>: </a:t>
            </a:r>
            <a:r>
              <a:rPr lang="ko-KR" altLang="en-US"/>
              <a:t>다음페이지 </a:t>
            </a:r>
            <a:r>
              <a:rPr lang="en-US" altLang="ko-KR"/>
              <a:t>| *  </a:t>
            </a:r>
            <a:r>
              <a:rPr lang="ko-KR" altLang="en-US"/>
              <a:t>메인메뉴 </a:t>
            </a:r>
            <a:endParaRPr lang="en-US" altLang="ko-KR" dirty="0"/>
          </a:p>
          <a:p>
            <a:pPr algn="ctr"/>
            <a:r>
              <a:rPr lang="ko-KR" altLang="en-US" dirty="0"/>
              <a:t>삭제를 원하시는 번호를 선택해주세요 </a:t>
            </a:r>
            <a:r>
              <a:rPr lang="en-US" altLang="ko-KR" dirty="0"/>
              <a:t>: 1</a:t>
            </a:r>
          </a:p>
          <a:p>
            <a:pPr algn="ctr"/>
            <a:r>
              <a:rPr lang="ko-KR" altLang="en-US" dirty="0"/>
              <a:t>삭제되었습니다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FC151-1BB1-4ED6-B41C-B8EFDF78D70C}"/>
              </a:ext>
            </a:extLst>
          </p:cNvPr>
          <p:cNvSpPr/>
          <p:nvPr/>
        </p:nvSpPr>
        <p:spPr>
          <a:xfrm>
            <a:off x="6448024" y="3347672"/>
            <a:ext cx="5065998" cy="29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나의후기목록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레시피명 </a:t>
            </a:r>
            <a:r>
              <a:rPr lang="en-US" altLang="ko-KR"/>
              <a:t>/ </a:t>
            </a:r>
            <a:r>
              <a:rPr lang="ko-KR" altLang="en-US"/>
              <a:t>후기작성일자</a:t>
            </a:r>
            <a:r>
              <a:rPr lang="en-US" altLang="ko-KR"/>
              <a:t>/ </a:t>
            </a:r>
            <a:r>
              <a:rPr lang="ko-KR" altLang="en-US"/>
              <a:t>후기내용</a:t>
            </a:r>
            <a:r>
              <a:rPr lang="en-US" altLang="ko-KR"/>
              <a:t>)</a:t>
            </a:r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고추장찌개 </a:t>
            </a:r>
            <a:r>
              <a:rPr lang="en-US" altLang="ko-KR" dirty="0"/>
              <a:t>/ 20-06-09 / </a:t>
            </a:r>
            <a:r>
              <a:rPr lang="ko-KR" altLang="en-US" dirty="0"/>
              <a:t>최고예요</a:t>
            </a:r>
            <a:endParaRPr lang="en-US" altLang="ko-KR" dirty="0"/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en-US" altLang="ko-KR"/>
              <a:t>: </a:t>
            </a:r>
            <a:r>
              <a:rPr lang="ko-KR" altLang="en-US"/>
              <a:t>이전페이지 </a:t>
            </a:r>
            <a:r>
              <a:rPr lang="en-US" altLang="ko-KR"/>
              <a:t>| + : </a:t>
            </a:r>
            <a:r>
              <a:rPr lang="ko-KR" altLang="en-US"/>
              <a:t>다음페이지 </a:t>
            </a:r>
            <a:r>
              <a:rPr lang="en-US" altLang="ko-KR"/>
              <a:t>| *  </a:t>
            </a:r>
            <a:r>
              <a:rPr lang="ko-KR" altLang="en-US"/>
              <a:t>메인메뉴 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삭제를 </a:t>
            </a:r>
            <a:r>
              <a:rPr lang="ko-KR" altLang="en-US" dirty="0"/>
              <a:t>원하시는 번호를 선택해주세요 </a:t>
            </a:r>
            <a:r>
              <a:rPr lang="en-US" altLang="ko-KR" dirty="0"/>
              <a:t>: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68556-6ADA-43F7-89D1-A9B6834945C5}"/>
              </a:ext>
            </a:extLst>
          </p:cNvPr>
          <p:cNvSpPr/>
          <p:nvPr/>
        </p:nvSpPr>
        <p:spPr>
          <a:xfrm>
            <a:off x="8777027" y="321185"/>
            <a:ext cx="5153545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77C973-6E0A-427A-A6AE-8C1FBCCAF392}"/>
              </a:ext>
            </a:extLst>
          </p:cNvPr>
          <p:cNvSpPr/>
          <p:nvPr/>
        </p:nvSpPr>
        <p:spPr>
          <a:xfrm>
            <a:off x="952110" y="1476173"/>
            <a:ext cx="10477284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78D5C-B94B-407E-AE33-74DBBB12196F}"/>
              </a:ext>
            </a:extLst>
          </p:cNvPr>
          <p:cNvSpPr/>
          <p:nvPr/>
        </p:nvSpPr>
        <p:spPr>
          <a:xfrm>
            <a:off x="11710753" y="2487977"/>
            <a:ext cx="4621447" cy="132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나의후기목록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[ </a:t>
            </a:r>
            <a:r>
              <a:rPr lang="ko-KR" altLang="en-US"/>
              <a:t>조회된 후기 내용이 없습니다</a:t>
            </a:r>
            <a:r>
              <a:rPr lang="en-US" altLang="ko-KR"/>
              <a:t>. 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0F632-EF6F-434E-8241-495B997B12B0}"/>
              </a:ext>
            </a:extLst>
          </p:cNvPr>
          <p:cNvSpPr/>
          <p:nvPr/>
        </p:nvSpPr>
        <p:spPr>
          <a:xfrm>
            <a:off x="11710753" y="3810001"/>
            <a:ext cx="4621447" cy="342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메인메뉴로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6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39B57-4CC6-4C34-842C-B826044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내 정보보기</a:t>
            </a:r>
            <a:r>
              <a:rPr lang="en-US" altLang="ko-KR"/>
              <a:t>] – [</a:t>
            </a:r>
            <a:r>
              <a:rPr lang="ko-KR" altLang="en-US"/>
              <a:t>내정보수정하기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767D-FCD1-45D6-AB1B-6731C86BCA00}"/>
              </a:ext>
            </a:extLst>
          </p:cNvPr>
          <p:cNvSpPr/>
          <p:nvPr/>
        </p:nvSpPr>
        <p:spPr>
          <a:xfrm>
            <a:off x="750653" y="2971099"/>
            <a:ext cx="5063006" cy="325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/>
              <a:t>내 정보보기</a:t>
            </a:r>
            <a:endParaRPr lang="en-US" altLang="ko-KR"/>
          </a:p>
          <a:p>
            <a:pPr algn="ctr"/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변재원</a:t>
            </a:r>
            <a:endParaRPr lang="en-US" altLang="ko-KR"/>
          </a:p>
          <a:p>
            <a:pPr algn="ctr"/>
            <a:r>
              <a:rPr lang="ko-KR" altLang="en-US"/>
              <a:t>아이디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Id1 </a:t>
            </a:r>
          </a:p>
          <a:p>
            <a:pPr algn="ctr"/>
            <a:r>
              <a:rPr lang="ko-KR" altLang="en-US"/>
              <a:t>비밀번호</a:t>
            </a:r>
            <a:r>
              <a:rPr lang="en-US" altLang="ko-KR"/>
              <a:t> </a:t>
            </a:r>
            <a:r>
              <a:rPr lang="en-US" altLang="ko-KR" dirty="0"/>
              <a:t>: </a:t>
            </a:r>
            <a:r>
              <a:rPr lang="en-US" altLang="ko-KR"/>
              <a:t>pwd1 </a:t>
            </a:r>
          </a:p>
          <a:p>
            <a:pPr algn="ctr"/>
            <a:r>
              <a:rPr lang="en-US" altLang="ko-KR"/>
              <a:t>Email </a:t>
            </a:r>
            <a:r>
              <a:rPr lang="en-US" altLang="ko-KR" dirty="0"/>
              <a:t>: email@naver.</a:t>
            </a:r>
            <a:r>
              <a:rPr lang="en-US" altLang="ko-KR"/>
              <a:t>cm </a:t>
            </a:r>
          </a:p>
          <a:p>
            <a:pPr algn="ctr"/>
            <a:r>
              <a:rPr lang="ko-KR" altLang="en-US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성남시 전화번호</a:t>
            </a:r>
            <a:r>
              <a:rPr lang="en-US" altLang="ko-KR" dirty="0"/>
              <a:t>:112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/>
              <a:t>내정보수정하기 </a:t>
            </a:r>
            <a:r>
              <a:rPr lang="en-US" altLang="ko-KR" dirty="0"/>
              <a:t>2.</a:t>
            </a:r>
            <a:r>
              <a:rPr lang="ko-KR" altLang="en-US"/>
              <a:t>탈퇴하기 </a:t>
            </a:r>
            <a:r>
              <a:rPr lang="en-US" altLang="ko-KR"/>
              <a:t>- :</a:t>
            </a:r>
            <a:r>
              <a:rPr lang="ko-KR" altLang="en-US"/>
              <a:t>이전화면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1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4EE28-4492-4F51-9D5F-686383B4C098}"/>
              </a:ext>
            </a:extLst>
          </p:cNvPr>
          <p:cNvSpPr/>
          <p:nvPr/>
        </p:nvSpPr>
        <p:spPr>
          <a:xfrm>
            <a:off x="6096000" y="2971099"/>
            <a:ext cx="4891841" cy="325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내정보수정하기</a:t>
            </a:r>
            <a:endParaRPr lang="en-US" altLang="ko-KR"/>
          </a:p>
          <a:p>
            <a:pPr algn="ctr"/>
            <a:r>
              <a:rPr lang="en-US" altLang="ko-KR"/>
              <a:t>  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/>
              <a:t>비밀번호를 </a:t>
            </a:r>
            <a:r>
              <a:rPr lang="ko-KR" altLang="en-US"/>
              <a:t>입력해주세요 </a:t>
            </a:r>
            <a:r>
              <a:rPr lang="en-US" altLang="ko-KR"/>
              <a:t>:</a:t>
            </a:r>
          </a:p>
          <a:p>
            <a:pPr algn="ctr"/>
            <a:r>
              <a:rPr lang="en-US" altLang="ko-KR"/>
              <a:t>2. </a:t>
            </a:r>
            <a:r>
              <a:rPr lang="ko-KR" altLang="en-US"/>
              <a:t>이름을 입력해주세요 </a:t>
            </a:r>
            <a:r>
              <a:rPr lang="en-US" altLang="ko-KR"/>
              <a:t>: 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이메일을 입력해주세요 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/>
              <a:t>4.</a:t>
            </a:r>
            <a:r>
              <a:rPr lang="ko-KR" altLang="en-US" dirty="0"/>
              <a:t>주소를 입력해주세요  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핸드폰 번호를 입력해주세요 </a:t>
            </a:r>
            <a:r>
              <a:rPr lang="en-US" altLang="ko-KR" dirty="0"/>
              <a:t>: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수정되었습니다</a:t>
            </a:r>
            <a:r>
              <a:rPr lang="en-US" altLang="ko-KR" dirty="0"/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D94780-D2F1-492D-A53D-EF3AB3AE724C}"/>
              </a:ext>
            </a:extLst>
          </p:cNvPr>
          <p:cNvSpPr/>
          <p:nvPr/>
        </p:nvSpPr>
        <p:spPr>
          <a:xfrm>
            <a:off x="952110" y="1476173"/>
            <a:ext cx="10477284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6</a:t>
            </a:r>
          </a:p>
        </p:txBody>
      </p:sp>
    </p:spTree>
    <p:extLst>
      <p:ext uri="{BB962C8B-B14F-4D97-AF65-F5344CB8AC3E}">
        <p14:creationId xmlns:p14="http://schemas.microsoft.com/office/powerpoint/2010/main" val="27002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39B57-4CC6-4C34-842C-B826044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내 정보보기</a:t>
            </a:r>
            <a:r>
              <a:rPr lang="en-US" altLang="ko-KR"/>
              <a:t>] – [</a:t>
            </a:r>
            <a:r>
              <a:rPr lang="ko-KR" altLang="en-US"/>
              <a:t>탈퇴하기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767D-FCD1-45D6-AB1B-6731C86BCA00}"/>
              </a:ext>
            </a:extLst>
          </p:cNvPr>
          <p:cNvSpPr/>
          <p:nvPr/>
        </p:nvSpPr>
        <p:spPr>
          <a:xfrm>
            <a:off x="750653" y="2971099"/>
            <a:ext cx="5063006" cy="325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/>
              <a:t>내 정보보기</a:t>
            </a:r>
            <a:endParaRPr lang="en-US" altLang="ko-KR"/>
          </a:p>
          <a:p>
            <a:pPr algn="ctr"/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변재원</a:t>
            </a:r>
            <a:endParaRPr lang="en-US" altLang="ko-KR"/>
          </a:p>
          <a:p>
            <a:pPr algn="ctr"/>
            <a:r>
              <a:rPr lang="ko-KR" altLang="en-US"/>
              <a:t>아이디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Id1 </a:t>
            </a:r>
          </a:p>
          <a:p>
            <a:pPr algn="ctr"/>
            <a:r>
              <a:rPr lang="ko-KR" altLang="en-US"/>
              <a:t>비밀번호</a:t>
            </a:r>
            <a:r>
              <a:rPr lang="en-US" altLang="ko-KR"/>
              <a:t> </a:t>
            </a:r>
            <a:r>
              <a:rPr lang="en-US" altLang="ko-KR" dirty="0"/>
              <a:t>: </a:t>
            </a:r>
            <a:r>
              <a:rPr lang="en-US" altLang="ko-KR"/>
              <a:t>pwd1 </a:t>
            </a:r>
          </a:p>
          <a:p>
            <a:pPr algn="ctr"/>
            <a:r>
              <a:rPr lang="en-US" altLang="ko-KR"/>
              <a:t>Email </a:t>
            </a:r>
            <a:r>
              <a:rPr lang="en-US" altLang="ko-KR" dirty="0"/>
              <a:t>: email@naver.</a:t>
            </a:r>
            <a:r>
              <a:rPr lang="en-US" altLang="ko-KR"/>
              <a:t>cm </a:t>
            </a:r>
          </a:p>
          <a:p>
            <a:pPr algn="ctr"/>
            <a:r>
              <a:rPr lang="ko-KR" altLang="en-US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성남시 전화번호</a:t>
            </a:r>
            <a:r>
              <a:rPr lang="en-US" altLang="ko-KR" dirty="0"/>
              <a:t>:112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/>
              <a:t>내정보수정하기 </a:t>
            </a:r>
            <a:r>
              <a:rPr lang="en-US" altLang="ko-KR" dirty="0"/>
              <a:t>2.</a:t>
            </a:r>
            <a:r>
              <a:rPr lang="ko-KR" altLang="en-US"/>
              <a:t>탈퇴하기 </a:t>
            </a:r>
            <a:r>
              <a:rPr lang="en-US" altLang="ko-KR"/>
              <a:t>- :</a:t>
            </a:r>
            <a:r>
              <a:rPr lang="ko-KR" altLang="en-US"/>
              <a:t>이전화면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2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4EE28-4492-4F51-9D5F-686383B4C098}"/>
              </a:ext>
            </a:extLst>
          </p:cNvPr>
          <p:cNvSpPr/>
          <p:nvPr/>
        </p:nvSpPr>
        <p:spPr>
          <a:xfrm>
            <a:off x="6096000" y="2971099"/>
            <a:ext cx="5418022" cy="83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정상적으로 탈퇴 되었습니다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6C5028-1F94-4391-9904-37FA07131E6A}"/>
              </a:ext>
            </a:extLst>
          </p:cNvPr>
          <p:cNvSpPr/>
          <p:nvPr/>
        </p:nvSpPr>
        <p:spPr>
          <a:xfrm>
            <a:off x="6096001" y="3810000"/>
            <a:ext cx="5418022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로그아웃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후 로그인 이전 메인메뉴로 이동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DDD2BA-C400-4BB1-A2B4-700DBEF77EC7}"/>
              </a:ext>
            </a:extLst>
          </p:cNvPr>
          <p:cNvSpPr/>
          <p:nvPr/>
        </p:nvSpPr>
        <p:spPr>
          <a:xfrm>
            <a:off x="750653" y="1476173"/>
            <a:ext cx="10678741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6</a:t>
            </a:r>
          </a:p>
        </p:txBody>
      </p:sp>
    </p:spTree>
    <p:extLst>
      <p:ext uri="{BB962C8B-B14F-4D97-AF65-F5344CB8AC3E}">
        <p14:creationId xmlns:p14="http://schemas.microsoft.com/office/powerpoint/2010/main" val="276172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39B57-4CC6-4C34-842C-B826044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로그아웃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4EE28-4492-4F51-9D5F-686383B4C098}"/>
              </a:ext>
            </a:extLst>
          </p:cNvPr>
          <p:cNvSpPr/>
          <p:nvPr/>
        </p:nvSpPr>
        <p:spPr>
          <a:xfrm>
            <a:off x="3162300" y="3173424"/>
            <a:ext cx="5418022" cy="83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정상적으로 로그아웃 되었습니다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6C5028-1F94-4391-9904-37FA07131E6A}"/>
              </a:ext>
            </a:extLst>
          </p:cNvPr>
          <p:cNvSpPr/>
          <p:nvPr/>
        </p:nvSpPr>
        <p:spPr>
          <a:xfrm>
            <a:off x="3162301" y="4012325"/>
            <a:ext cx="5418022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로그아웃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후 로그인 이전 메인메뉴로 이동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DDD2BA-C400-4BB1-A2B4-700DBEF77EC7}"/>
              </a:ext>
            </a:extLst>
          </p:cNvPr>
          <p:cNvSpPr/>
          <p:nvPr/>
        </p:nvSpPr>
        <p:spPr>
          <a:xfrm>
            <a:off x="750653" y="1476173"/>
            <a:ext cx="10678741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변재원님 </a:t>
            </a:r>
            <a:r>
              <a:rPr lang="ko-KR" altLang="en-US" dirty="0"/>
              <a:t>환영합니다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en-US" altLang="ko-KR" dirty="0"/>
              <a:t> 2.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구매내역 </a:t>
            </a:r>
            <a:r>
              <a:rPr lang="en-US" altLang="ko-KR" dirty="0"/>
              <a:t>4.</a:t>
            </a:r>
            <a:r>
              <a:rPr lang="ko-KR" altLang="en-US" dirty="0" err="1"/>
              <a:t>즐겨찾기보기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en-US" altLang="ko-KR"/>
              <a:t>.</a:t>
            </a:r>
            <a:r>
              <a:rPr lang="ko-KR" altLang="en-US"/>
              <a:t>나의후기목록</a:t>
            </a:r>
            <a:endParaRPr lang="en-US" altLang="ko-KR"/>
          </a:p>
          <a:p>
            <a:pPr algn="ctr"/>
            <a:r>
              <a:rPr lang="en-US" altLang="ko-KR"/>
              <a:t>6</a:t>
            </a:r>
            <a:r>
              <a:rPr lang="en-US" altLang="ko-KR" dirty="0"/>
              <a:t>.</a:t>
            </a:r>
            <a:r>
              <a:rPr lang="ko-KR" altLang="en-US"/>
              <a:t>내 정보보기 </a:t>
            </a:r>
            <a:r>
              <a:rPr lang="en-US" altLang="ko-KR"/>
              <a:t>7.</a:t>
            </a:r>
            <a:r>
              <a:rPr lang="ko-KR" altLang="en-US"/>
              <a:t>로그아웃 </a:t>
            </a:r>
            <a:r>
              <a:rPr lang="en-US" altLang="ko-KR"/>
              <a:t>8.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7</a:t>
            </a:r>
          </a:p>
        </p:txBody>
      </p:sp>
    </p:spTree>
    <p:extLst>
      <p:ext uri="{BB962C8B-B14F-4D97-AF65-F5344CB8AC3E}">
        <p14:creationId xmlns:p14="http://schemas.microsoft.com/office/powerpoint/2010/main" val="212329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C5F2E-D225-4015-B9BC-999E474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ACTOR : R&amp;D</a:t>
            </a:r>
            <a:r>
              <a:rPr lang="ko-KR" altLang="en-US"/>
              <a:t>부서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4F63E1-6D4C-4219-A01A-64973919CA0C}"/>
              </a:ext>
            </a:extLst>
          </p:cNvPr>
          <p:cNvSpPr txBox="1">
            <a:spLocks/>
          </p:cNvSpPr>
          <p:nvPr/>
        </p:nvSpPr>
        <p:spPr>
          <a:xfrm>
            <a:off x="799884" y="1547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R&amp;D</a:t>
            </a:r>
            <a:r>
              <a:rPr lang="ko-KR" altLang="en-US"/>
              <a:t>부서</a:t>
            </a:r>
            <a:r>
              <a:rPr lang="en-US" altLang="ko-KR"/>
              <a:t> </a:t>
            </a:r>
            <a:r>
              <a:rPr lang="ko-KR" altLang="en-US"/>
              <a:t>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17F95C-DC8E-4851-8F69-FB748983898C}"/>
              </a:ext>
            </a:extLst>
          </p:cNvPr>
          <p:cNvSpPr/>
          <p:nvPr/>
        </p:nvSpPr>
        <p:spPr>
          <a:xfrm>
            <a:off x="10626358" y="5370168"/>
            <a:ext cx="4949571" cy="16128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PUBLIC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한 메뉴 추가하기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레시피 재료로 검색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레시피 이름으로 겸색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레시피 코드로 검색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3CB5E7-DF8B-4878-940B-33182A40CB7C}"/>
              </a:ext>
            </a:extLst>
          </p:cNvPr>
          <p:cNvSpPr/>
          <p:nvPr/>
        </p:nvSpPr>
        <p:spPr>
          <a:xfrm>
            <a:off x="857358" y="2938463"/>
            <a:ext cx="10477284" cy="220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마켓</a:t>
            </a:r>
            <a:endParaRPr lang="en-US" altLang="ko-KR"/>
          </a:p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24185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A791FB-0A03-4709-AB8B-AB6DF09EF9C8}"/>
              </a:ext>
            </a:extLst>
          </p:cNvPr>
          <p:cNvSpPr/>
          <p:nvPr/>
        </p:nvSpPr>
        <p:spPr>
          <a:xfrm>
            <a:off x="295584" y="914900"/>
            <a:ext cx="4949571" cy="16128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테이블 설계 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필요한 컬럼 레시피용 테이블 관계 설정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금요일까지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8937A-8285-48F0-962F-A7CD4DB4CBE0}"/>
              </a:ext>
            </a:extLst>
          </p:cNvPr>
          <p:cNvSpPr/>
          <p:nvPr/>
        </p:nvSpPr>
        <p:spPr>
          <a:xfrm>
            <a:off x="428106" y="4764656"/>
            <a:ext cx="4949571" cy="16128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모든 메뉴 돌아가기 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바로 이전화면 으로 통일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테이블 데이터 넣을때 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trim()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처리해서 넣을 것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76BDDA-88FB-4F7E-8A25-9CAAE34AB829}"/>
              </a:ext>
            </a:extLst>
          </p:cNvPr>
          <p:cNvSpPr/>
          <p:nvPr/>
        </p:nvSpPr>
        <p:spPr>
          <a:xfrm>
            <a:off x="2883016" y="2960675"/>
            <a:ext cx="6425968" cy="38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레시피등록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레시피명을</a:t>
            </a:r>
            <a:r>
              <a:rPr lang="ko-KR" altLang="en-US" dirty="0"/>
              <a:t> 입력해주세요 </a:t>
            </a:r>
            <a:r>
              <a:rPr lang="en-US" altLang="ko-KR" dirty="0"/>
              <a:t>: </a:t>
            </a:r>
            <a:r>
              <a:rPr lang="ko-KR" altLang="en-US" dirty="0" err="1"/>
              <a:t>돈까스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재료를 입력해주세요 </a:t>
            </a:r>
            <a:r>
              <a:rPr lang="en-US" altLang="ko-KR" dirty="0"/>
              <a:t>: </a:t>
            </a:r>
            <a:r>
              <a:rPr lang="ko-KR" altLang="en-US" dirty="0"/>
              <a:t>돼지고기</a:t>
            </a:r>
            <a:r>
              <a:rPr lang="en-US" altLang="ko-KR" dirty="0"/>
              <a:t>,</a:t>
            </a:r>
            <a:r>
              <a:rPr lang="ko-KR" altLang="en-US" dirty="0" err="1"/>
              <a:t>빵가루</a:t>
            </a:r>
            <a:r>
              <a:rPr lang="en-US" altLang="ko-KR" dirty="0"/>
              <a:t>,</a:t>
            </a:r>
            <a:r>
              <a:rPr lang="ko-KR" altLang="en-US" dirty="0"/>
              <a:t>계란</a:t>
            </a:r>
            <a:r>
              <a:rPr lang="en-US" altLang="ko-KR" dirty="0"/>
              <a:t>,</a:t>
            </a:r>
            <a:r>
              <a:rPr lang="ko-KR" altLang="en-US" dirty="0"/>
              <a:t>밀가루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요리 설명을 입력해주세요 </a:t>
            </a:r>
            <a:r>
              <a:rPr lang="en-US" altLang="ko-KR" dirty="0"/>
              <a:t>: </a:t>
            </a:r>
            <a:r>
              <a:rPr lang="ko-KR" altLang="en-US" dirty="0"/>
              <a:t>맛있게 튀겨주세요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가격을 입력해주세요 </a:t>
            </a:r>
            <a:r>
              <a:rPr lang="en-US" altLang="ko-KR" dirty="0"/>
              <a:t>: 1000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등록이 완료되었습니다</a:t>
            </a:r>
            <a:r>
              <a:rPr lang="en-US" altLang="ko-KR" dirty="0"/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4543914-4809-4E35-AB57-931A613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레시피등록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1DBE99-BC36-4B45-9A7D-BA5ECC21529C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6F42C-7864-4B1C-B36B-4C8E983CE12D}"/>
              </a:ext>
            </a:extLst>
          </p:cNvPr>
          <p:cNvSpPr/>
          <p:nvPr/>
        </p:nvSpPr>
        <p:spPr>
          <a:xfrm>
            <a:off x="9308984" y="5765801"/>
            <a:ext cx="5418022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메인메뉴로 이동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53831D-A1B9-46B0-A392-05B45A9B8AA9}"/>
              </a:ext>
            </a:extLst>
          </p:cNvPr>
          <p:cNvSpPr/>
          <p:nvPr/>
        </p:nvSpPr>
        <p:spPr>
          <a:xfrm>
            <a:off x="5931788" y="3017887"/>
            <a:ext cx="6109415" cy="34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레시피 검색</a:t>
            </a:r>
            <a:endParaRPr lang="en-US" altLang="ko-KR" dirty="0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레시피가 조회되었습니다 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참치김치찌개</a:t>
            </a:r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김치볶음밥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볶음김치</a:t>
            </a:r>
            <a:endParaRPr lang="en-US" altLang="ko-KR" dirty="0"/>
          </a:p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김치전</a:t>
            </a:r>
            <a:endParaRPr lang="en-US" altLang="ko-KR" dirty="0"/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김치말이국수</a:t>
            </a:r>
            <a:endParaRPr lang="en-US" altLang="ko-KR" dirty="0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9BBA4-41B6-4DBD-A844-B7115F2B83F4}"/>
              </a:ext>
            </a:extLst>
          </p:cNvPr>
          <p:cNvSpPr/>
          <p:nvPr/>
        </p:nvSpPr>
        <p:spPr>
          <a:xfrm>
            <a:off x="353949" y="3017887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레시피 코드로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C964B-FC43-4ED1-BD94-CB1DB5B2481A}"/>
              </a:ext>
            </a:extLst>
          </p:cNvPr>
          <p:cNvSpPr/>
          <p:nvPr/>
        </p:nvSpPr>
        <p:spPr>
          <a:xfrm>
            <a:off x="353949" y="5010948"/>
            <a:ext cx="5359446" cy="14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조회하실 레시피 이름을 입력해주세요</a:t>
            </a:r>
            <a:r>
              <a:rPr lang="en-US" altLang="ko-KR"/>
              <a:t>: </a:t>
            </a:r>
            <a:r>
              <a:rPr lang="ko-KR" altLang="en-US"/>
              <a:t>김치</a:t>
            </a:r>
            <a:endParaRPr lang="en-US" altLang="ko-KR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6C8F0CB-6A36-4723-9814-0CB802BD66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02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레시피제목으로검색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8EAAD1-956D-406C-873F-57F381E65BAA}"/>
              </a:ext>
            </a:extLst>
          </p:cNvPr>
          <p:cNvSpPr/>
          <p:nvPr/>
        </p:nvSpPr>
        <p:spPr>
          <a:xfrm>
            <a:off x="6478607" y="61858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A7197-2191-48AD-B54A-9772C80D4389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2</a:t>
            </a:r>
          </a:p>
        </p:txBody>
      </p:sp>
    </p:spTree>
    <p:extLst>
      <p:ext uri="{BB962C8B-B14F-4D97-AF65-F5344CB8AC3E}">
        <p14:creationId xmlns:p14="http://schemas.microsoft.com/office/powerpoint/2010/main" val="273312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34DA-2A74-42F1-8016-ED883B7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레시피제목검색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3831D-A1B9-46B0-A392-05B45A9B8AA9}"/>
              </a:ext>
            </a:extLst>
          </p:cNvPr>
          <p:cNvSpPr/>
          <p:nvPr/>
        </p:nvSpPr>
        <p:spPr>
          <a:xfrm>
            <a:off x="5931788" y="3017887"/>
            <a:ext cx="6109415" cy="34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/>
              <a:t>레시피 제목 검색</a:t>
            </a:r>
            <a:endParaRPr lang="en-US" altLang="ko-KR" dirty="0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레시피가 조회되었습니다 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참치김치찌개</a:t>
            </a:r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김치볶음밥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볶음김치</a:t>
            </a:r>
            <a:endParaRPr lang="en-US" altLang="ko-KR" dirty="0"/>
          </a:p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김치전</a:t>
            </a:r>
            <a:endParaRPr lang="en-US" altLang="ko-KR" dirty="0"/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김치말이국수</a:t>
            </a:r>
            <a:endParaRPr lang="en-US" altLang="ko-KR" dirty="0"/>
          </a:p>
          <a:p>
            <a:pPr algn="ctr"/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C964B-FC43-4ED1-BD94-CB1DB5B2481A}"/>
              </a:ext>
            </a:extLst>
          </p:cNvPr>
          <p:cNvSpPr/>
          <p:nvPr/>
        </p:nvSpPr>
        <p:spPr>
          <a:xfrm>
            <a:off x="353949" y="5010948"/>
            <a:ext cx="5359446" cy="14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제목 검색</a:t>
            </a:r>
            <a:endParaRPr lang="en-US" altLang="ko-KR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조회하실 레시피 이름을 입력해주세요</a:t>
            </a:r>
            <a:r>
              <a:rPr lang="en-US" altLang="ko-KR"/>
              <a:t>: </a:t>
            </a:r>
            <a:r>
              <a:rPr lang="ko-KR" altLang="en-US"/>
              <a:t>김치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7428C2-BFAC-4FC2-B7C5-917BFD868586}"/>
              </a:ext>
            </a:extLst>
          </p:cNvPr>
          <p:cNvSpPr/>
          <p:nvPr/>
        </p:nvSpPr>
        <p:spPr>
          <a:xfrm>
            <a:off x="6478607" y="61858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C2F58-58FD-41D9-B2E2-53ED8A51F666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6A74C3-855B-46F9-BD6D-986EBEF99569}"/>
              </a:ext>
            </a:extLst>
          </p:cNvPr>
          <p:cNvSpPr/>
          <p:nvPr/>
        </p:nvSpPr>
        <p:spPr>
          <a:xfrm>
            <a:off x="353949" y="3056688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레시피 코드로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7496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34DA-2A74-42F1-8016-ED883B7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레시피재료로검색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3831D-A1B9-46B0-A392-05B45A9B8AA9}"/>
              </a:ext>
            </a:extLst>
          </p:cNvPr>
          <p:cNvSpPr/>
          <p:nvPr/>
        </p:nvSpPr>
        <p:spPr>
          <a:xfrm>
            <a:off x="5931788" y="3017887"/>
            <a:ext cx="6109415" cy="34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레시피 검색</a:t>
            </a:r>
            <a:endParaRPr lang="en-US" altLang="ko-KR" dirty="0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레시피가 조회되었습니다 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참치김치찌개</a:t>
            </a:r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김치볶음밥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볶음김치</a:t>
            </a:r>
            <a:endParaRPr lang="en-US" altLang="ko-KR" dirty="0"/>
          </a:p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김치전</a:t>
            </a:r>
            <a:endParaRPr lang="en-US" altLang="ko-KR" dirty="0"/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김치말이국수</a:t>
            </a:r>
            <a:endParaRPr lang="en-US" altLang="ko-KR" dirty="0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9BBA4-41B6-4DBD-A844-B7115F2B83F4}"/>
              </a:ext>
            </a:extLst>
          </p:cNvPr>
          <p:cNvSpPr/>
          <p:nvPr/>
        </p:nvSpPr>
        <p:spPr>
          <a:xfrm>
            <a:off x="353949" y="3017887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레시피 코드로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C964B-FC43-4ED1-BD94-CB1DB5B2481A}"/>
              </a:ext>
            </a:extLst>
          </p:cNvPr>
          <p:cNvSpPr/>
          <p:nvPr/>
        </p:nvSpPr>
        <p:spPr>
          <a:xfrm>
            <a:off x="353949" y="5010948"/>
            <a:ext cx="5359446" cy="14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조회하실 레시피 이름을 입력해주세요</a:t>
            </a:r>
            <a:r>
              <a:rPr lang="en-US" altLang="ko-KR"/>
              <a:t>: </a:t>
            </a:r>
            <a:r>
              <a:rPr lang="ko-KR" altLang="en-US"/>
              <a:t>김치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7428C2-BFAC-4FC2-B7C5-917BFD868586}"/>
              </a:ext>
            </a:extLst>
          </p:cNvPr>
          <p:cNvSpPr/>
          <p:nvPr/>
        </p:nvSpPr>
        <p:spPr>
          <a:xfrm>
            <a:off x="6478607" y="61858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C2F58-58FD-41D9-B2E2-53ED8A51F666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2</a:t>
            </a:r>
          </a:p>
        </p:txBody>
      </p:sp>
    </p:spTree>
    <p:extLst>
      <p:ext uri="{BB962C8B-B14F-4D97-AF65-F5344CB8AC3E}">
        <p14:creationId xmlns:p14="http://schemas.microsoft.com/office/powerpoint/2010/main" val="200565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34DA-2A74-42F1-8016-ED883B7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레시피코드로검색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9BBA4-41B6-4DBD-A844-B7115F2B83F4}"/>
              </a:ext>
            </a:extLst>
          </p:cNvPr>
          <p:cNvSpPr/>
          <p:nvPr/>
        </p:nvSpPr>
        <p:spPr>
          <a:xfrm>
            <a:off x="353949" y="3017887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레시피 코드로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C2F58-58FD-41D9-B2E2-53ED8A51F666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50B9EC-8CBC-453C-8D8B-DAF22248A80B}"/>
              </a:ext>
            </a:extLst>
          </p:cNvPr>
          <p:cNvSpPr/>
          <p:nvPr/>
        </p:nvSpPr>
        <p:spPr>
          <a:xfrm>
            <a:off x="353949" y="4933346"/>
            <a:ext cx="5359446" cy="144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레시피코드</a:t>
            </a:r>
            <a:r>
              <a:rPr lang="ko-KR" altLang="en-US" dirty="0"/>
              <a:t> 검색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레시피 코드를 </a:t>
            </a:r>
            <a:r>
              <a:rPr lang="ko-KR" altLang="en-US"/>
              <a:t>입력해주세요</a:t>
            </a:r>
            <a:r>
              <a:rPr lang="en-US" altLang="ko-KR"/>
              <a:t>:  101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95786-DFF8-42C1-A57B-32450558A73E}"/>
              </a:ext>
            </a:extLst>
          </p:cNvPr>
          <p:cNvSpPr/>
          <p:nvPr/>
        </p:nvSpPr>
        <p:spPr>
          <a:xfrm>
            <a:off x="7661214" y="2733223"/>
            <a:ext cx="5396147" cy="440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상세레시피</a:t>
            </a:r>
            <a:endParaRPr lang="en-US" altLang="ko-KR"/>
          </a:p>
          <a:p>
            <a:pPr algn="ctr"/>
            <a:endParaRPr lang="en-US" altLang="ko-KR" i="1"/>
          </a:p>
          <a:p>
            <a:pPr algn="ctr"/>
            <a:r>
              <a:rPr lang="ko-KR" altLang="en-US"/>
              <a:t>레시피명 </a:t>
            </a:r>
            <a:r>
              <a:rPr lang="en-US" altLang="ko-KR" dirty="0"/>
              <a:t>: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재료정보 </a:t>
            </a:r>
            <a:r>
              <a:rPr lang="en-US" altLang="ko-KR" dirty="0"/>
              <a:t>: </a:t>
            </a:r>
            <a:r>
              <a:rPr lang="ko-KR" altLang="en-US" dirty="0"/>
              <a:t>애호박</a:t>
            </a:r>
            <a:r>
              <a:rPr lang="en-US" altLang="ko-KR" dirty="0"/>
              <a:t>,</a:t>
            </a:r>
            <a:r>
              <a:rPr lang="ko-KR" altLang="en-US" dirty="0"/>
              <a:t>두부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요리 설명 </a:t>
            </a:r>
            <a:r>
              <a:rPr lang="en-US" altLang="ko-KR" dirty="0"/>
              <a:t>: </a:t>
            </a:r>
            <a:r>
              <a:rPr lang="ko-KR" altLang="en-US" dirty="0" err="1"/>
              <a:t>다넣고</a:t>
            </a:r>
            <a:r>
              <a:rPr lang="ko-KR" altLang="en-US" dirty="0"/>
              <a:t> 맛있게 오래 끓여주세요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가격 </a:t>
            </a:r>
            <a:r>
              <a:rPr lang="en-US" altLang="ko-KR" dirty="0"/>
              <a:t>: 1000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:55/ </a:t>
            </a:r>
            <a:r>
              <a:rPr lang="ko-KR" altLang="en-US" dirty="0"/>
              <a:t>싫어요</a:t>
            </a:r>
            <a:r>
              <a:rPr lang="en-US" altLang="ko-KR" dirty="0"/>
              <a:t>:33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1.</a:t>
            </a:r>
            <a:r>
              <a:rPr lang="ko-KR" altLang="en-US"/>
              <a:t>후기보기 </a:t>
            </a:r>
            <a:r>
              <a:rPr lang="en-US" altLang="ko-KR"/>
              <a:t>| 2.</a:t>
            </a:r>
            <a:r>
              <a:rPr lang="ko-KR" altLang="en-US"/>
              <a:t>삭제하기 </a:t>
            </a:r>
            <a:r>
              <a:rPr lang="en-US" altLang="ko-KR"/>
              <a:t>| 0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en-US" altLang="ko-KR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원하시는 번호를 </a:t>
            </a:r>
            <a:r>
              <a:rPr lang="ko-KR" altLang="en-US"/>
              <a:t>입력하세요 </a:t>
            </a:r>
            <a:r>
              <a:rPr lang="en-US" altLang="ko-KR"/>
              <a:t>:  1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348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C97F65B-A1A3-4AA8-87B6-86294C03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54" y="365125"/>
            <a:ext cx="11312892" cy="1325563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레시피코드검색</a:t>
            </a:r>
            <a:r>
              <a:rPr lang="en-US" altLang="ko-KR"/>
              <a:t>] –[</a:t>
            </a:r>
            <a:r>
              <a:rPr lang="ko-KR" altLang="en-US"/>
              <a:t>상세레시피</a:t>
            </a:r>
            <a:r>
              <a:rPr lang="en-US" altLang="ko-KR"/>
              <a:t>]-[</a:t>
            </a:r>
            <a:r>
              <a:rPr lang="ko-KR" altLang="en-US"/>
              <a:t>후기목록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A9B4A2-DBE2-41B9-84C4-6A69655A7610}"/>
              </a:ext>
            </a:extLst>
          </p:cNvPr>
          <p:cNvSpPr/>
          <p:nvPr/>
        </p:nvSpPr>
        <p:spPr>
          <a:xfrm>
            <a:off x="941954" y="1987980"/>
            <a:ext cx="6367171" cy="288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후기목록</a:t>
            </a:r>
            <a:endParaRPr lang="en-US" altLang="ko-KR" dirty="0"/>
          </a:p>
          <a:p>
            <a:pPr algn="ctr"/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/</a:t>
            </a:r>
            <a:r>
              <a:rPr lang="ko-KR" altLang="en-US"/>
              <a:t>후기작성일</a:t>
            </a:r>
            <a:r>
              <a:rPr lang="en-US" altLang="ko-KR"/>
              <a:t>/</a:t>
            </a:r>
            <a:r>
              <a:rPr lang="ko-KR" altLang="en-US"/>
              <a:t>후기내용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id1/ 2020-06-09/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 dirty="0"/>
              <a:t>id2 </a:t>
            </a:r>
            <a:r>
              <a:rPr lang="en-US" altLang="ko-KR"/>
              <a:t>/ 2020-06-01/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/>
              <a:t>id3 / 2020-06-01/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/>
              <a:t>id4 / 2020-06-01/ </a:t>
            </a:r>
            <a:r>
              <a:rPr lang="ko-KR" altLang="en-US" dirty="0"/>
              <a:t>최고예요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</a:t>
            </a:r>
            <a:r>
              <a:rPr lang="ko-KR" altLang="en-US"/>
              <a:t>이전화면으로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A22752-266B-4909-A6F2-BE9FFF5D7858}"/>
              </a:ext>
            </a:extLst>
          </p:cNvPr>
          <p:cNvSpPr/>
          <p:nvPr/>
        </p:nvSpPr>
        <p:spPr>
          <a:xfrm>
            <a:off x="5905500" y="2740698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후기 작성일자 순으로 </a:t>
            </a:r>
            <a:r>
              <a:rPr lang="en-US" altLang="ko-KR" b="1">
                <a:solidFill>
                  <a:schemeClr val="tx1"/>
                </a:solidFill>
              </a:rPr>
              <a:t>SORT (</a:t>
            </a:r>
            <a:r>
              <a:rPr lang="ko-KR" altLang="en-US" b="1">
                <a:solidFill>
                  <a:schemeClr val="tx1"/>
                </a:solidFill>
              </a:rPr>
              <a:t>최신순 </a:t>
            </a:r>
            <a:r>
              <a:rPr lang="en-US" altLang="ko-KR" b="1">
                <a:solidFill>
                  <a:schemeClr val="tx1"/>
                </a:solidFill>
              </a:rPr>
              <a:t>-&gt; </a:t>
            </a:r>
            <a:r>
              <a:rPr lang="ko-KR" altLang="en-US" b="1">
                <a:solidFill>
                  <a:schemeClr val="tx1"/>
                </a:solidFill>
              </a:rPr>
              <a:t>오래된순</a:t>
            </a:r>
            <a:r>
              <a:rPr lang="en-US" altLang="ko-KR" b="1">
                <a:solidFill>
                  <a:schemeClr val="tx1"/>
                </a:solidFill>
              </a:rPr>
              <a:t>)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9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4543914-4809-4E35-AB57-931A613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레시피전체보기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61369F-FB0E-4AF6-857A-6F256B8C172A}"/>
              </a:ext>
            </a:extLst>
          </p:cNvPr>
          <p:cNvSpPr/>
          <p:nvPr/>
        </p:nvSpPr>
        <p:spPr>
          <a:xfrm>
            <a:off x="2082607" y="2951876"/>
            <a:ext cx="8065102" cy="37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레시피전체보기</a:t>
            </a:r>
            <a:endParaRPr lang="en-US" altLang="ko-KR" dirty="0"/>
          </a:p>
          <a:p>
            <a:pPr algn="ctr"/>
            <a:r>
              <a:rPr lang="en-US" altLang="ko-KR"/>
              <a:t>(</a:t>
            </a:r>
            <a:r>
              <a:rPr lang="ko-KR" altLang="en-US"/>
              <a:t>코드번호</a:t>
            </a:r>
            <a:r>
              <a:rPr lang="en-US" altLang="ko-KR" dirty="0"/>
              <a:t>/</a:t>
            </a:r>
            <a:r>
              <a:rPr lang="ko-KR" altLang="en-US" err="1"/>
              <a:t>레시피이름</a:t>
            </a:r>
            <a:r>
              <a:rPr lang="en-US" altLang="ko-KR"/>
              <a:t>)</a:t>
            </a:r>
          </a:p>
          <a:p>
            <a:pPr algn="ctr"/>
            <a:r>
              <a:rPr lang="en-US" altLang="ko-KR"/>
              <a:t>101</a:t>
            </a:r>
            <a:r>
              <a:rPr lang="ko-KR" altLang="en-US"/>
              <a:t> </a:t>
            </a:r>
            <a:r>
              <a:rPr lang="en-US" altLang="ko-KR" dirty="0"/>
              <a:t>/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r>
              <a:rPr lang="en-US" altLang="ko-KR" dirty="0"/>
              <a:t>102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고추장찌개 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: </a:t>
            </a:r>
            <a:r>
              <a:rPr lang="ko-KR" altLang="en-US"/>
              <a:t>이전페이지 </a:t>
            </a:r>
            <a:r>
              <a:rPr lang="en-US" altLang="ko-KR"/>
              <a:t>| </a:t>
            </a:r>
            <a:r>
              <a:rPr lang="en-US" altLang="ko-KR" dirty="0"/>
              <a:t>+ </a:t>
            </a:r>
            <a:r>
              <a:rPr lang="en-US" altLang="ko-KR"/>
              <a:t>: </a:t>
            </a:r>
            <a:r>
              <a:rPr lang="ko-KR" altLang="en-US"/>
              <a:t>다음페이지 </a:t>
            </a:r>
            <a:r>
              <a:rPr lang="en-US" altLang="ko-KR"/>
              <a:t>| 0 </a:t>
            </a:r>
            <a:r>
              <a:rPr lang="ko-KR" altLang="en-US"/>
              <a:t>이전화면으로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 dirty="0" err="1"/>
              <a:t>상세레시피를</a:t>
            </a:r>
            <a:r>
              <a:rPr lang="ko-KR" altLang="en-US" dirty="0"/>
              <a:t> </a:t>
            </a:r>
            <a:r>
              <a:rPr lang="ko-KR" altLang="en-US"/>
              <a:t>보기원하시면 코드번호를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C0A099-0B22-427F-B1C2-753228828078}"/>
              </a:ext>
            </a:extLst>
          </p:cNvPr>
          <p:cNvSpPr/>
          <p:nvPr/>
        </p:nvSpPr>
        <p:spPr>
          <a:xfrm>
            <a:off x="876516" y="12278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3</a:t>
            </a:r>
          </a:p>
        </p:txBody>
      </p:sp>
    </p:spTree>
    <p:extLst>
      <p:ext uri="{BB962C8B-B14F-4D97-AF65-F5344CB8AC3E}">
        <p14:creationId xmlns:p14="http://schemas.microsoft.com/office/powerpoint/2010/main" val="121390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39B57-4CC6-4C34-842C-B8260443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내 정보보기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767D-FCD1-45D6-AB1B-6731C86BCA00}"/>
              </a:ext>
            </a:extLst>
          </p:cNvPr>
          <p:cNvSpPr/>
          <p:nvPr/>
        </p:nvSpPr>
        <p:spPr>
          <a:xfrm>
            <a:off x="3354153" y="3123499"/>
            <a:ext cx="5063006" cy="325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/>
              <a:t>내 정보보기</a:t>
            </a:r>
            <a:endParaRPr lang="en-US" altLang="ko-KR"/>
          </a:p>
          <a:p>
            <a:pPr algn="ctr"/>
            <a:r>
              <a:rPr lang="ko-KR" altLang="en-US"/>
              <a:t>이름 </a:t>
            </a:r>
            <a:r>
              <a:rPr lang="en-US" altLang="ko-KR"/>
              <a:t>: R&amp;D</a:t>
            </a:r>
          </a:p>
          <a:p>
            <a:pPr algn="ctr"/>
            <a:r>
              <a:rPr lang="ko-KR" altLang="en-US"/>
              <a:t>아이디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Id1 </a:t>
            </a:r>
          </a:p>
          <a:p>
            <a:pPr algn="ctr"/>
            <a:r>
              <a:rPr lang="ko-KR" altLang="en-US"/>
              <a:t>비밀번호</a:t>
            </a:r>
            <a:r>
              <a:rPr lang="en-US" altLang="ko-KR"/>
              <a:t> </a:t>
            </a:r>
            <a:r>
              <a:rPr lang="en-US" altLang="ko-KR" dirty="0"/>
              <a:t>: </a:t>
            </a:r>
            <a:r>
              <a:rPr lang="en-US" altLang="ko-KR"/>
              <a:t>pwd1 </a:t>
            </a:r>
          </a:p>
          <a:p>
            <a:pPr algn="ctr"/>
            <a:r>
              <a:rPr lang="en-US" altLang="ko-KR"/>
              <a:t>Email </a:t>
            </a:r>
            <a:r>
              <a:rPr lang="en-US" altLang="ko-KR" dirty="0"/>
              <a:t>: email@naver.</a:t>
            </a:r>
            <a:r>
              <a:rPr lang="en-US" altLang="ko-KR"/>
              <a:t>cm </a:t>
            </a:r>
          </a:p>
          <a:p>
            <a:pPr algn="ctr"/>
            <a:r>
              <a:rPr lang="ko-KR" altLang="en-US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성남시 전화번호</a:t>
            </a:r>
            <a:r>
              <a:rPr lang="en-US" altLang="ko-KR" dirty="0"/>
              <a:t>:112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  </a:t>
            </a:r>
            <a:r>
              <a:rPr lang="en-US" altLang="ko-KR"/>
              <a:t>* :</a:t>
            </a:r>
            <a:r>
              <a:rPr lang="ko-KR" altLang="en-US"/>
              <a:t> 메인메뉴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*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50452-1962-416E-99FB-D8B6D325B9FD}"/>
              </a:ext>
            </a:extLst>
          </p:cNvPr>
          <p:cNvSpPr/>
          <p:nvPr/>
        </p:nvSpPr>
        <p:spPr>
          <a:xfrm>
            <a:off x="750653" y="1265973"/>
            <a:ext cx="10477284" cy="161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R&amp;D</a:t>
            </a:r>
            <a:r>
              <a:rPr lang="ko-KR" altLang="en-US"/>
              <a:t>님 환영합니다</a:t>
            </a:r>
            <a:r>
              <a:rPr lang="en-US" altLang="ko-KR"/>
              <a:t>!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1.</a:t>
            </a:r>
            <a:r>
              <a:rPr lang="ko-KR" altLang="en-US"/>
              <a:t>레시피등록 </a:t>
            </a:r>
            <a:r>
              <a:rPr lang="en-US" altLang="ko-KR"/>
              <a:t>2.</a:t>
            </a:r>
            <a:r>
              <a:rPr lang="ko-KR" altLang="en-US"/>
              <a:t>레시피검색 </a:t>
            </a:r>
            <a:r>
              <a:rPr lang="en-US" altLang="ko-KR"/>
              <a:t>3.</a:t>
            </a:r>
            <a:r>
              <a:rPr lang="ko-KR" altLang="en-US"/>
              <a:t>레시피전체보기 </a:t>
            </a:r>
            <a:r>
              <a:rPr lang="en-US" altLang="ko-KR"/>
              <a:t>4.</a:t>
            </a:r>
            <a:r>
              <a:rPr lang="ko-KR" altLang="en-US"/>
              <a:t>추천레시피</a:t>
            </a:r>
            <a:endParaRPr lang="en-US" altLang="ko-KR"/>
          </a:p>
          <a:p>
            <a:pPr algn="ctr"/>
            <a:r>
              <a:rPr lang="en-US" altLang="ko-KR"/>
              <a:t>5.</a:t>
            </a:r>
            <a:r>
              <a:rPr lang="ko-KR" altLang="en-US"/>
              <a:t>내 정보보기 </a:t>
            </a:r>
            <a:r>
              <a:rPr lang="en-US" altLang="ko-KR"/>
              <a:t>6.</a:t>
            </a:r>
            <a:r>
              <a:rPr lang="ko-KR" altLang="en-US"/>
              <a:t>로그아웃 </a:t>
            </a:r>
            <a:r>
              <a:rPr lang="en-US" altLang="ko-KR"/>
              <a:t>7.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 5</a:t>
            </a:r>
          </a:p>
        </p:txBody>
      </p:sp>
    </p:spTree>
    <p:extLst>
      <p:ext uri="{BB962C8B-B14F-4D97-AF65-F5344CB8AC3E}">
        <p14:creationId xmlns:p14="http://schemas.microsoft.com/office/powerpoint/2010/main" val="153624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C5F2E-D225-4015-B9BC-999E474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ACTOR : </a:t>
            </a:r>
            <a:r>
              <a:rPr lang="ko-KR" altLang="en-US"/>
              <a:t>시스템관리자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4F63E1-6D4C-4219-A01A-64973919CA0C}"/>
              </a:ext>
            </a:extLst>
          </p:cNvPr>
          <p:cNvSpPr txBox="1">
            <a:spLocks/>
          </p:cNvSpPr>
          <p:nvPr/>
        </p:nvSpPr>
        <p:spPr>
          <a:xfrm>
            <a:off x="799884" y="1547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시스템관리자</a:t>
            </a:r>
            <a:r>
              <a:rPr lang="en-US" altLang="ko-KR"/>
              <a:t> </a:t>
            </a:r>
            <a:r>
              <a:rPr lang="ko-KR" altLang="en-US"/>
              <a:t>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EEFCA8-7A1F-41C4-81A0-457C9167186C}"/>
              </a:ext>
            </a:extLst>
          </p:cNvPr>
          <p:cNvSpPr/>
          <p:nvPr/>
        </p:nvSpPr>
        <p:spPr>
          <a:xfrm>
            <a:off x="658550" y="2872991"/>
            <a:ext cx="10874900" cy="165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시스템관리자</a:t>
            </a:r>
            <a:endParaRPr lang="en-US" altLang="ko-KR" dirty="0"/>
          </a:p>
          <a:p>
            <a:pPr algn="ctr"/>
            <a:r>
              <a:rPr lang="en-US" altLang="ko-KR" dirty="0"/>
              <a:t>1.R&amp;D</a:t>
            </a:r>
            <a:r>
              <a:rPr lang="ko-KR" altLang="en-US" dirty="0"/>
              <a:t>계정추가 </a:t>
            </a:r>
            <a:r>
              <a:rPr lang="en-US" altLang="ko-KR" dirty="0"/>
              <a:t>2</a:t>
            </a:r>
            <a:r>
              <a:rPr lang="en-US" altLang="ko-KR"/>
              <a:t>. R&amp;D </a:t>
            </a:r>
            <a:r>
              <a:rPr lang="ko-KR" altLang="en-US"/>
              <a:t>계정수정 </a:t>
            </a:r>
            <a:r>
              <a:rPr lang="en-US" altLang="ko-KR" dirty="0"/>
              <a:t>3</a:t>
            </a:r>
            <a:r>
              <a:rPr lang="en-US" altLang="ko-KR"/>
              <a:t>. R&amp;D </a:t>
            </a:r>
            <a:r>
              <a:rPr lang="ko-KR" altLang="en-US"/>
              <a:t>계정삭제</a:t>
            </a:r>
            <a:r>
              <a:rPr lang="en-US" altLang="ko-KR"/>
              <a:t> 4. R&amp;D </a:t>
            </a:r>
            <a:r>
              <a:rPr lang="ko-KR" altLang="en-US"/>
              <a:t>계정조회 </a:t>
            </a:r>
            <a:r>
              <a:rPr lang="en-US" altLang="ko-KR"/>
              <a:t>5. </a:t>
            </a:r>
            <a:r>
              <a:rPr lang="ko-KR" altLang="en-US"/>
              <a:t>로그아웃 </a:t>
            </a:r>
            <a:r>
              <a:rPr lang="en-US" altLang="ko-KR"/>
              <a:t>6.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997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18AF041-B121-4C51-A0FE-69A458009757}"/>
              </a:ext>
            </a:extLst>
          </p:cNvPr>
          <p:cNvSpPr/>
          <p:nvPr/>
        </p:nvSpPr>
        <p:spPr>
          <a:xfrm>
            <a:off x="79347" y="3187817"/>
            <a:ext cx="3771201" cy="251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/>
              <a:t>0. </a:t>
            </a:r>
            <a:r>
              <a:rPr lang="ko-KR" altLang="en-US"/>
              <a:t>아이디를 입력해주세요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1.</a:t>
            </a:r>
            <a:r>
              <a:rPr lang="ko-KR" altLang="en-US"/>
              <a:t>비밀번호를 입력해주세요 </a:t>
            </a:r>
            <a:r>
              <a:rPr lang="en-US" altLang="ko-KR"/>
              <a:t>:</a:t>
            </a:r>
          </a:p>
          <a:p>
            <a:pPr algn="ctr"/>
            <a:r>
              <a:rPr lang="en-US" altLang="ko-KR"/>
              <a:t>2. </a:t>
            </a:r>
            <a:r>
              <a:rPr lang="ko-KR" altLang="en-US"/>
              <a:t>부서명을 입력해주세요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3.</a:t>
            </a:r>
            <a:r>
              <a:rPr lang="ko-KR" altLang="en-US"/>
              <a:t>이메일을 입력해주세요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4.</a:t>
            </a:r>
            <a:r>
              <a:rPr lang="ko-KR" altLang="en-US"/>
              <a:t>주소를 입력해주세요 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5.</a:t>
            </a:r>
            <a:r>
              <a:rPr lang="ko-KR" altLang="en-US"/>
              <a:t>핸드폰 번호를 입력해주세요 </a:t>
            </a:r>
            <a:r>
              <a:rPr lang="en-US" altLang="ko-KR"/>
              <a:t>: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계정이 </a:t>
            </a:r>
            <a:r>
              <a:rPr lang="ko-KR" altLang="en-US" dirty="0"/>
              <a:t>추가되었습니다</a:t>
            </a:r>
            <a:r>
              <a:rPr lang="en-US" altLang="ko-KR" dirty="0"/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F9459-1AE0-4A87-9A25-5CAD32C5A070}"/>
              </a:ext>
            </a:extLst>
          </p:cNvPr>
          <p:cNvSpPr/>
          <p:nvPr/>
        </p:nvSpPr>
        <p:spPr>
          <a:xfrm>
            <a:off x="8062343" y="3187814"/>
            <a:ext cx="3771201" cy="251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삭제할 아이디를 </a:t>
            </a:r>
            <a:r>
              <a:rPr lang="ko-KR" altLang="en-US" dirty="0"/>
              <a:t>입력해주세요 </a:t>
            </a:r>
            <a:r>
              <a:rPr lang="en-US" altLang="ko-KR" dirty="0"/>
              <a:t>: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계정이 삭제되었습니다</a:t>
            </a:r>
            <a:r>
              <a:rPr lang="en-US" altLang="ko-KR" dirty="0"/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2B1BCB-4D71-4095-A5C2-120D07F4B9B6}"/>
              </a:ext>
            </a:extLst>
          </p:cNvPr>
          <p:cNvSpPr/>
          <p:nvPr/>
        </p:nvSpPr>
        <p:spPr>
          <a:xfrm>
            <a:off x="2796854" y="324130"/>
            <a:ext cx="6040074" cy="128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시스템관리자</a:t>
            </a:r>
            <a:endParaRPr lang="en-US" altLang="ko-KR" dirty="0"/>
          </a:p>
          <a:p>
            <a:pPr algn="ctr"/>
            <a:r>
              <a:rPr lang="en-US" altLang="ko-KR" dirty="0"/>
              <a:t>1.R&amp;D</a:t>
            </a:r>
            <a:r>
              <a:rPr lang="ko-KR" altLang="en-US" dirty="0"/>
              <a:t>계정추가 </a:t>
            </a:r>
            <a:r>
              <a:rPr lang="en-US" altLang="ko-KR" dirty="0"/>
              <a:t>2. </a:t>
            </a:r>
            <a:r>
              <a:rPr lang="ko-KR" altLang="en-US" dirty="0"/>
              <a:t>계정수정 </a:t>
            </a:r>
            <a:r>
              <a:rPr lang="en-US" altLang="ko-KR" dirty="0"/>
              <a:t>3. </a:t>
            </a:r>
            <a:r>
              <a:rPr lang="ko-KR" altLang="en-US" dirty="0"/>
              <a:t>계정삭제</a:t>
            </a:r>
            <a:r>
              <a:rPr lang="en-US" altLang="ko-KR" dirty="0"/>
              <a:t> 4</a:t>
            </a:r>
            <a:r>
              <a:rPr lang="en-US" altLang="ko-KR"/>
              <a:t>.</a:t>
            </a:r>
            <a:r>
              <a:rPr lang="ko-KR" altLang="en-US"/>
              <a:t>계정조회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</a:t>
            </a:r>
            <a:endParaRPr lang="en-US" altLang="ko-KR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B927D4-2E8F-495B-A30E-E4FEFBB5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76935"/>
            <a:ext cx="12112653" cy="1325563"/>
          </a:xfrm>
        </p:spPr>
        <p:txBody>
          <a:bodyPr/>
          <a:lstStyle/>
          <a:p>
            <a:r>
              <a:rPr lang="en-US" altLang="ko-KR"/>
              <a:t> [R&amp;D</a:t>
            </a:r>
            <a:r>
              <a:rPr lang="ko-KR" altLang="en-US"/>
              <a:t>계정추가</a:t>
            </a:r>
            <a:r>
              <a:rPr lang="en-US" altLang="ko-KR"/>
              <a:t>] [R&amp;D </a:t>
            </a:r>
            <a:r>
              <a:rPr lang="ko-KR" altLang="en-US"/>
              <a:t>계정수정</a:t>
            </a:r>
            <a:r>
              <a:rPr lang="en-US" altLang="ko-KR"/>
              <a:t>] [R&amp;D </a:t>
            </a:r>
            <a:r>
              <a:rPr lang="ko-KR" altLang="en-US"/>
              <a:t>계정삭제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7424DC-87ED-4F28-947E-053908D4E4CF}"/>
              </a:ext>
            </a:extLst>
          </p:cNvPr>
          <p:cNvSpPr/>
          <p:nvPr/>
        </p:nvSpPr>
        <p:spPr>
          <a:xfrm>
            <a:off x="4012034" y="3187815"/>
            <a:ext cx="3771201" cy="251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/>
              <a:t>1.</a:t>
            </a:r>
            <a:r>
              <a:rPr lang="ko-KR" altLang="en-US"/>
              <a:t>비밀번호를 입력해주세요 </a:t>
            </a:r>
            <a:r>
              <a:rPr lang="en-US" altLang="ko-KR"/>
              <a:t>:</a:t>
            </a:r>
          </a:p>
          <a:p>
            <a:pPr algn="ctr"/>
            <a:r>
              <a:rPr lang="en-US" altLang="ko-KR"/>
              <a:t>2.</a:t>
            </a:r>
            <a:r>
              <a:rPr lang="ko-KR" altLang="en-US"/>
              <a:t>이메일을 입력해주세요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3.</a:t>
            </a:r>
            <a:r>
              <a:rPr lang="ko-KR" altLang="en-US"/>
              <a:t>주소를 입력해주세요 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4.</a:t>
            </a:r>
            <a:r>
              <a:rPr lang="ko-KR" altLang="en-US"/>
              <a:t>핸드폰 번호를 입력해주세요 </a:t>
            </a:r>
            <a:r>
              <a:rPr lang="en-US" altLang="ko-KR"/>
              <a:t>: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계정이 수정되었습니다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52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34DA-2A74-42F1-8016-ED883B7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[MAIN]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09D8BE-193D-4518-92B2-E7D9A609DB53}"/>
              </a:ext>
            </a:extLst>
          </p:cNvPr>
          <p:cNvSpPr/>
          <p:nvPr/>
        </p:nvSpPr>
        <p:spPr>
          <a:xfrm>
            <a:off x="2464868" y="1690688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928280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EA9AF1-72C4-4FC3-8728-19006E3DB360}"/>
              </a:ext>
            </a:extLst>
          </p:cNvPr>
          <p:cNvSpPr/>
          <p:nvPr/>
        </p:nvSpPr>
        <p:spPr>
          <a:xfrm>
            <a:off x="2852198" y="3677118"/>
            <a:ext cx="6208204" cy="279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R&amp;D </a:t>
            </a:r>
            <a:r>
              <a:rPr lang="ko-KR" altLang="en-US" dirty="0"/>
              <a:t>전체회원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1.r1 2.123</a:t>
            </a:r>
          </a:p>
          <a:p>
            <a:pPr algn="ctr"/>
            <a:r>
              <a:rPr lang="en-US" altLang="ko-KR" dirty="0"/>
              <a:t>1.r2 2.123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</a:t>
            </a:r>
            <a:r>
              <a:rPr lang="ko-KR" altLang="en-US" dirty="0" err="1"/>
              <a:t>뒤로가기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5AB9DA4-CC00-418D-9CD8-66BB76C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6" y="798492"/>
            <a:ext cx="12112653" cy="1325563"/>
          </a:xfrm>
        </p:spPr>
        <p:txBody>
          <a:bodyPr/>
          <a:lstStyle/>
          <a:p>
            <a:r>
              <a:rPr lang="en-US" altLang="ko-KR"/>
              <a:t> [R&amp;D</a:t>
            </a:r>
            <a:r>
              <a:rPr lang="ko-KR" altLang="en-US"/>
              <a:t>계정조회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E96DB2-8905-4ADC-BB1D-7C4257BA0FBB}"/>
              </a:ext>
            </a:extLst>
          </p:cNvPr>
          <p:cNvSpPr/>
          <p:nvPr/>
        </p:nvSpPr>
        <p:spPr>
          <a:xfrm>
            <a:off x="658550" y="1822488"/>
            <a:ext cx="10874900" cy="165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시스템관리자</a:t>
            </a:r>
            <a:endParaRPr lang="en-US" altLang="ko-KR" dirty="0"/>
          </a:p>
          <a:p>
            <a:pPr algn="ctr"/>
            <a:r>
              <a:rPr lang="en-US" altLang="ko-KR" dirty="0"/>
              <a:t>1.R&amp;D</a:t>
            </a:r>
            <a:r>
              <a:rPr lang="ko-KR" altLang="en-US" dirty="0"/>
              <a:t>계정추가 </a:t>
            </a:r>
            <a:r>
              <a:rPr lang="en-US" altLang="ko-KR" dirty="0"/>
              <a:t>2</a:t>
            </a:r>
            <a:r>
              <a:rPr lang="en-US" altLang="ko-KR"/>
              <a:t>. R&amp;D </a:t>
            </a:r>
            <a:r>
              <a:rPr lang="ko-KR" altLang="en-US"/>
              <a:t>계정수정 </a:t>
            </a:r>
            <a:r>
              <a:rPr lang="en-US" altLang="ko-KR" dirty="0"/>
              <a:t>3</a:t>
            </a:r>
            <a:r>
              <a:rPr lang="en-US" altLang="ko-KR"/>
              <a:t>. R&amp;D </a:t>
            </a:r>
            <a:r>
              <a:rPr lang="ko-KR" altLang="en-US"/>
              <a:t>계정삭제</a:t>
            </a:r>
            <a:r>
              <a:rPr lang="en-US" altLang="ko-KR"/>
              <a:t> 4. R&amp;D </a:t>
            </a:r>
            <a:r>
              <a:rPr lang="ko-KR" altLang="en-US"/>
              <a:t>계정조회 </a:t>
            </a:r>
            <a:r>
              <a:rPr lang="en-US" altLang="ko-KR"/>
              <a:t>5. </a:t>
            </a:r>
            <a:r>
              <a:rPr lang="ko-KR" altLang="en-US"/>
              <a:t>로그아웃 </a:t>
            </a:r>
            <a:r>
              <a:rPr lang="en-US" altLang="ko-KR"/>
              <a:t>6.</a:t>
            </a:r>
            <a:r>
              <a:rPr lang="ko-KR" altLang="en-US"/>
              <a:t>시스템종료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2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B3B29B-2D11-4AD8-B286-99BF05FCFB36}"/>
              </a:ext>
            </a:extLst>
          </p:cNvPr>
          <p:cNvSpPr/>
          <p:nvPr/>
        </p:nvSpPr>
        <p:spPr>
          <a:xfrm>
            <a:off x="2058393" y="3342200"/>
            <a:ext cx="8103879" cy="3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0. </a:t>
            </a:r>
            <a:r>
              <a:rPr lang="ko-KR" altLang="en-US"/>
              <a:t>이름을 입력해주세요</a:t>
            </a:r>
            <a:r>
              <a:rPr lang="en-US" altLang="ko-KR"/>
              <a:t>:</a:t>
            </a:r>
          </a:p>
          <a:p>
            <a:pPr algn="ctr"/>
            <a:r>
              <a:rPr lang="en-US" altLang="ko-KR"/>
              <a:t>1.</a:t>
            </a:r>
            <a:r>
              <a:rPr lang="ko-KR" altLang="en-US"/>
              <a:t>아이디를 입력해주세요 </a:t>
            </a:r>
            <a:r>
              <a:rPr lang="en-US" altLang="ko-KR"/>
              <a:t>:  </a:t>
            </a:r>
          </a:p>
          <a:p>
            <a:pPr algn="ctr"/>
            <a:r>
              <a:rPr lang="en-US" altLang="ko-KR"/>
              <a:t>2.</a:t>
            </a:r>
            <a:r>
              <a:rPr lang="ko-KR" altLang="en-US"/>
              <a:t>비밀번호를 입력해주세요 </a:t>
            </a:r>
            <a:r>
              <a:rPr lang="en-US" altLang="ko-KR"/>
              <a:t>:</a:t>
            </a:r>
          </a:p>
          <a:p>
            <a:pPr algn="ctr"/>
            <a:r>
              <a:rPr lang="en-US" altLang="ko-KR"/>
              <a:t>3.</a:t>
            </a:r>
            <a:r>
              <a:rPr lang="ko-KR" altLang="en-US"/>
              <a:t>이메일을 입력해주세요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4.</a:t>
            </a:r>
            <a:r>
              <a:rPr lang="ko-KR" altLang="en-US"/>
              <a:t>주소를 입력해주세요 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5.</a:t>
            </a:r>
            <a:r>
              <a:rPr lang="ko-KR" altLang="en-US"/>
              <a:t>핸드폰번호를 입력해주세요 </a:t>
            </a:r>
            <a:r>
              <a:rPr lang="en-US" altLang="ko-KR"/>
              <a:t>: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회원가입을 축하합니다</a:t>
            </a:r>
            <a:r>
              <a:rPr lang="en-US" altLang="ko-KR"/>
              <a:t>!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088DC8-C224-4C27-852D-487FDA6D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5" y="307373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회원가입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FD596-127D-45FD-A5DF-7D6E28366886}"/>
              </a:ext>
            </a:extLst>
          </p:cNvPr>
          <p:cNvSpPr/>
          <p:nvPr/>
        </p:nvSpPr>
        <p:spPr>
          <a:xfrm>
            <a:off x="2029727" y="1276802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F3689-659E-4007-8EF2-6C30B204600D}"/>
              </a:ext>
            </a:extLst>
          </p:cNvPr>
          <p:cNvSpPr/>
          <p:nvPr/>
        </p:nvSpPr>
        <p:spPr>
          <a:xfrm>
            <a:off x="7242429" y="6252131"/>
            <a:ext cx="4949571" cy="481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로그인 된 화면으로 이동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53831D-A1B9-46B0-A392-05B45A9B8AA9}"/>
              </a:ext>
            </a:extLst>
          </p:cNvPr>
          <p:cNvSpPr/>
          <p:nvPr/>
        </p:nvSpPr>
        <p:spPr>
          <a:xfrm>
            <a:off x="5931788" y="3017887"/>
            <a:ext cx="6109415" cy="34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레시피 검색</a:t>
            </a:r>
            <a:endParaRPr lang="en-US" altLang="ko-KR" dirty="0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레시피가 조회되었습니다 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참치김치찌개</a:t>
            </a:r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김치볶음밥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볶음김치</a:t>
            </a:r>
            <a:endParaRPr lang="en-US" altLang="ko-KR" dirty="0"/>
          </a:p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김치전</a:t>
            </a:r>
            <a:endParaRPr lang="en-US" altLang="ko-KR" dirty="0"/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김치말이국수</a:t>
            </a:r>
            <a:endParaRPr lang="en-US" altLang="ko-KR" dirty="0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9BBA4-41B6-4DBD-A844-B7115F2B83F4}"/>
              </a:ext>
            </a:extLst>
          </p:cNvPr>
          <p:cNvSpPr/>
          <p:nvPr/>
        </p:nvSpPr>
        <p:spPr>
          <a:xfrm>
            <a:off x="353949" y="3017887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C964B-FC43-4ED1-BD94-CB1DB5B2481A}"/>
              </a:ext>
            </a:extLst>
          </p:cNvPr>
          <p:cNvSpPr/>
          <p:nvPr/>
        </p:nvSpPr>
        <p:spPr>
          <a:xfrm>
            <a:off x="353949" y="5010948"/>
            <a:ext cx="5359446" cy="14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조회하실 레시피 이름을 입력해주세요</a:t>
            </a:r>
            <a:r>
              <a:rPr lang="en-US" altLang="ko-KR"/>
              <a:t>: </a:t>
            </a:r>
            <a:r>
              <a:rPr lang="ko-KR" altLang="en-US"/>
              <a:t>김치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18DA2-BC9B-4E8C-AC59-C501BB254346}"/>
              </a:ext>
            </a:extLst>
          </p:cNvPr>
          <p:cNvSpPr/>
          <p:nvPr/>
        </p:nvSpPr>
        <p:spPr>
          <a:xfrm>
            <a:off x="1865516" y="977896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6C8F0CB-6A36-4723-9814-0CB802BD66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02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레시피제목으로검색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8EAAD1-956D-406C-873F-57F381E65BAA}"/>
              </a:ext>
            </a:extLst>
          </p:cNvPr>
          <p:cNvSpPr/>
          <p:nvPr/>
        </p:nvSpPr>
        <p:spPr>
          <a:xfrm>
            <a:off x="7299987" y="61858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데이터 추가시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검색어 조회시 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trim()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처리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5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34DA-2A74-42F1-8016-ED883B7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레시피 검색</a:t>
            </a:r>
            <a:r>
              <a:rPr lang="en-US" altLang="ko-KR"/>
              <a:t>] – [</a:t>
            </a:r>
            <a:r>
              <a:rPr lang="ko-KR" altLang="en-US"/>
              <a:t>레시피재료로검색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3831D-A1B9-46B0-A392-05B45A9B8AA9}"/>
              </a:ext>
            </a:extLst>
          </p:cNvPr>
          <p:cNvSpPr/>
          <p:nvPr/>
        </p:nvSpPr>
        <p:spPr>
          <a:xfrm>
            <a:off x="5931788" y="3017887"/>
            <a:ext cx="6109415" cy="34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레시피 검색</a:t>
            </a:r>
            <a:endParaRPr lang="en-US" altLang="ko-KR" dirty="0"/>
          </a:p>
          <a:p>
            <a:pPr algn="ctr"/>
            <a:r>
              <a:rPr lang="en-US" altLang="ko-KR"/>
              <a:t>[ 5</a:t>
            </a:r>
            <a:r>
              <a:rPr lang="ko-KR" altLang="en-US"/>
              <a:t>건의 레시피가 조회되었습니다 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참치김치찌개</a:t>
            </a:r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김치볶음밥</a:t>
            </a:r>
            <a:endParaRPr lang="en-US" altLang="ko-KR" dirty="0"/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볶음김치</a:t>
            </a:r>
            <a:endParaRPr lang="en-US" altLang="ko-KR" dirty="0"/>
          </a:p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김치전</a:t>
            </a:r>
            <a:endParaRPr lang="en-US" altLang="ko-KR" dirty="0"/>
          </a:p>
          <a:p>
            <a:pPr algn="ctr"/>
            <a:r>
              <a:rPr lang="en-US" altLang="ko-KR" dirty="0"/>
              <a:t>5.</a:t>
            </a:r>
            <a:r>
              <a:rPr lang="ko-KR" altLang="en-US" dirty="0"/>
              <a:t>김치말이국수</a:t>
            </a:r>
            <a:endParaRPr lang="en-US" altLang="ko-KR" dirty="0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 </a:t>
            </a:r>
            <a:r>
              <a:rPr lang="ko-KR" altLang="en-US"/>
              <a:t>다시검색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 dirty="0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9BBA4-41B6-4DBD-A844-B7115F2B83F4}"/>
              </a:ext>
            </a:extLst>
          </p:cNvPr>
          <p:cNvSpPr/>
          <p:nvPr/>
        </p:nvSpPr>
        <p:spPr>
          <a:xfrm>
            <a:off x="353949" y="3017887"/>
            <a:ext cx="535944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</a:t>
            </a:r>
            <a:r>
              <a:rPr lang="ko-KR" altLang="en-US" dirty="0"/>
              <a:t>검색</a:t>
            </a:r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레시피 제목으로 검색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검색 메뉴 번호를 입력하세요 </a:t>
            </a:r>
            <a:r>
              <a:rPr lang="en-US" altLang="ko-KR"/>
              <a:t>: 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C964B-FC43-4ED1-BD94-CB1DB5B2481A}"/>
              </a:ext>
            </a:extLst>
          </p:cNvPr>
          <p:cNvSpPr/>
          <p:nvPr/>
        </p:nvSpPr>
        <p:spPr>
          <a:xfrm>
            <a:off x="353949" y="5010948"/>
            <a:ext cx="5359446" cy="14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재료로 검색</a:t>
            </a:r>
            <a:endParaRPr lang="en-US" altLang="ko-KR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조회하실 재료를 입력해주세요</a:t>
            </a:r>
            <a:r>
              <a:rPr lang="en-US" altLang="ko-KR"/>
              <a:t>: </a:t>
            </a:r>
            <a:r>
              <a:rPr lang="ko-KR" altLang="en-US"/>
              <a:t>김치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18DA2-BC9B-4E8C-AC59-C501BB254346}"/>
              </a:ext>
            </a:extLst>
          </p:cNvPr>
          <p:cNvSpPr/>
          <p:nvPr/>
        </p:nvSpPr>
        <p:spPr>
          <a:xfrm>
            <a:off x="1865516" y="977896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7428C2-BFAC-4FC2-B7C5-917BFD868586}"/>
              </a:ext>
            </a:extLst>
          </p:cNvPr>
          <p:cNvSpPr/>
          <p:nvPr/>
        </p:nvSpPr>
        <p:spPr>
          <a:xfrm>
            <a:off x="6478607" y="61858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9902F-B50E-4002-A1E7-782FFF95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7964" cy="1325563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레시피 상세정보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01CE31-0E90-4F48-9DC3-CE04B8D7B596}"/>
              </a:ext>
            </a:extLst>
          </p:cNvPr>
          <p:cNvSpPr/>
          <p:nvPr/>
        </p:nvSpPr>
        <p:spPr>
          <a:xfrm>
            <a:off x="-2158999" y="1591228"/>
            <a:ext cx="8255000" cy="567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 상세정보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/>
              <a:t>레시피명 </a:t>
            </a:r>
            <a:r>
              <a:rPr lang="en-US" altLang="ko-KR" dirty="0"/>
              <a:t>: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재료정보 </a:t>
            </a:r>
            <a:r>
              <a:rPr lang="en-US" altLang="ko-KR" dirty="0"/>
              <a:t>: </a:t>
            </a:r>
            <a:r>
              <a:rPr lang="ko-KR" altLang="en-US" dirty="0"/>
              <a:t>애호박</a:t>
            </a:r>
            <a:r>
              <a:rPr lang="en-US" altLang="ko-KR" dirty="0"/>
              <a:t>,</a:t>
            </a:r>
            <a:r>
              <a:rPr lang="ko-KR" altLang="en-US" dirty="0"/>
              <a:t>두부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요리 설명 </a:t>
            </a:r>
            <a:r>
              <a:rPr lang="en-US" altLang="ko-KR" dirty="0"/>
              <a:t>: </a:t>
            </a:r>
            <a:r>
              <a:rPr lang="ko-KR" altLang="en-US" dirty="0" err="1"/>
              <a:t>다넣고</a:t>
            </a:r>
            <a:r>
              <a:rPr lang="ko-KR" altLang="en-US" dirty="0"/>
              <a:t> 맛있게 오래 끓여주세요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:55/ </a:t>
            </a:r>
            <a:r>
              <a:rPr lang="ko-KR" altLang="en-US" dirty="0"/>
              <a:t>싫어요</a:t>
            </a:r>
            <a:r>
              <a:rPr lang="en-US" altLang="ko-KR" dirty="0"/>
              <a:t>:33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1.</a:t>
            </a:r>
            <a:r>
              <a:rPr lang="ko-KR" altLang="en-US"/>
              <a:t>구매하기 </a:t>
            </a:r>
            <a:r>
              <a:rPr lang="en-US" altLang="ko-KR"/>
              <a:t>| 2.</a:t>
            </a:r>
            <a:r>
              <a:rPr lang="ko-KR" altLang="en-US"/>
              <a:t>후기목록보기 </a:t>
            </a:r>
            <a:r>
              <a:rPr lang="en-US" altLang="ko-KR"/>
              <a:t>| 3.</a:t>
            </a:r>
            <a:r>
              <a:rPr lang="ko-KR" altLang="en-US"/>
              <a:t>즐겨찾기추가 </a:t>
            </a:r>
            <a:r>
              <a:rPr lang="en-US" altLang="ko-KR"/>
              <a:t>| 0. </a:t>
            </a:r>
            <a:r>
              <a:rPr lang="ko-KR" altLang="en-US"/>
              <a:t>목록으로 </a:t>
            </a:r>
            <a:r>
              <a:rPr lang="en-US" altLang="ko-KR"/>
              <a:t>|* 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ko-KR" altLang="en-US"/>
              <a:t>다음작업을 입력하세요 </a:t>
            </a:r>
            <a:r>
              <a:rPr lang="en-US" altLang="ko-KR"/>
              <a:t>: 1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[</a:t>
            </a:r>
            <a:r>
              <a:rPr lang="ko-KR" altLang="en-US"/>
              <a:t>구매하기</a:t>
            </a:r>
            <a:r>
              <a:rPr lang="en-US" altLang="ko-KR"/>
              <a:t>]</a:t>
            </a:r>
            <a:endParaRPr lang="en-US" altLang="ko-KR" dirty="0"/>
          </a:p>
          <a:p>
            <a:pPr algn="ctr"/>
            <a:r>
              <a:rPr lang="ko-KR" altLang="en-US" dirty="0"/>
              <a:t>구매수량을 </a:t>
            </a:r>
            <a:r>
              <a:rPr lang="ko-KR" altLang="en-US"/>
              <a:t>입력해주세요</a:t>
            </a:r>
            <a:r>
              <a:rPr lang="en-US" altLang="ko-KR"/>
              <a:t>: 1</a:t>
            </a:r>
            <a:endParaRPr lang="en-US" altLang="ko-KR" dirty="0"/>
          </a:p>
          <a:p>
            <a:pPr algn="ctr"/>
            <a:r>
              <a:rPr lang="ko-KR" altLang="en-US" dirty="0"/>
              <a:t>총가격은 </a:t>
            </a:r>
            <a:r>
              <a:rPr lang="en-US" altLang="ko-KR" dirty="0"/>
              <a:t>1000</a:t>
            </a:r>
            <a:r>
              <a:rPr lang="ko-KR" altLang="en-US" dirty="0"/>
              <a:t>원입니다 구매하시겠습니까</a:t>
            </a:r>
            <a:r>
              <a:rPr lang="en-US" altLang="ko-KR" dirty="0"/>
              <a:t>?(Y/N</a:t>
            </a:r>
            <a:r>
              <a:rPr lang="en-US" altLang="ko-KR"/>
              <a:t>) : Y</a:t>
            </a:r>
          </a:p>
          <a:p>
            <a:pPr algn="ctr"/>
            <a:r>
              <a:rPr lang="ko-KR" altLang="en-US"/>
              <a:t>구매되었습니다</a:t>
            </a:r>
            <a:r>
              <a:rPr lang="en-US" altLang="ko-KR"/>
              <a:t>. 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초기화면으로 이동합니다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8BB24-9C2A-4774-B63E-A3F68B92A788}"/>
              </a:ext>
            </a:extLst>
          </p:cNvPr>
          <p:cNvSpPr/>
          <p:nvPr/>
        </p:nvSpPr>
        <p:spPr>
          <a:xfrm>
            <a:off x="6364854" y="1584083"/>
            <a:ext cx="6367171" cy="288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후기목록</a:t>
            </a:r>
            <a:endParaRPr lang="en-US" altLang="ko-KR" dirty="0"/>
          </a:p>
          <a:p>
            <a:pPr algn="ctr"/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/</a:t>
            </a:r>
            <a:r>
              <a:rPr lang="ko-KR" altLang="en-US"/>
              <a:t>후기작성일</a:t>
            </a:r>
            <a:r>
              <a:rPr lang="en-US" altLang="ko-KR"/>
              <a:t>/</a:t>
            </a:r>
            <a:r>
              <a:rPr lang="ko-KR" altLang="en-US"/>
              <a:t>후기내용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id1/ 2020-06-01/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 dirty="0"/>
              <a:t>id2 </a:t>
            </a:r>
            <a:r>
              <a:rPr lang="en-US" altLang="ko-KR"/>
              <a:t>/ 2020-06-01/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/>
              <a:t>id3 / 2020-06-01/ </a:t>
            </a:r>
            <a:r>
              <a:rPr lang="ko-KR" altLang="en-US"/>
              <a:t>최고예요</a:t>
            </a:r>
            <a:endParaRPr lang="en-US" altLang="ko-KR" dirty="0"/>
          </a:p>
          <a:p>
            <a:pPr algn="ctr"/>
            <a:r>
              <a:rPr lang="en-US" altLang="ko-KR"/>
              <a:t>id4 / 2020-06-01/ </a:t>
            </a:r>
            <a:r>
              <a:rPr lang="ko-KR" altLang="en-US" dirty="0"/>
              <a:t>최고예요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- </a:t>
            </a:r>
            <a:r>
              <a:rPr lang="ko-KR" altLang="en-US"/>
              <a:t>이전페이지</a:t>
            </a:r>
            <a:r>
              <a:rPr lang="en-US" altLang="ko-KR"/>
              <a:t> | + </a:t>
            </a:r>
            <a:r>
              <a:rPr lang="ko-KR" altLang="en-US"/>
              <a:t>다음페이지 </a:t>
            </a:r>
            <a:r>
              <a:rPr lang="en-US" altLang="ko-KR"/>
              <a:t>| 0 </a:t>
            </a:r>
            <a:r>
              <a:rPr lang="ko-KR" altLang="en-US"/>
              <a:t>이전화면으로 </a:t>
            </a:r>
            <a:r>
              <a:rPr lang="en-US" altLang="ko-KR"/>
              <a:t>| *  </a:t>
            </a:r>
            <a:r>
              <a:rPr lang="ko-KR" altLang="en-US"/>
              <a:t>메인메뉴</a:t>
            </a:r>
            <a:endParaRPr lang="en-US" altLang="ko-KR"/>
          </a:p>
          <a:p>
            <a:pPr algn="ctr"/>
            <a:r>
              <a:rPr lang="ko-KR" altLang="en-US"/>
              <a:t>상세레시피를 보기 원하시면 번호를 입력하세요</a:t>
            </a:r>
            <a:r>
              <a:rPr lang="en-US" altLang="ko-KR"/>
              <a:t>: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F76DC3-0379-4311-B3D9-72044FD55FFC}"/>
              </a:ext>
            </a:extLst>
          </p:cNvPr>
          <p:cNvSpPr/>
          <p:nvPr/>
        </p:nvSpPr>
        <p:spPr>
          <a:xfrm>
            <a:off x="7658261" y="655274"/>
            <a:ext cx="27847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[</a:t>
            </a:r>
            <a:r>
              <a:rPr lang="ko-KR" altLang="en-US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후기목록</a:t>
            </a:r>
            <a:r>
              <a:rPr lang="en-US" altLang="ko-KR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]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6639D8-0119-475C-A790-26C1652FA4F7}"/>
              </a:ext>
            </a:extLst>
          </p:cNvPr>
          <p:cNvSpPr/>
          <p:nvPr/>
        </p:nvSpPr>
        <p:spPr>
          <a:xfrm>
            <a:off x="6644255" y="5691605"/>
            <a:ext cx="5371550" cy="81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즐겨찾기에 추가되었습니다</a:t>
            </a:r>
            <a:r>
              <a:rPr lang="en-US" altLang="ko-KR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4A294E-7997-4BC4-BF82-DB31A47C5DEB}"/>
              </a:ext>
            </a:extLst>
          </p:cNvPr>
          <p:cNvSpPr/>
          <p:nvPr/>
        </p:nvSpPr>
        <p:spPr>
          <a:xfrm>
            <a:off x="7233144" y="4784858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[</a:t>
            </a:r>
            <a:r>
              <a:rPr lang="ko-KR" altLang="en-US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즐겨찾기추가</a:t>
            </a:r>
            <a:r>
              <a:rPr lang="en-US" altLang="ko-KR" sz="4400">
                <a:solidFill>
                  <a:prstClr val="black"/>
                </a:solidFill>
                <a:latin typeface="맑은 고딕" panose="020F0302020204030204"/>
                <a:cs typeface="+mj-cs"/>
              </a:rPr>
              <a:t>]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A7A70-F8F2-4654-A50A-13A56C549C8A}"/>
              </a:ext>
            </a:extLst>
          </p:cNvPr>
          <p:cNvSpPr/>
          <p:nvPr/>
        </p:nvSpPr>
        <p:spPr>
          <a:xfrm>
            <a:off x="11328400" y="2336801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조회결과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개 미만일때</a:t>
            </a:r>
            <a:b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</a:b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- </a:t>
            </a:r>
            <a:r>
              <a:rPr lang="ko-KR" altLang="en-US" b="1">
                <a:solidFill>
                  <a:schemeClr val="tx1"/>
                </a:solidFill>
              </a:rPr>
              <a:t>이전페이지 </a:t>
            </a:r>
            <a:r>
              <a:rPr lang="en-US" altLang="ko-KR" b="1">
                <a:solidFill>
                  <a:schemeClr val="tx1"/>
                </a:solidFill>
              </a:rPr>
              <a:t>| + </a:t>
            </a:r>
            <a:r>
              <a:rPr lang="ko-KR" altLang="en-US" b="1">
                <a:solidFill>
                  <a:schemeClr val="tx1"/>
                </a:solidFill>
              </a:rPr>
              <a:t>다음페이지 빼기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63C847-CA8B-4429-A5B0-53693C36FA89}"/>
              </a:ext>
            </a:extLst>
          </p:cNvPr>
          <p:cNvSpPr/>
          <p:nvPr/>
        </p:nvSpPr>
        <p:spPr>
          <a:xfrm>
            <a:off x="10823838" y="5655510"/>
            <a:ext cx="6405270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즐겨찾기 추가된 레시피 일 경우 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3.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즐겨찾기추가 실행시 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이미 등록된 레시피 입니다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// 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레시피상세정보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기존</a:t>
            </a:r>
            <a:r>
              <a:rPr lang="en-US" altLang="ko-KR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</a:t>
            </a: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화면으로 이동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3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D809-05E4-48BD-83A3-78A48FCF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49" y="365125"/>
            <a:ext cx="10999851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추천레시피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B0A871-36BD-4911-8ECA-D96F08AFE597}"/>
              </a:ext>
            </a:extLst>
          </p:cNvPr>
          <p:cNvSpPr/>
          <p:nvPr/>
        </p:nvSpPr>
        <p:spPr>
          <a:xfrm>
            <a:off x="6096000" y="1553137"/>
            <a:ext cx="5965971" cy="442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추천레시피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레시피명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애호박찌개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재료정보 </a:t>
            </a:r>
            <a:r>
              <a:rPr lang="en-US" altLang="ko-KR" dirty="0"/>
              <a:t>: </a:t>
            </a:r>
            <a:r>
              <a:rPr lang="ko-KR" altLang="en-US" dirty="0"/>
              <a:t>애호박</a:t>
            </a:r>
            <a:r>
              <a:rPr lang="en-US" altLang="ko-KR" dirty="0"/>
              <a:t>,</a:t>
            </a:r>
            <a:r>
              <a:rPr lang="ko-KR" altLang="en-US" dirty="0"/>
              <a:t>두부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요리 설명 </a:t>
            </a:r>
            <a:r>
              <a:rPr lang="en-US" altLang="ko-KR" dirty="0"/>
              <a:t>: </a:t>
            </a:r>
            <a:r>
              <a:rPr lang="ko-KR" altLang="en-US" dirty="0" err="1"/>
              <a:t>다넣고</a:t>
            </a:r>
            <a:r>
              <a:rPr lang="ko-KR" altLang="en-US" dirty="0"/>
              <a:t> 맛있게 오래 끓여주세요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가격 </a:t>
            </a:r>
            <a:r>
              <a:rPr lang="en-US" altLang="ko-KR" dirty="0"/>
              <a:t>: 1000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:55/ </a:t>
            </a:r>
            <a:r>
              <a:rPr lang="ko-KR" altLang="en-US" dirty="0"/>
              <a:t>싫어요</a:t>
            </a:r>
            <a:r>
              <a:rPr lang="en-US" altLang="ko-KR" dirty="0"/>
              <a:t>:33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/>
              <a:t>1. </a:t>
            </a:r>
            <a:r>
              <a:rPr lang="ko-KR" altLang="en-US"/>
              <a:t>좋아요  </a:t>
            </a:r>
            <a:r>
              <a:rPr lang="en-US" altLang="ko-KR"/>
              <a:t>| 2. </a:t>
            </a:r>
            <a:r>
              <a:rPr lang="ko-KR" altLang="en-US"/>
              <a:t>싫어요 </a:t>
            </a:r>
            <a:r>
              <a:rPr lang="en-US" altLang="ko-KR"/>
              <a:t>| 3.</a:t>
            </a:r>
            <a:r>
              <a:rPr lang="ko-KR" altLang="en-US"/>
              <a:t>즐겨찾기추가 </a:t>
            </a:r>
            <a:r>
              <a:rPr lang="en-US" altLang="ko-KR"/>
              <a:t>|</a:t>
            </a:r>
            <a:r>
              <a:rPr lang="ko-KR" altLang="en-US"/>
              <a:t> </a:t>
            </a:r>
            <a:r>
              <a:rPr lang="en-US" altLang="ko-KR"/>
              <a:t>*  </a:t>
            </a:r>
            <a:r>
              <a:rPr lang="ko-KR" altLang="en-US"/>
              <a:t>초기화면</a:t>
            </a:r>
            <a:endParaRPr lang="en-US" altLang="ko-KR" dirty="0"/>
          </a:p>
          <a:p>
            <a:pPr algn="ctr"/>
            <a:r>
              <a:rPr lang="ko-KR" altLang="en-US"/>
              <a:t>다음작업을 입력하세요 </a:t>
            </a:r>
            <a:r>
              <a:rPr lang="en-US" altLang="ko-KR"/>
              <a:t>: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75E0B2-9BFF-4F8E-9CB5-3AC243DC412D}"/>
              </a:ext>
            </a:extLst>
          </p:cNvPr>
          <p:cNvSpPr/>
          <p:nvPr/>
        </p:nvSpPr>
        <p:spPr>
          <a:xfrm>
            <a:off x="-2260465" y="1526149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B322A-BBF3-4C35-A321-9BDB93A8EF61}"/>
              </a:ext>
            </a:extLst>
          </p:cNvPr>
          <p:cNvSpPr/>
          <p:nvPr/>
        </p:nvSpPr>
        <p:spPr>
          <a:xfrm>
            <a:off x="-1177662" y="3593540"/>
            <a:ext cx="6405270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좋아요갯수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싫어요 개수 적은 거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후기 많은 수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26D8D8-B7A0-47DA-8B0D-FD22496D16D6}"/>
              </a:ext>
            </a:extLst>
          </p:cNvPr>
          <p:cNvSpPr/>
          <p:nvPr/>
        </p:nvSpPr>
        <p:spPr>
          <a:xfrm>
            <a:off x="9078985" y="5652486"/>
            <a:ext cx="5396147" cy="1092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로그인 할때만 즐겨찾기 메뉴 보이기</a:t>
            </a:r>
            <a:endParaRPr lang="en-US" altLang="ko-KR" b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EC4D22-7DF9-42DF-BE20-CE2EF98887E9}"/>
              </a:ext>
            </a:extLst>
          </p:cNvPr>
          <p:cNvSpPr/>
          <p:nvPr/>
        </p:nvSpPr>
        <p:spPr>
          <a:xfrm>
            <a:off x="712153" y="3646604"/>
            <a:ext cx="4742231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아이디를 입력하세요 </a:t>
            </a:r>
            <a:r>
              <a:rPr lang="en-US" altLang="ko-KR"/>
              <a:t>: </a:t>
            </a:r>
          </a:p>
          <a:p>
            <a:pPr algn="ctr"/>
            <a:r>
              <a:rPr lang="en-US" altLang="ko-KR"/>
              <a:t>2.</a:t>
            </a:r>
            <a:r>
              <a:rPr lang="ko-KR" altLang="en-US"/>
              <a:t>비밀번호를 입력하세요 </a:t>
            </a:r>
            <a:r>
              <a:rPr lang="en-US" altLang="ko-KR"/>
              <a:t>: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34BF-5750-48DF-B826-59CB011EC007}"/>
              </a:ext>
            </a:extLst>
          </p:cNvPr>
          <p:cNvSpPr/>
          <p:nvPr/>
        </p:nvSpPr>
        <p:spPr>
          <a:xfrm>
            <a:off x="6473793" y="3646604"/>
            <a:ext cx="4742231" cy="13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US" altLang="ko-KR" dirty="0"/>
          </a:p>
          <a:p>
            <a:pPr algn="ctr"/>
            <a:r>
              <a:rPr lang="ko-KR" altLang="en-US"/>
              <a:t>로그인 실패했습니다</a:t>
            </a:r>
            <a:r>
              <a:rPr lang="en-US" altLang="ko-KR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45CB733-D02A-4687-B823-4A587411DFD6}"/>
              </a:ext>
            </a:extLst>
          </p:cNvPr>
          <p:cNvSpPr txBox="1">
            <a:spLocks/>
          </p:cNvSpPr>
          <p:nvPr/>
        </p:nvSpPr>
        <p:spPr>
          <a:xfrm>
            <a:off x="550245" y="2544146"/>
            <a:ext cx="5167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로그인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947173D-1435-440B-9393-2DE6E755A99C}"/>
              </a:ext>
            </a:extLst>
          </p:cNvPr>
          <p:cNvSpPr txBox="1">
            <a:spLocks/>
          </p:cNvSpPr>
          <p:nvPr/>
        </p:nvSpPr>
        <p:spPr>
          <a:xfrm>
            <a:off x="6473793" y="2486109"/>
            <a:ext cx="5167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로그인실패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26AD37B-909E-4F2D-8DD0-4826316A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5" y="307373"/>
            <a:ext cx="11702495" cy="1325563"/>
          </a:xfrm>
        </p:spPr>
        <p:txBody>
          <a:bodyPr/>
          <a:lstStyle/>
          <a:p>
            <a:r>
              <a:rPr lang="en-US" altLang="ko-KR"/>
              <a:t>[MAIN]</a:t>
            </a:r>
            <a:r>
              <a:rPr lang="ko-KR" altLang="en-US"/>
              <a:t> </a:t>
            </a:r>
            <a:r>
              <a:rPr lang="en-US" altLang="ko-KR"/>
              <a:t>– [</a:t>
            </a:r>
            <a:r>
              <a:rPr lang="ko-KR" altLang="en-US"/>
              <a:t>로그인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B1B122-0C7F-413D-9A23-E633921F0388}"/>
              </a:ext>
            </a:extLst>
          </p:cNvPr>
          <p:cNvSpPr/>
          <p:nvPr/>
        </p:nvSpPr>
        <p:spPr>
          <a:xfrm>
            <a:off x="6473793" y="5243000"/>
            <a:ext cx="4742231" cy="9336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로그인 실패 시 다시 메인메뉴로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F0552-B945-466C-9197-F2562F3F5BD2}"/>
              </a:ext>
            </a:extLst>
          </p:cNvPr>
          <p:cNvSpPr/>
          <p:nvPr/>
        </p:nvSpPr>
        <p:spPr>
          <a:xfrm>
            <a:off x="2407520" y="1055119"/>
            <a:ext cx="8132545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마켓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</a:t>
            </a:r>
            <a:r>
              <a:rPr lang="ko-KR" altLang="en-US" dirty="0" err="1"/>
              <a:t>레시피검색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 err="1"/>
              <a:t>추천레시피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r>
              <a:rPr lang="en-US" altLang="ko-KR" dirty="0"/>
              <a:t> 4</a:t>
            </a:r>
            <a:r>
              <a:rPr lang="en-US" altLang="ko-KR"/>
              <a:t>. </a:t>
            </a:r>
            <a:r>
              <a:rPr lang="ko-KR" altLang="en-US"/>
              <a:t>회원가입 </a:t>
            </a:r>
            <a:r>
              <a:rPr lang="en-US" altLang="ko-KR"/>
              <a:t>0.</a:t>
            </a:r>
            <a:r>
              <a:rPr lang="ko-KR" altLang="en-US"/>
              <a:t>프로그램종료</a:t>
            </a:r>
            <a:endParaRPr lang="en-US" altLang="ko-KR"/>
          </a:p>
          <a:p>
            <a:pPr algn="ctr"/>
            <a:r>
              <a:rPr lang="ko-KR" altLang="en-US"/>
              <a:t>메뉴 번호를 입력하세요 </a:t>
            </a:r>
            <a:r>
              <a:rPr lang="en-US" altLang="ko-KR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212061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2493</Words>
  <Application>Microsoft Office PowerPoint</Application>
  <PresentationFormat>와이드스크린</PresentationFormat>
  <Paragraphs>556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레시피마켓 화면정의서 </vt:lpstr>
      <vt:lpstr>PowerPoint 프레젠테이션</vt:lpstr>
      <vt:lpstr>[MAIN]</vt:lpstr>
      <vt:lpstr>[MAIN] – [회원가입]</vt:lpstr>
      <vt:lpstr>PowerPoint 프레젠테이션</vt:lpstr>
      <vt:lpstr>[MAIN] – [레시피 검색] – [레시피재료로검색]</vt:lpstr>
      <vt:lpstr>[레시피 상세정보]</vt:lpstr>
      <vt:lpstr>[MAIN] – [추천레시피]</vt:lpstr>
      <vt:lpstr>[MAIN] – [로그인]</vt:lpstr>
      <vt:lpstr>ACTOR : 일반사용자(USER)</vt:lpstr>
      <vt:lpstr>[구매내역]</vt:lpstr>
      <vt:lpstr>[구매상세내역]</vt:lpstr>
      <vt:lpstr>[즐겨찾기보기]</vt:lpstr>
      <vt:lpstr>PowerPoint 프레젠테이션</vt:lpstr>
      <vt:lpstr>[나의후기목록]</vt:lpstr>
      <vt:lpstr>[내 정보보기] – [내정보수정하기]</vt:lpstr>
      <vt:lpstr>[내 정보보기] – [탈퇴하기]</vt:lpstr>
      <vt:lpstr>[로그아웃]</vt:lpstr>
      <vt:lpstr>ACTOR : R&amp;D부서</vt:lpstr>
      <vt:lpstr>[레시피등록]</vt:lpstr>
      <vt:lpstr>PowerPoint 프레젠테이션</vt:lpstr>
      <vt:lpstr>[MAIN] – [레시피 검색] – [레시피제목검색]</vt:lpstr>
      <vt:lpstr>[MAIN] – [레시피 검색] – [레시피재료로검색]</vt:lpstr>
      <vt:lpstr>[MAIN] – [레시피 검색] – [레시피코드로검색]</vt:lpstr>
      <vt:lpstr>[레시피코드검색] –[상세레시피]-[후기목록]</vt:lpstr>
      <vt:lpstr>[레시피전체보기]</vt:lpstr>
      <vt:lpstr>[내 정보보기]</vt:lpstr>
      <vt:lpstr>ACTOR : 시스템관리자</vt:lpstr>
      <vt:lpstr> [R&amp;D계정추가] [R&amp;D 계정수정] [R&amp;D 계정삭제]</vt:lpstr>
      <vt:lpstr> [R&amp;D계정조회]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Pyon Jae Won</dc:creator>
  <cp:lastModifiedBy>ko soojeong</cp:lastModifiedBy>
  <cp:revision>58</cp:revision>
  <dcterms:created xsi:type="dcterms:W3CDTF">2020-06-09T07:41:10Z</dcterms:created>
  <dcterms:modified xsi:type="dcterms:W3CDTF">2020-06-11T08:42:54Z</dcterms:modified>
</cp:coreProperties>
</file>