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781800" cy="99187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187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0225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r>
              <a:rPr lang="de-CH"/>
              <a:t>Dezember 2005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0225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BD2072BB-C67F-4593-86F8-D1C119A3E31E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7282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2950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Textmasterformate durch Klicken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r>
              <a:rPr lang="de-CH"/>
              <a:t>Dezember 2005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0225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CB63350C-2B04-4158-902A-22534C791924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037183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CH"/>
              <a:t>Dezember 2005</a:t>
            </a:r>
          </a:p>
        </p:txBody>
      </p:sp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5888ED-5A5D-47FF-B069-F07084F55404}" type="slidenum">
              <a:rPr lang="de-CH" smtClean="0"/>
              <a:pPr/>
              <a:t>1</a:t>
            </a:fld>
            <a:endParaRPr lang="de-CH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72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8C66A-AEB2-426E-9382-380E853260F3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61DAC-B73F-4D9C-ADBA-EE97206F05B1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7090D-DEAE-41E5-8C59-055CD8179BE4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3BE08-1475-49C9-90BA-B74F2CC4AB9E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F27CF-7DA0-43B7-BC1D-BE8AFA19CBEE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499D7-6995-497C-BE64-A18210227849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69DCD-E9D0-45DC-BA40-FA0507017DBB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1A2A1-F298-453E-BF9A-BF2EEBA5535E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D4675-F180-41F2-BB84-CEFD26C48283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DEBAD-7E09-42DA-9FC7-312D724E30D2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6056C-E17C-4F64-B5E8-C3CBAB1D74A3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87BA6BF-72F3-428B-B6DE-6592E7D3621D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5"/>
          <p:cNvSpPr>
            <a:spLocks noChangeArrowheads="1"/>
          </p:cNvSpPr>
          <p:nvPr/>
        </p:nvSpPr>
        <p:spPr bwMode="auto">
          <a:xfrm>
            <a:off x="107950" y="188913"/>
            <a:ext cx="19081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 anchor="ctr"/>
          <a:lstStyle/>
          <a:p>
            <a:pPr algn="ctr"/>
            <a:endParaRPr lang="de-DE" sz="2000">
              <a:solidFill>
                <a:schemeClr val="tx2"/>
              </a:solidFill>
            </a:endParaRPr>
          </a:p>
        </p:txBody>
      </p:sp>
      <p:sp>
        <p:nvSpPr>
          <p:cNvPr id="15362" name="Text Box 10"/>
          <p:cNvSpPr txBox="1">
            <a:spLocks noChangeArrowheads="1"/>
          </p:cNvSpPr>
          <p:nvPr/>
        </p:nvSpPr>
        <p:spPr bwMode="auto">
          <a:xfrm>
            <a:off x="2339975" y="115888"/>
            <a:ext cx="4968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CH" sz="1400" b="1" dirty="0"/>
              <a:t>      </a:t>
            </a:r>
            <a:r>
              <a:rPr lang="de-CH" sz="1400" b="1" dirty="0" err="1"/>
              <a:t>qutebrowser</a:t>
            </a:r>
            <a:r>
              <a:rPr lang="de-CH" sz="1400" b="1" dirty="0"/>
              <a:t> </a:t>
            </a:r>
            <a:r>
              <a:rPr lang="de-CH" sz="1400" b="1" dirty="0" err="1"/>
              <a:t>made</a:t>
            </a:r>
            <a:r>
              <a:rPr lang="de-CH" sz="1400" b="1" dirty="0"/>
              <a:t> extensible</a:t>
            </a:r>
          </a:p>
        </p:txBody>
      </p:sp>
      <p:sp>
        <p:nvSpPr>
          <p:cNvPr id="15363" name="Text Box 14"/>
          <p:cNvSpPr txBox="1">
            <a:spLocks noChangeArrowheads="1"/>
          </p:cNvSpPr>
          <p:nvPr/>
        </p:nvSpPr>
        <p:spPr bwMode="auto">
          <a:xfrm>
            <a:off x="6072188" y="500063"/>
            <a:ext cx="2928937" cy="27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>
            <a:spAutoFit/>
          </a:bodyPr>
          <a:lstStyle/>
          <a:p>
            <a:pPr>
              <a:spcBef>
                <a:spcPct val="50000"/>
              </a:spcBef>
              <a:tabLst>
                <a:tab pos="1165225" algn="l"/>
              </a:tabLst>
            </a:pPr>
            <a:r>
              <a:rPr lang="de-CH" sz="1200" dirty="0" err="1"/>
              <a:t>Advisor</a:t>
            </a:r>
            <a:r>
              <a:rPr lang="de-CH" sz="1200" dirty="0"/>
              <a:t>:  	Prof. Stefan Keller</a:t>
            </a:r>
          </a:p>
        </p:txBody>
      </p:sp>
      <p:sp>
        <p:nvSpPr>
          <p:cNvPr id="15364" name="Text Box 18"/>
          <p:cNvSpPr txBox="1">
            <a:spLocks noChangeArrowheads="1"/>
          </p:cNvSpPr>
          <p:nvPr/>
        </p:nvSpPr>
        <p:spPr bwMode="auto">
          <a:xfrm>
            <a:off x="179388" y="765175"/>
            <a:ext cx="33131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CH" sz="1200" dirty="0"/>
              <a:t>Term Project Autumn Term 2018/2019</a:t>
            </a:r>
          </a:p>
          <a:p>
            <a:pPr>
              <a:spcBef>
                <a:spcPct val="50000"/>
              </a:spcBef>
            </a:pPr>
            <a:r>
              <a:rPr lang="de-CH" sz="1200" dirty="0" err="1"/>
              <a:t>Subject</a:t>
            </a:r>
            <a:r>
              <a:rPr lang="de-CH" sz="1200" dirty="0"/>
              <a:t> </a:t>
            </a:r>
            <a:r>
              <a:rPr lang="de-CH" sz="1200" dirty="0" err="1"/>
              <a:t>area</a:t>
            </a:r>
            <a:r>
              <a:rPr lang="de-CH" sz="1200" dirty="0"/>
              <a:t>: Software</a:t>
            </a:r>
          </a:p>
        </p:txBody>
      </p:sp>
      <p:sp>
        <p:nvSpPr>
          <p:cNvPr id="15367" name="Text Box 22"/>
          <p:cNvSpPr txBox="1">
            <a:spLocks noChangeArrowheads="1"/>
          </p:cNvSpPr>
          <p:nvPr/>
        </p:nvSpPr>
        <p:spPr bwMode="auto">
          <a:xfrm>
            <a:off x="4571206" y="1710511"/>
            <a:ext cx="4249266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 dirty="0"/>
              <a:t>The </a:t>
            </a:r>
            <a:r>
              <a:rPr lang="de-DE" sz="1600" dirty="0" err="1"/>
              <a:t>qutebrowser</a:t>
            </a:r>
            <a:r>
              <a:rPr lang="de-DE" sz="1600" dirty="0"/>
              <a:t> </a:t>
            </a:r>
            <a:r>
              <a:rPr lang="de-DE" sz="1600" dirty="0" err="1"/>
              <a:t>project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a web </a:t>
            </a:r>
            <a:r>
              <a:rPr lang="de-DE" sz="1600" dirty="0" err="1"/>
              <a:t>browser</a:t>
            </a:r>
            <a:r>
              <a:rPr lang="de-DE" sz="1600" dirty="0"/>
              <a:t> </a:t>
            </a:r>
            <a:r>
              <a:rPr lang="de-DE" sz="1600" dirty="0" err="1"/>
              <a:t>focused</a:t>
            </a:r>
            <a:r>
              <a:rPr lang="de-DE" sz="1600" dirty="0"/>
              <a:t> on </a:t>
            </a:r>
            <a:r>
              <a:rPr lang="de-DE" sz="1600" dirty="0" err="1"/>
              <a:t>keyboard</a:t>
            </a:r>
            <a:r>
              <a:rPr lang="de-DE" sz="1600" dirty="0"/>
              <a:t> </a:t>
            </a:r>
            <a:r>
              <a:rPr lang="de-DE" sz="1600" dirty="0" err="1"/>
              <a:t>usage</a:t>
            </a:r>
            <a:r>
              <a:rPr lang="de-DE" sz="1600" dirty="0"/>
              <a:t>. </a:t>
            </a:r>
            <a:r>
              <a:rPr lang="de-DE" sz="1600" dirty="0" err="1"/>
              <a:t>It</a:t>
            </a:r>
            <a:r>
              <a:rPr lang="de-DE" sz="1600" dirty="0"/>
              <a:t> was </a:t>
            </a:r>
            <a:r>
              <a:rPr lang="de-DE" sz="1600" dirty="0" err="1"/>
              <a:t>started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an open-source </a:t>
            </a:r>
            <a:r>
              <a:rPr lang="de-DE" sz="1600" dirty="0" err="1"/>
              <a:t>project</a:t>
            </a:r>
            <a:r>
              <a:rPr lang="de-DE" sz="1600" dirty="0"/>
              <a:t> in 2013.</a:t>
            </a:r>
          </a:p>
          <a:p>
            <a:pPr>
              <a:spcBef>
                <a:spcPct val="50000"/>
              </a:spcBef>
            </a:pPr>
            <a:r>
              <a:rPr lang="de-DE" sz="1600" dirty="0"/>
              <a:t>The </a:t>
            </a:r>
            <a:r>
              <a:rPr lang="de-DE" sz="1600" dirty="0" err="1"/>
              <a:t>goal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term</a:t>
            </a:r>
            <a:r>
              <a:rPr lang="de-DE" sz="1600" dirty="0"/>
              <a:t> </a:t>
            </a:r>
            <a:r>
              <a:rPr lang="de-DE" sz="1600" dirty="0" err="1"/>
              <a:t>project</a:t>
            </a:r>
            <a:r>
              <a:rPr lang="de-DE" sz="1600" dirty="0"/>
              <a:t> was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make</a:t>
            </a:r>
            <a:r>
              <a:rPr lang="de-DE" sz="1600" dirty="0"/>
              <a:t> </a:t>
            </a:r>
            <a:r>
              <a:rPr lang="de-DE" sz="1600" dirty="0" err="1"/>
              <a:t>qutebrowser</a:t>
            </a:r>
            <a:r>
              <a:rPr lang="de-DE" sz="1600" dirty="0"/>
              <a:t> extensible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introducing</a:t>
            </a:r>
            <a:r>
              <a:rPr lang="de-DE" sz="1600" dirty="0"/>
              <a:t> an </a:t>
            </a:r>
            <a:r>
              <a:rPr lang="de-DE" sz="1600" dirty="0" err="1"/>
              <a:t>extension</a:t>
            </a:r>
            <a:r>
              <a:rPr lang="de-DE" sz="1600" dirty="0"/>
              <a:t> API. </a:t>
            </a:r>
            <a:r>
              <a:rPr lang="de-DE" sz="1600" dirty="0" err="1"/>
              <a:t>That</a:t>
            </a:r>
            <a:r>
              <a:rPr lang="de-DE" sz="1600" dirty="0"/>
              <a:t> API was </a:t>
            </a:r>
            <a:r>
              <a:rPr lang="de-DE" sz="1600" dirty="0" err="1"/>
              <a:t>then</a:t>
            </a:r>
            <a:r>
              <a:rPr lang="de-DE" sz="1600" dirty="0"/>
              <a:t> </a:t>
            </a:r>
            <a:r>
              <a:rPr lang="de-DE" sz="1600" dirty="0" err="1"/>
              <a:t>used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move</a:t>
            </a:r>
            <a:r>
              <a:rPr lang="de-DE" sz="1600" dirty="0"/>
              <a:t> code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qutebrowser‘s</a:t>
            </a:r>
            <a:r>
              <a:rPr lang="de-DE" sz="1600" dirty="0"/>
              <a:t> </a:t>
            </a:r>
            <a:r>
              <a:rPr lang="de-DE" sz="1600" dirty="0" err="1"/>
              <a:t>core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built</a:t>
            </a:r>
            <a:r>
              <a:rPr lang="de-DE" sz="1600" dirty="0"/>
              <a:t>-in </a:t>
            </a:r>
            <a:r>
              <a:rPr lang="de-DE" sz="1600" dirty="0" err="1"/>
              <a:t>extensions</a:t>
            </a:r>
            <a:r>
              <a:rPr lang="de-DE" sz="1600" dirty="0"/>
              <a:t>.</a:t>
            </a:r>
          </a:p>
          <a:p>
            <a:pPr>
              <a:spcBef>
                <a:spcPct val="50000"/>
              </a:spcBef>
            </a:pPr>
            <a:r>
              <a:rPr lang="de-DE" sz="1600" dirty="0"/>
              <a:t>The </a:t>
            </a:r>
            <a:r>
              <a:rPr lang="de-DE" sz="1600" dirty="0" err="1"/>
              <a:t>resulting</a:t>
            </a:r>
            <a:r>
              <a:rPr lang="de-DE" sz="1600" dirty="0"/>
              <a:t> </a:t>
            </a:r>
            <a:r>
              <a:rPr lang="de-DE" sz="1600" dirty="0" err="1"/>
              <a:t>changes</a:t>
            </a:r>
            <a:r>
              <a:rPr lang="de-DE" sz="1600" dirty="0"/>
              <a:t> </a:t>
            </a:r>
            <a:r>
              <a:rPr lang="de-DE" sz="1600" dirty="0" err="1"/>
              <a:t>improved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maintainability</a:t>
            </a:r>
            <a:r>
              <a:rPr lang="de-DE" sz="1600" dirty="0"/>
              <a:t> and </a:t>
            </a:r>
            <a:r>
              <a:rPr lang="de-DE" sz="1600" dirty="0" err="1"/>
              <a:t>simplicity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qutebrowser‘s</a:t>
            </a:r>
            <a:r>
              <a:rPr lang="de-DE" sz="1600" dirty="0"/>
              <a:t> </a:t>
            </a:r>
            <a:r>
              <a:rPr lang="de-DE" sz="1600" dirty="0" err="1"/>
              <a:t>core</a:t>
            </a:r>
            <a:r>
              <a:rPr lang="de-DE" sz="1600" dirty="0"/>
              <a:t>.</a:t>
            </a:r>
          </a:p>
          <a:p>
            <a:pPr>
              <a:spcBef>
                <a:spcPct val="50000"/>
              </a:spcBef>
            </a:pPr>
            <a:r>
              <a:rPr lang="de-DE" sz="1600" dirty="0"/>
              <a:t>An </a:t>
            </a:r>
            <a:r>
              <a:rPr lang="de-DE" sz="1600" dirty="0" err="1"/>
              <a:t>example</a:t>
            </a:r>
            <a:r>
              <a:rPr lang="de-DE" sz="1600" dirty="0"/>
              <a:t> </a:t>
            </a:r>
            <a:r>
              <a:rPr lang="de-DE" sz="1600" dirty="0" err="1"/>
              <a:t>extension</a:t>
            </a:r>
            <a:r>
              <a:rPr lang="de-DE" sz="1600" dirty="0"/>
              <a:t> was </a:t>
            </a:r>
            <a:r>
              <a:rPr lang="de-DE" sz="1600" dirty="0" err="1"/>
              <a:t>developed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demonstration</a:t>
            </a:r>
            <a:r>
              <a:rPr lang="de-DE" sz="1600" dirty="0"/>
              <a:t> </a:t>
            </a:r>
            <a:r>
              <a:rPr lang="de-DE" sz="1600" dirty="0" err="1"/>
              <a:t>purposes</a:t>
            </a:r>
            <a:r>
              <a:rPr lang="de-DE" sz="1600" dirty="0"/>
              <a:t> </a:t>
            </a: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adds</a:t>
            </a:r>
            <a:r>
              <a:rPr lang="de-DE" sz="1600" dirty="0"/>
              <a:t> a </a:t>
            </a:r>
            <a:r>
              <a:rPr lang="de-DE" sz="1600" dirty="0" err="1"/>
              <a:t>new</a:t>
            </a:r>
            <a:r>
              <a:rPr lang="de-DE" sz="1600" dirty="0"/>
              <a:t> :</a:t>
            </a:r>
            <a:r>
              <a:rPr lang="de-DE" sz="1600" dirty="0" err="1"/>
              <a:t>has-leaflet</a:t>
            </a:r>
            <a:r>
              <a:rPr lang="de-DE" sz="1600" dirty="0"/>
              <a:t> </a:t>
            </a:r>
            <a:r>
              <a:rPr lang="de-DE" sz="1600" dirty="0" err="1"/>
              <a:t>command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qutebrowser</a:t>
            </a:r>
            <a:r>
              <a:rPr lang="de-DE" sz="1600" dirty="0"/>
              <a:t>.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checks</a:t>
            </a:r>
            <a:r>
              <a:rPr lang="de-DE" sz="1600" dirty="0"/>
              <a:t> </a:t>
            </a:r>
            <a:r>
              <a:rPr lang="de-DE" sz="1600" dirty="0" err="1"/>
              <a:t>whether</a:t>
            </a:r>
            <a:r>
              <a:rPr lang="de-DE" sz="1600" dirty="0"/>
              <a:t> a </a:t>
            </a:r>
            <a:r>
              <a:rPr lang="de-DE" sz="1600" dirty="0" err="1"/>
              <a:t>website</a:t>
            </a:r>
            <a:r>
              <a:rPr lang="de-DE" sz="1600" dirty="0"/>
              <a:t> </a:t>
            </a:r>
            <a:r>
              <a:rPr lang="de-DE" sz="1600" dirty="0" err="1"/>
              <a:t>uses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„</a:t>
            </a:r>
            <a:r>
              <a:rPr lang="de-DE" sz="1600" dirty="0" err="1"/>
              <a:t>Leaflet</a:t>
            </a:r>
            <a:r>
              <a:rPr lang="de-DE" sz="1600" dirty="0"/>
              <a:t>“ JavaScript </a:t>
            </a:r>
            <a:r>
              <a:rPr lang="de-DE" sz="1600" dirty="0" err="1"/>
              <a:t>library</a:t>
            </a:r>
            <a:r>
              <a:rPr lang="de-DE" sz="1600" dirty="0"/>
              <a:t>, </a:t>
            </a: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often</a:t>
            </a:r>
            <a:r>
              <a:rPr lang="de-DE" sz="1600" dirty="0"/>
              <a:t> </a:t>
            </a:r>
            <a:r>
              <a:rPr lang="de-DE" sz="1600" dirty="0" err="1"/>
              <a:t>used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show</a:t>
            </a:r>
            <a:r>
              <a:rPr lang="de-DE" sz="1600" dirty="0"/>
              <a:t> OpenStreetMap </a:t>
            </a:r>
            <a:r>
              <a:rPr lang="de-DE" sz="1600" dirty="0" err="1"/>
              <a:t>maps</a:t>
            </a:r>
            <a:r>
              <a:rPr lang="de-DE" sz="1600" dirty="0"/>
              <a:t>.</a:t>
            </a:r>
          </a:p>
        </p:txBody>
      </p:sp>
      <p:sp>
        <p:nvSpPr>
          <p:cNvPr id="15372" name="Text Box 28"/>
          <p:cNvSpPr txBox="1">
            <a:spLocks noChangeArrowheads="1"/>
          </p:cNvSpPr>
          <p:nvPr/>
        </p:nvSpPr>
        <p:spPr bwMode="auto">
          <a:xfrm>
            <a:off x="3481388" y="1125538"/>
            <a:ext cx="21796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CH" sz="900" dirty="0"/>
              <a:t>      Florian </a:t>
            </a:r>
            <a:r>
              <a:rPr lang="de-CH" sz="900" dirty="0" err="1"/>
              <a:t>Bruhin</a:t>
            </a:r>
            <a:endParaRPr lang="de-CH" sz="900" dirty="0"/>
          </a:p>
        </p:txBody>
      </p:sp>
      <p:sp>
        <p:nvSpPr>
          <p:cNvPr id="15373" name="Text Box 29"/>
          <p:cNvSpPr txBox="1">
            <a:spLocks noChangeArrowheads="1"/>
          </p:cNvSpPr>
          <p:nvPr/>
        </p:nvSpPr>
        <p:spPr bwMode="auto">
          <a:xfrm>
            <a:off x="1023938" y="23685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pic>
        <p:nvPicPr>
          <p:cNvPr id="15381" name="Picture 42" descr="Informati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5" y="128588"/>
            <a:ext cx="209708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C6203F-6C43-4B3F-9108-67B024B9EC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75520"/>
            <a:ext cx="722640" cy="649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FACBB6-5608-4F44-92F2-1837A0FA6B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92" y="1655694"/>
            <a:ext cx="4140792" cy="2421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4C3F64-0FEB-4C56-98CD-7D62833569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92" y="4266752"/>
            <a:ext cx="4140792" cy="602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54026-F376-4DA1-8B17-91808EF5AC4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92" y="5058840"/>
            <a:ext cx="4140791" cy="602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E15566-C467-4663-B9FD-C4C365FA672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93" y="5850928"/>
            <a:ext cx="4140790" cy="6024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Standarddesign</vt:lpstr>
      <vt:lpstr>PowerPoint Presentation</vt:lpstr>
    </vt:vector>
  </TitlesOfParts>
  <Company>HSR, Abteilung Informatik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Jeanette Ebnöther</dc:creator>
  <cp:lastModifiedBy>Florian</cp:lastModifiedBy>
  <cp:revision>36</cp:revision>
  <dcterms:created xsi:type="dcterms:W3CDTF">2005-11-30T15:17:50Z</dcterms:created>
  <dcterms:modified xsi:type="dcterms:W3CDTF">2018-12-21T01:11:10Z</dcterms:modified>
</cp:coreProperties>
</file>