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Roboto Slab"/>
      <p:regular r:id="rId21"/>
      <p:bold r:id="rId22"/>
    </p:embeddedFont>
    <p:embeddedFont>
      <p:font typeface="Lexend Light"/>
      <p:regular r:id="rId23"/>
      <p:bold r:id="rId24"/>
    </p:embeddedFont>
    <p:embeddedFont>
      <p:font typeface="Abril Fatface"/>
      <p:regular r:id="rId25"/>
    </p:embeddedFont>
    <p:embeddedFont>
      <p:font typeface="Poppins"/>
      <p:regular r:id="rId26"/>
      <p:bold r:id="rId27"/>
      <p:italic r:id="rId28"/>
      <p:boldItalic r:id="rId29"/>
    </p:embeddedFont>
    <p:embeddedFont>
      <p:font typeface="Homemade Appl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908091-6BC2-48FE-AC64-8791B30951D3}">
  <a:tblStyle styleId="{0E908091-6BC2-48FE-AC64-8791B30951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LexendLight-bold.fntdata"/><Relationship Id="rId23" Type="http://schemas.openxmlformats.org/officeDocument/2006/relationships/font" Target="fonts/Lexend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oppins-regular.fntdata"/><Relationship Id="rId25" Type="http://schemas.openxmlformats.org/officeDocument/2006/relationships/font" Target="fonts/AbrilFatface-regular.fntdata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HomemadeAppl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65586a520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65586a520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65586a520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65586a520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65586a520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65586a520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65586a520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65586a520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65586a520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65586a520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65586a52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65586a52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1c3728c19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1c3728c19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65586a520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65586a520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65586a520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65586a520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65586a520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65586a520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65586a520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65586a520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65586a520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65586a520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65586a520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65586a520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1.png"/><Relationship Id="rId11" Type="http://schemas.openxmlformats.org/officeDocument/2006/relationships/image" Target="../media/image4.png"/><Relationship Id="rId10" Type="http://schemas.openxmlformats.org/officeDocument/2006/relationships/image" Target="../media/image5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1634750" y="480150"/>
            <a:ext cx="9972900" cy="58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634750" y="480150"/>
            <a:ext cx="9972900" cy="336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10756091" y="536725"/>
            <a:ext cx="792253" cy="230688"/>
            <a:chOff x="745813" y="1290313"/>
            <a:chExt cx="1236350" cy="360000"/>
          </a:xfrm>
        </p:grpSpPr>
        <p:sp>
          <p:nvSpPr>
            <p:cNvPr id="15" name="Google Shape;15;p2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1" name="Google Shape;21;p2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052650" y="5377600"/>
            <a:ext cx="9163200" cy="58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type="title"/>
          </p:nvPr>
        </p:nvSpPr>
        <p:spPr>
          <a:xfrm>
            <a:off x="2052650" y="1778900"/>
            <a:ext cx="9163200" cy="3600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9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grpSp>
        <p:nvGrpSpPr>
          <p:cNvPr id="25" name="Google Shape;25;p2"/>
          <p:cNvGrpSpPr/>
          <p:nvPr/>
        </p:nvGrpSpPr>
        <p:grpSpPr>
          <a:xfrm>
            <a:off x="404893" y="5364314"/>
            <a:ext cx="792208" cy="710851"/>
            <a:chOff x="304016" y="596485"/>
            <a:chExt cx="1168621" cy="1048607"/>
          </a:xfrm>
        </p:grpSpPr>
        <p:sp>
          <p:nvSpPr>
            <p:cNvPr id="26" name="Google Shape;26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404893" y="4492306"/>
            <a:ext cx="792208" cy="710851"/>
            <a:chOff x="304016" y="596485"/>
            <a:chExt cx="1168621" cy="1048607"/>
          </a:xfrm>
        </p:grpSpPr>
        <p:sp>
          <p:nvSpPr>
            <p:cNvPr id="31" name="Google Shape;31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404893" y="3620298"/>
            <a:ext cx="792208" cy="710851"/>
            <a:chOff x="304016" y="596485"/>
            <a:chExt cx="1168621" cy="1048607"/>
          </a:xfrm>
        </p:grpSpPr>
        <p:sp>
          <p:nvSpPr>
            <p:cNvPr id="36" name="Google Shape;36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04893" y="2748289"/>
            <a:ext cx="792208" cy="710851"/>
            <a:chOff x="304016" y="596485"/>
            <a:chExt cx="1168621" cy="1048607"/>
          </a:xfrm>
        </p:grpSpPr>
        <p:sp>
          <p:nvSpPr>
            <p:cNvPr id="41" name="Google Shape;41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Just title">
  <p:cSld name="CUSTOM_8_1_2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13" name="Google Shape;213;p11"/>
          <p:cNvSpPr/>
          <p:nvPr/>
        </p:nvSpPr>
        <p:spPr>
          <a:xfrm>
            <a:off x="0" y="0"/>
            <a:ext cx="12192000" cy="336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11"/>
          <p:cNvGrpSpPr/>
          <p:nvPr/>
        </p:nvGrpSpPr>
        <p:grpSpPr>
          <a:xfrm flipH="1">
            <a:off x="11340441" y="56575"/>
            <a:ext cx="792253" cy="230688"/>
            <a:chOff x="745813" y="1290313"/>
            <a:chExt cx="1236350" cy="360000"/>
          </a:xfrm>
        </p:grpSpPr>
        <p:sp>
          <p:nvSpPr>
            <p:cNvPr id="215" name="Google Shape;215;p11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220" name="Google Shape;220;p11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21" name="Google Shape;221;p11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 1">
  <p:cSld name="CUSTOM_8_1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/>
          <p:nvPr/>
        </p:nvSpPr>
        <p:spPr>
          <a:xfrm>
            <a:off x="8071825" y="1774225"/>
            <a:ext cx="3611400" cy="447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2"/>
          <p:cNvSpPr/>
          <p:nvPr/>
        </p:nvSpPr>
        <p:spPr>
          <a:xfrm>
            <a:off x="8071825" y="1774225"/>
            <a:ext cx="3611400" cy="336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12"/>
          <p:cNvGrpSpPr/>
          <p:nvPr/>
        </p:nvGrpSpPr>
        <p:grpSpPr>
          <a:xfrm flipH="1">
            <a:off x="10831479" y="1830800"/>
            <a:ext cx="792253" cy="230688"/>
            <a:chOff x="745813" y="1290313"/>
            <a:chExt cx="1236350" cy="360000"/>
          </a:xfrm>
        </p:grpSpPr>
        <p:sp>
          <p:nvSpPr>
            <p:cNvPr id="227" name="Google Shape;227;p12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232" name="Google Shape;232;p12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33" name="Google Shape;233;p12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235" name="Google Shape;235;p12"/>
          <p:cNvSpPr/>
          <p:nvPr/>
        </p:nvSpPr>
        <p:spPr>
          <a:xfrm>
            <a:off x="4290300" y="1774225"/>
            <a:ext cx="3611400" cy="447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"/>
          <p:cNvSpPr/>
          <p:nvPr/>
        </p:nvSpPr>
        <p:spPr>
          <a:xfrm>
            <a:off x="4290300" y="1774225"/>
            <a:ext cx="3611400" cy="336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" name="Google Shape;237;p12"/>
          <p:cNvGrpSpPr/>
          <p:nvPr/>
        </p:nvGrpSpPr>
        <p:grpSpPr>
          <a:xfrm flipH="1">
            <a:off x="7049954" y="1830800"/>
            <a:ext cx="792253" cy="230688"/>
            <a:chOff x="745813" y="1290313"/>
            <a:chExt cx="1236350" cy="360000"/>
          </a:xfrm>
        </p:grpSpPr>
        <p:sp>
          <p:nvSpPr>
            <p:cNvPr id="238" name="Google Shape;238;p12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243" name="Google Shape;243;p12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44" name="Google Shape;244;p12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246" name="Google Shape;246;p12"/>
          <p:cNvSpPr/>
          <p:nvPr/>
        </p:nvSpPr>
        <p:spPr>
          <a:xfrm>
            <a:off x="508775" y="1774225"/>
            <a:ext cx="3611400" cy="447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2"/>
          <p:cNvSpPr/>
          <p:nvPr/>
        </p:nvSpPr>
        <p:spPr>
          <a:xfrm>
            <a:off x="508775" y="1774225"/>
            <a:ext cx="3611400" cy="33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12"/>
          <p:cNvGrpSpPr/>
          <p:nvPr/>
        </p:nvGrpSpPr>
        <p:grpSpPr>
          <a:xfrm flipH="1">
            <a:off x="3268429" y="1830800"/>
            <a:ext cx="792253" cy="230688"/>
            <a:chOff x="745813" y="1290313"/>
            <a:chExt cx="1236350" cy="360000"/>
          </a:xfrm>
        </p:grpSpPr>
        <p:sp>
          <p:nvSpPr>
            <p:cNvPr id="249" name="Google Shape;249;p12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254" name="Google Shape;254;p12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55" name="Google Shape;255;p12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256" name="Google Shape;256;p12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257" name="Google Shape;257;p12"/>
          <p:cNvSpPr txBox="1"/>
          <p:nvPr>
            <p:ph idx="1" type="subTitle"/>
          </p:nvPr>
        </p:nvSpPr>
        <p:spPr>
          <a:xfrm>
            <a:off x="661203" y="2314100"/>
            <a:ext cx="3283200" cy="1019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5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58" name="Google Shape;258;p12"/>
          <p:cNvSpPr txBox="1"/>
          <p:nvPr>
            <p:ph idx="2" type="subTitle"/>
          </p:nvPr>
        </p:nvSpPr>
        <p:spPr>
          <a:xfrm>
            <a:off x="4449378" y="2314100"/>
            <a:ext cx="3283200" cy="1020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5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59" name="Google Shape;259;p12"/>
          <p:cNvSpPr txBox="1"/>
          <p:nvPr>
            <p:ph idx="3" type="subTitle"/>
          </p:nvPr>
        </p:nvSpPr>
        <p:spPr>
          <a:xfrm>
            <a:off x="8237553" y="2315750"/>
            <a:ext cx="3282900" cy="1020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5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60" name="Google Shape;260;p12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1" name="Google Shape;261;p12"/>
          <p:cNvSpPr txBox="1"/>
          <p:nvPr>
            <p:ph idx="4" type="body"/>
          </p:nvPr>
        </p:nvSpPr>
        <p:spPr>
          <a:xfrm>
            <a:off x="661200" y="3264066"/>
            <a:ext cx="3283200" cy="2794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62" name="Google Shape;262;p12"/>
          <p:cNvSpPr txBox="1"/>
          <p:nvPr>
            <p:ph idx="5" type="body"/>
          </p:nvPr>
        </p:nvSpPr>
        <p:spPr>
          <a:xfrm>
            <a:off x="4449375" y="3265499"/>
            <a:ext cx="3283200" cy="2793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63" name="Google Shape;263;p12"/>
          <p:cNvSpPr txBox="1"/>
          <p:nvPr>
            <p:ph idx="6" type="body"/>
          </p:nvPr>
        </p:nvSpPr>
        <p:spPr>
          <a:xfrm>
            <a:off x="8237550" y="3266718"/>
            <a:ext cx="3283200" cy="2791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Text and Image">
  <p:cSld name="CUSTOM_9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266" name="Google Shape;266;p13"/>
          <p:cNvSpPr txBox="1"/>
          <p:nvPr>
            <p:ph idx="1" type="subTitle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7" name="Google Shape;267;p13"/>
          <p:cNvSpPr/>
          <p:nvPr>
            <p:ph idx="2" type="pic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imeline">
  <p:cSld name="CUSTOM_14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4"/>
          <p:cNvSpPr txBox="1"/>
          <p:nvPr>
            <p:ph idx="1" type="subTitle"/>
          </p:nvPr>
        </p:nvSpPr>
        <p:spPr>
          <a:xfrm>
            <a:off x="1039550" y="2540550"/>
            <a:ext cx="10707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71" name="Google Shape;271;p14"/>
          <p:cNvSpPr txBox="1"/>
          <p:nvPr>
            <p:ph idx="2" type="subTitle"/>
          </p:nvPr>
        </p:nvSpPr>
        <p:spPr>
          <a:xfrm>
            <a:off x="3178025" y="3721449"/>
            <a:ext cx="10707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72" name="Google Shape;272;p14"/>
          <p:cNvSpPr txBox="1"/>
          <p:nvPr>
            <p:ph idx="3" type="subTitle"/>
          </p:nvPr>
        </p:nvSpPr>
        <p:spPr>
          <a:xfrm>
            <a:off x="5316500" y="2540550"/>
            <a:ext cx="10707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73" name="Google Shape;273;p14"/>
          <p:cNvSpPr txBox="1"/>
          <p:nvPr>
            <p:ph idx="4" type="subTitle"/>
          </p:nvPr>
        </p:nvSpPr>
        <p:spPr>
          <a:xfrm>
            <a:off x="7454975" y="3620000"/>
            <a:ext cx="1070700" cy="502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74" name="Google Shape;274;p14"/>
          <p:cNvSpPr txBox="1"/>
          <p:nvPr>
            <p:ph idx="5" type="subTitle"/>
          </p:nvPr>
        </p:nvSpPr>
        <p:spPr>
          <a:xfrm>
            <a:off x="9593450" y="2540550"/>
            <a:ext cx="10707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75" name="Google Shape;275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76" name="Google Shape;276;p14"/>
          <p:cNvSpPr txBox="1"/>
          <p:nvPr>
            <p:ph idx="6" type="body"/>
          </p:nvPr>
        </p:nvSpPr>
        <p:spPr>
          <a:xfrm>
            <a:off x="794675" y="3191213"/>
            <a:ext cx="1828800" cy="182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7" name="Google Shape;277;p14"/>
          <p:cNvSpPr txBox="1"/>
          <p:nvPr>
            <p:ph idx="7" type="body"/>
          </p:nvPr>
        </p:nvSpPr>
        <p:spPr>
          <a:xfrm>
            <a:off x="2943088" y="1362431"/>
            <a:ext cx="1828800" cy="182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8" name="Google Shape;278;p14"/>
          <p:cNvSpPr txBox="1"/>
          <p:nvPr>
            <p:ph idx="8" type="body"/>
          </p:nvPr>
        </p:nvSpPr>
        <p:spPr>
          <a:xfrm>
            <a:off x="5091500" y="3191213"/>
            <a:ext cx="1828800" cy="182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9" name="Google Shape;279;p14"/>
          <p:cNvSpPr txBox="1"/>
          <p:nvPr>
            <p:ph idx="9" type="body"/>
          </p:nvPr>
        </p:nvSpPr>
        <p:spPr>
          <a:xfrm>
            <a:off x="7239913" y="1360481"/>
            <a:ext cx="1828800" cy="182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0" name="Google Shape;280;p14"/>
          <p:cNvSpPr txBox="1"/>
          <p:nvPr>
            <p:ph idx="13" type="body"/>
          </p:nvPr>
        </p:nvSpPr>
        <p:spPr>
          <a:xfrm>
            <a:off x="9388325" y="3191225"/>
            <a:ext cx="1828800" cy="182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1" name="Google Shape;281;p14"/>
          <p:cNvSpPr/>
          <p:nvPr/>
        </p:nvSpPr>
        <p:spPr>
          <a:xfrm>
            <a:off x="0" y="0"/>
            <a:ext cx="12192000" cy="336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" name="Google Shape;282;p14"/>
          <p:cNvGrpSpPr/>
          <p:nvPr/>
        </p:nvGrpSpPr>
        <p:grpSpPr>
          <a:xfrm flipH="1">
            <a:off x="11340441" y="56575"/>
            <a:ext cx="792253" cy="230688"/>
            <a:chOff x="745813" y="1290313"/>
            <a:chExt cx="1236350" cy="360000"/>
          </a:xfrm>
        </p:grpSpPr>
        <p:sp>
          <p:nvSpPr>
            <p:cNvPr id="283" name="Google Shape;283;p14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288" name="Google Shape;288;p14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89" name="Google Shape;289;p14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290" name="Google Shape;290;p14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Title and text left">
  <p:cSld name="CUSTOM_15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/>
          <p:nvPr/>
        </p:nvSpPr>
        <p:spPr>
          <a:xfrm>
            <a:off x="904800" y="880500"/>
            <a:ext cx="10382400" cy="509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904775" y="880500"/>
            <a:ext cx="10382400" cy="33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15"/>
          <p:cNvGrpSpPr/>
          <p:nvPr/>
        </p:nvGrpSpPr>
        <p:grpSpPr>
          <a:xfrm flipH="1">
            <a:off x="10435616" y="937075"/>
            <a:ext cx="792253" cy="230688"/>
            <a:chOff x="745813" y="1290313"/>
            <a:chExt cx="1236350" cy="360000"/>
          </a:xfrm>
        </p:grpSpPr>
        <p:sp>
          <p:nvSpPr>
            <p:cNvPr id="295" name="Google Shape;295;p15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300" name="Google Shape;300;p15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01" name="Google Shape;301;p15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303" name="Google Shape;303;p15"/>
          <p:cNvSpPr txBox="1"/>
          <p:nvPr>
            <p:ph type="title"/>
          </p:nvPr>
        </p:nvSpPr>
        <p:spPr>
          <a:xfrm>
            <a:off x="876425" y="1981100"/>
            <a:ext cx="5581500" cy="1264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body"/>
          </p:nvPr>
        </p:nvSpPr>
        <p:spPr>
          <a:xfrm>
            <a:off x="876525" y="3438950"/>
            <a:ext cx="55815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 algn="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Title and text right">
  <p:cSld name="CUSTOM_16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/>
          <p:nvPr/>
        </p:nvSpPr>
        <p:spPr>
          <a:xfrm>
            <a:off x="904800" y="880500"/>
            <a:ext cx="10382400" cy="509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904775" y="880500"/>
            <a:ext cx="10382400" cy="336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" name="Google Shape;308;p16"/>
          <p:cNvGrpSpPr/>
          <p:nvPr/>
        </p:nvGrpSpPr>
        <p:grpSpPr>
          <a:xfrm flipH="1">
            <a:off x="10435616" y="937075"/>
            <a:ext cx="792253" cy="230688"/>
            <a:chOff x="745813" y="1290313"/>
            <a:chExt cx="1236350" cy="360000"/>
          </a:xfrm>
        </p:grpSpPr>
        <p:sp>
          <p:nvSpPr>
            <p:cNvPr id="309" name="Google Shape;309;p16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314" name="Google Shape;314;p16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15" name="Google Shape;315;p16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317" name="Google Shape;317;p16"/>
          <p:cNvSpPr txBox="1"/>
          <p:nvPr>
            <p:ph type="title"/>
          </p:nvPr>
        </p:nvSpPr>
        <p:spPr>
          <a:xfrm>
            <a:off x="4918988" y="2122000"/>
            <a:ext cx="5581500" cy="1242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1" type="body"/>
          </p:nvPr>
        </p:nvSpPr>
        <p:spPr>
          <a:xfrm>
            <a:off x="4919088" y="3503650"/>
            <a:ext cx="55815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Just title">
  <p:cSld name="CUSTOM_22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Certificate">
  <p:cSld name="CUSTOM_23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/>
          <p:nvPr/>
        </p:nvSpPr>
        <p:spPr>
          <a:xfrm>
            <a:off x="537575" y="480150"/>
            <a:ext cx="11116800" cy="58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537575" y="480150"/>
            <a:ext cx="11116800" cy="33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18"/>
          <p:cNvGrpSpPr/>
          <p:nvPr/>
        </p:nvGrpSpPr>
        <p:grpSpPr>
          <a:xfrm flipH="1">
            <a:off x="10802891" y="536725"/>
            <a:ext cx="792253" cy="230688"/>
            <a:chOff x="745813" y="1290313"/>
            <a:chExt cx="1236350" cy="360000"/>
          </a:xfrm>
        </p:grpSpPr>
        <p:sp>
          <p:nvSpPr>
            <p:cNvPr id="325" name="Google Shape;325;p18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330" name="Google Shape;330;p18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31" name="Google Shape;331;p18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333" name="Google Shape;333;p18"/>
          <p:cNvSpPr txBox="1"/>
          <p:nvPr>
            <p:ph type="title"/>
          </p:nvPr>
        </p:nvSpPr>
        <p:spPr>
          <a:xfrm>
            <a:off x="609875" y="941325"/>
            <a:ext cx="10953900" cy="977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334" name="Google Shape;334;p18"/>
          <p:cNvSpPr txBox="1"/>
          <p:nvPr>
            <p:ph idx="1" type="subTitle"/>
          </p:nvPr>
        </p:nvSpPr>
        <p:spPr>
          <a:xfrm>
            <a:off x="2187000" y="2682863"/>
            <a:ext cx="7818000" cy="945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335" name="Google Shape;335;p18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18"/>
          <p:cNvSpPr txBox="1"/>
          <p:nvPr>
            <p:ph idx="2" type="subTitle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337" name="Google Shape;337;p18"/>
          <p:cNvSpPr txBox="1"/>
          <p:nvPr>
            <p:ph idx="3" type="title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338" name="Google Shape;338;p18"/>
          <p:cNvSpPr txBox="1"/>
          <p:nvPr>
            <p:ph idx="4" type="subTitle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339" name="Google Shape;339;p18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340" name="Google Shape;340;p18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18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2" name="Google Shape;342;p18"/>
          <p:cNvSpPr txBox="1"/>
          <p:nvPr>
            <p:ph idx="5" type="subTitle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i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343" name="Google Shape;343;p18"/>
          <p:cNvSpPr txBox="1"/>
          <p:nvPr>
            <p:ph idx="6" type="subTitle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i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344" name="Google Shape;344;p18"/>
          <p:cNvSpPr txBox="1"/>
          <p:nvPr>
            <p:ph idx="7" type="subTitle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345" name="Google Shape;345;p18"/>
          <p:cNvSpPr txBox="1"/>
          <p:nvPr>
            <p:ph idx="8" type="subTitle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Daily Agenda">
  <p:cSld name="CUSTOM_24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/>
          <p:nvPr/>
        </p:nvSpPr>
        <p:spPr>
          <a:xfrm>
            <a:off x="465750" y="1449200"/>
            <a:ext cx="6001800" cy="49578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8" name="Google Shape;348;p19"/>
          <p:cNvSpPr/>
          <p:nvPr/>
        </p:nvSpPr>
        <p:spPr>
          <a:xfrm>
            <a:off x="6825449" y="1449200"/>
            <a:ext cx="4880700" cy="2299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9" name="Google Shape;349;p19"/>
          <p:cNvSpPr txBox="1"/>
          <p:nvPr>
            <p:ph type="title"/>
          </p:nvPr>
        </p:nvSpPr>
        <p:spPr>
          <a:xfrm>
            <a:off x="380025" y="192500"/>
            <a:ext cx="11432100" cy="991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350" name="Google Shape;350;p19"/>
          <p:cNvSpPr txBox="1"/>
          <p:nvPr>
            <p:ph idx="2" type="title"/>
          </p:nvPr>
        </p:nvSpPr>
        <p:spPr>
          <a:xfrm>
            <a:off x="656375" y="1919975"/>
            <a:ext cx="5568000" cy="54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1" name="Google Shape;351;p19"/>
          <p:cNvSpPr txBox="1"/>
          <p:nvPr>
            <p:ph idx="3" type="title"/>
          </p:nvPr>
        </p:nvSpPr>
        <p:spPr>
          <a:xfrm>
            <a:off x="6915225" y="1919975"/>
            <a:ext cx="4668300" cy="54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2" name="Google Shape;352;p19"/>
          <p:cNvSpPr txBox="1"/>
          <p:nvPr>
            <p:ph idx="1" type="subTitle"/>
          </p:nvPr>
        </p:nvSpPr>
        <p:spPr>
          <a:xfrm>
            <a:off x="656375" y="2588150"/>
            <a:ext cx="5568000" cy="2766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700"/>
            </a:lvl1pPr>
            <a:lvl2pPr lvl="1" rtl="0">
              <a:spcBef>
                <a:spcPts val="1000"/>
              </a:spcBef>
              <a:spcAft>
                <a:spcPts val="0"/>
              </a:spcAft>
              <a:buSzPts val="1900"/>
              <a:buChar char="○"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53" name="Google Shape;353;p19"/>
          <p:cNvSpPr txBox="1"/>
          <p:nvPr>
            <p:ph idx="4" type="subTitle"/>
          </p:nvPr>
        </p:nvSpPr>
        <p:spPr>
          <a:xfrm>
            <a:off x="6907400" y="2588150"/>
            <a:ext cx="4668300" cy="991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354" name="Google Shape;354;p19"/>
          <p:cNvSpPr/>
          <p:nvPr/>
        </p:nvSpPr>
        <p:spPr>
          <a:xfrm>
            <a:off x="6825449" y="4107500"/>
            <a:ext cx="4880700" cy="2299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5" name="Google Shape;355;p19"/>
          <p:cNvSpPr txBox="1"/>
          <p:nvPr>
            <p:ph idx="5" type="title"/>
          </p:nvPr>
        </p:nvSpPr>
        <p:spPr>
          <a:xfrm>
            <a:off x="6907400" y="4591400"/>
            <a:ext cx="4668300" cy="54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6" name="Google Shape;356;p19"/>
          <p:cNvSpPr txBox="1"/>
          <p:nvPr>
            <p:ph idx="6" type="subTitle"/>
          </p:nvPr>
        </p:nvSpPr>
        <p:spPr>
          <a:xfrm>
            <a:off x="6907400" y="5273100"/>
            <a:ext cx="4668300" cy="991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357" name="Google Shape;357;p19"/>
          <p:cNvSpPr/>
          <p:nvPr/>
        </p:nvSpPr>
        <p:spPr>
          <a:xfrm>
            <a:off x="465752" y="1449200"/>
            <a:ext cx="6001800" cy="336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19"/>
          <p:cNvGrpSpPr/>
          <p:nvPr/>
        </p:nvGrpSpPr>
        <p:grpSpPr>
          <a:xfrm flipH="1">
            <a:off x="5615829" y="1505775"/>
            <a:ext cx="792253" cy="230688"/>
            <a:chOff x="745813" y="1290313"/>
            <a:chExt cx="1236350" cy="360000"/>
          </a:xfrm>
        </p:grpSpPr>
        <p:sp>
          <p:nvSpPr>
            <p:cNvPr id="359" name="Google Shape;359;p19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364" name="Google Shape;364;p19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65" name="Google Shape;365;p19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367" name="Google Shape;367;p19"/>
          <p:cNvSpPr/>
          <p:nvPr/>
        </p:nvSpPr>
        <p:spPr>
          <a:xfrm>
            <a:off x="6825449" y="1449200"/>
            <a:ext cx="4880700" cy="33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19"/>
          <p:cNvGrpSpPr/>
          <p:nvPr/>
        </p:nvGrpSpPr>
        <p:grpSpPr>
          <a:xfrm flipH="1">
            <a:off x="10850379" y="1505775"/>
            <a:ext cx="792253" cy="230688"/>
            <a:chOff x="745813" y="1290313"/>
            <a:chExt cx="1236350" cy="360000"/>
          </a:xfrm>
        </p:grpSpPr>
        <p:sp>
          <p:nvSpPr>
            <p:cNvPr id="369" name="Google Shape;369;p19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374" name="Google Shape;374;p19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75" name="Google Shape;375;p19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377" name="Google Shape;377;p19"/>
          <p:cNvSpPr/>
          <p:nvPr/>
        </p:nvSpPr>
        <p:spPr>
          <a:xfrm>
            <a:off x="6825449" y="4107500"/>
            <a:ext cx="4880700" cy="336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19"/>
          <p:cNvGrpSpPr/>
          <p:nvPr/>
        </p:nvGrpSpPr>
        <p:grpSpPr>
          <a:xfrm flipH="1">
            <a:off x="10858479" y="4164075"/>
            <a:ext cx="792253" cy="230688"/>
            <a:chOff x="745813" y="1290313"/>
            <a:chExt cx="1236350" cy="360000"/>
          </a:xfrm>
        </p:grpSpPr>
        <p:sp>
          <p:nvSpPr>
            <p:cNvPr id="379" name="Google Shape;379;p19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384" name="Google Shape;384;p19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85" name="Google Shape;385;p19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9" name="Google Shape;389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0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91" name="Google Shape;391;p20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92" name="Google Shape;392;p20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20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20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0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0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97" name="Google Shape;397;p20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/>
          <p:nvPr/>
        </p:nvSpPr>
        <p:spPr>
          <a:xfrm>
            <a:off x="622800" y="1958025"/>
            <a:ext cx="3644400" cy="35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4558650" y="480150"/>
            <a:ext cx="7049100" cy="58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4558650" y="480150"/>
            <a:ext cx="7049100" cy="336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title"/>
          </p:nvPr>
        </p:nvSpPr>
        <p:spPr>
          <a:xfrm>
            <a:off x="5665025" y="1709150"/>
            <a:ext cx="5322600" cy="13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body"/>
          </p:nvPr>
        </p:nvSpPr>
        <p:spPr>
          <a:xfrm>
            <a:off x="5665000" y="3113450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3"/>
          <p:cNvSpPr/>
          <p:nvPr>
            <p:ph idx="2" type="pic"/>
          </p:nvPr>
        </p:nvSpPr>
        <p:spPr>
          <a:xfrm>
            <a:off x="622800" y="1958025"/>
            <a:ext cx="3644400" cy="3504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2" name="Google Shape;52;p3"/>
          <p:cNvGrpSpPr/>
          <p:nvPr/>
        </p:nvGrpSpPr>
        <p:grpSpPr>
          <a:xfrm flipH="1">
            <a:off x="10756091" y="536725"/>
            <a:ext cx="792253" cy="230688"/>
            <a:chOff x="745813" y="1290313"/>
            <a:chExt cx="1236350" cy="360000"/>
          </a:xfrm>
        </p:grpSpPr>
        <p:sp>
          <p:nvSpPr>
            <p:cNvPr id="53" name="Google Shape;53;p3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58" name="Google Shape;58;p3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59" name="Google Shape;59;p3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61" name="Google Shape;61;p3"/>
          <p:cNvSpPr/>
          <p:nvPr/>
        </p:nvSpPr>
        <p:spPr>
          <a:xfrm>
            <a:off x="622800" y="1621725"/>
            <a:ext cx="3644400" cy="336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 flipH="1">
            <a:off x="3400241" y="1678300"/>
            <a:ext cx="792253" cy="230688"/>
            <a:chOff x="745813" y="1290313"/>
            <a:chExt cx="1236350" cy="360000"/>
          </a:xfrm>
        </p:grpSpPr>
        <p:sp>
          <p:nvSpPr>
            <p:cNvPr id="63" name="Google Shape;63;p3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68" name="Google Shape;68;p3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69" name="Google Shape;69;p3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grpSp>
        <p:nvGrpSpPr>
          <p:cNvPr id="71" name="Google Shape;71;p3"/>
          <p:cNvGrpSpPr/>
          <p:nvPr/>
        </p:nvGrpSpPr>
        <p:grpSpPr>
          <a:xfrm>
            <a:off x="1454318" y="168189"/>
            <a:ext cx="792208" cy="710851"/>
            <a:chOff x="304016" y="596485"/>
            <a:chExt cx="1168621" cy="1048607"/>
          </a:xfrm>
        </p:grpSpPr>
        <p:sp>
          <p:nvSpPr>
            <p:cNvPr id="72" name="Google Shape;72;p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76" name="Google Shape;76;p3"/>
          <p:cNvGrpSpPr/>
          <p:nvPr/>
        </p:nvGrpSpPr>
        <p:grpSpPr>
          <a:xfrm>
            <a:off x="470393" y="168189"/>
            <a:ext cx="792208" cy="710851"/>
            <a:chOff x="304016" y="596485"/>
            <a:chExt cx="1168621" cy="1048607"/>
          </a:xfrm>
        </p:grpSpPr>
        <p:sp>
          <p:nvSpPr>
            <p:cNvPr id="77" name="Google Shape;77;p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Recap">
  <p:cSld name="CUSTOM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4"/>
          <p:cNvGrpSpPr/>
          <p:nvPr/>
        </p:nvGrpSpPr>
        <p:grpSpPr>
          <a:xfrm>
            <a:off x="3495018" y="5666994"/>
            <a:ext cx="792208" cy="710851"/>
            <a:chOff x="304016" y="596485"/>
            <a:chExt cx="1168621" cy="1048607"/>
          </a:xfrm>
        </p:grpSpPr>
        <p:sp>
          <p:nvSpPr>
            <p:cNvPr id="83" name="Google Shape;83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87" name="Google Shape;87;p4"/>
          <p:cNvGrpSpPr/>
          <p:nvPr/>
        </p:nvGrpSpPr>
        <p:grpSpPr>
          <a:xfrm>
            <a:off x="2472668" y="5666994"/>
            <a:ext cx="792208" cy="710851"/>
            <a:chOff x="304016" y="596485"/>
            <a:chExt cx="1168621" cy="1048607"/>
          </a:xfrm>
        </p:grpSpPr>
        <p:sp>
          <p:nvSpPr>
            <p:cNvPr id="88" name="Google Shape;88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92" name="Google Shape;92;p4"/>
          <p:cNvGrpSpPr/>
          <p:nvPr/>
        </p:nvGrpSpPr>
        <p:grpSpPr>
          <a:xfrm>
            <a:off x="1450318" y="5666994"/>
            <a:ext cx="792208" cy="710851"/>
            <a:chOff x="304016" y="596485"/>
            <a:chExt cx="1168621" cy="1048607"/>
          </a:xfrm>
        </p:grpSpPr>
        <p:sp>
          <p:nvSpPr>
            <p:cNvPr id="93" name="Google Shape;93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97" name="Google Shape;97;p4"/>
          <p:cNvGrpSpPr/>
          <p:nvPr/>
        </p:nvGrpSpPr>
        <p:grpSpPr>
          <a:xfrm>
            <a:off x="427968" y="5666994"/>
            <a:ext cx="792208" cy="710851"/>
            <a:chOff x="304016" y="596485"/>
            <a:chExt cx="1168621" cy="1048607"/>
          </a:xfrm>
        </p:grpSpPr>
        <p:sp>
          <p:nvSpPr>
            <p:cNvPr id="98" name="Google Shape;98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102" name="Google Shape;102;p4"/>
          <p:cNvSpPr/>
          <p:nvPr/>
        </p:nvSpPr>
        <p:spPr>
          <a:xfrm>
            <a:off x="4558650" y="480150"/>
            <a:ext cx="7049100" cy="58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4558650" y="480150"/>
            <a:ext cx="7049100" cy="336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"/>
          <p:cNvSpPr txBox="1"/>
          <p:nvPr>
            <p:ph type="title"/>
          </p:nvPr>
        </p:nvSpPr>
        <p:spPr>
          <a:xfrm>
            <a:off x="793000" y="480150"/>
            <a:ext cx="2967900" cy="4782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grpSp>
        <p:nvGrpSpPr>
          <p:cNvPr id="105" name="Google Shape;105;p4"/>
          <p:cNvGrpSpPr/>
          <p:nvPr/>
        </p:nvGrpSpPr>
        <p:grpSpPr>
          <a:xfrm flipH="1">
            <a:off x="10756091" y="536725"/>
            <a:ext cx="792253" cy="230688"/>
            <a:chOff x="745813" y="1290313"/>
            <a:chExt cx="1236350" cy="360000"/>
          </a:xfrm>
        </p:grpSpPr>
        <p:sp>
          <p:nvSpPr>
            <p:cNvPr id="106" name="Google Shape;106;p4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111" name="Google Shape;111;p4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12" name="Google Shape;112;p4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114" name="Google Shape;114;p4"/>
          <p:cNvSpPr txBox="1"/>
          <p:nvPr>
            <p:ph idx="1" type="subTitle"/>
          </p:nvPr>
        </p:nvSpPr>
        <p:spPr>
          <a:xfrm>
            <a:off x="4831675" y="1302375"/>
            <a:ext cx="31731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15" name="Google Shape;115;p4"/>
          <p:cNvSpPr txBox="1"/>
          <p:nvPr>
            <p:ph idx="2" type="body"/>
          </p:nvPr>
        </p:nvSpPr>
        <p:spPr>
          <a:xfrm>
            <a:off x="4831675" y="1838450"/>
            <a:ext cx="3173100" cy="158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6" name="Google Shape;116;p4"/>
          <p:cNvSpPr txBox="1"/>
          <p:nvPr>
            <p:ph idx="3" type="subTitle"/>
          </p:nvPr>
        </p:nvSpPr>
        <p:spPr>
          <a:xfrm>
            <a:off x="8161625" y="1302375"/>
            <a:ext cx="31731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17" name="Google Shape;117;p4"/>
          <p:cNvSpPr txBox="1"/>
          <p:nvPr>
            <p:ph idx="4" type="body"/>
          </p:nvPr>
        </p:nvSpPr>
        <p:spPr>
          <a:xfrm>
            <a:off x="8161625" y="1838450"/>
            <a:ext cx="3173100" cy="158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8" name="Google Shape;118;p4"/>
          <p:cNvSpPr txBox="1"/>
          <p:nvPr>
            <p:ph idx="5" type="subTitle"/>
          </p:nvPr>
        </p:nvSpPr>
        <p:spPr>
          <a:xfrm>
            <a:off x="4831675" y="3764150"/>
            <a:ext cx="31731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19" name="Google Shape;119;p4"/>
          <p:cNvSpPr txBox="1"/>
          <p:nvPr>
            <p:ph idx="6" type="body"/>
          </p:nvPr>
        </p:nvSpPr>
        <p:spPr>
          <a:xfrm>
            <a:off x="4831675" y="4300225"/>
            <a:ext cx="3173100" cy="158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20" name="Google Shape;120;p4"/>
          <p:cNvSpPr txBox="1"/>
          <p:nvPr>
            <p:ph idx="7" type="subTitle"/>
          </p:nvPr>
        </p:nvSpPr>
        <p:spPr>
          <a:xfrm>
            <a:off x="8161625" y="3764150"/>
            <a:ext cx="31731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1" name="Google Shape;121;p4"/>
          <p:cNvSpPr txBox="1"/>
          <p:nvPr>
            <p:ph idx="8" type="body"/>
          </p:nvPr>
        </p:nvSpPr>
        <p:spPr>
          <a:xfrm>
            <a:off x="8161625" y="4300225"/>
            <a:ext cx="3173100" cy="158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Six columns">
  <p:cSld name="CUSTOM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/>
          <p:nvPr/>
        </p:nvSpPr>
        <p:spPr>
          <a:xfrm>
            <a:off x="537575" y="480150"/>
            <a:ext cx="11116800" cy="5897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537575" y="480150"/>
            <a:ext cx="11116800" cy="33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5"/>
          <p:cNvGrpSpPr/>
          <p:nvPr/>
        </p:nvGrpSpPr>
        <p:grpSpPr>
          <a:xfrm flipH="1">
            <a:off x="10802891" y="536725"/>
            <a:ext cx="792253" cy="230688"/>
            <a:chOff x="745813" y="1290313"/>
            <a:chExt cx="1236350" cy="360000"/>
          </a:xfrm>
        </p:grpSpPr>
        <p:sp>
          <p:nvSpPr>
            <p:cNvPr id="126" name="Google Shape;126;p5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131" name="Google Shape;131;p5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32" name="Google Shape;132;p5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134" name="Google Shape;134;p5"/>
          <p:cNvSpPr txBox="1"/>
          <p:nvPr>
            <p:ph type="title"/>
          </p:nvPr>
        </p:nvSpPr>
        <p:spPr>
          <a:xfrm>
            <a:off x="537575" y="816450"/>
            <a:ext cx="3325800" cy="556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4106925" y="24816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36" name="Google Shape;136;p5"/>
          <p:cNvSpPr txBox="1"/>
          <p:nvPr>
            <p:ph idx="2" type="body"/>
          </p:nvPr>
        </p:nvSpPr>
        <p:spPr>
          <a:xfrm>
            <a:off x="8064850" y="24816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37" name="Google Shape;137;p5"/>
          <p:cNvSpPr txBox="1"/>
          <p:nvPr>
            <p:ph idx="3" type="body"/>
          </p:nvPr>
        </p:nvSpPr>
        <p:spPr>
          <a:xfrm>
            <a:off x="8064850" y="443720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38" name="Google Shape;138;p5"/>
          <p:cNvSpPr txBox="1"/>
          <p:nvPr>
            <p:ph idx="4" type="title"/>
          </p:nvPr>
        </p:nvSpPr>
        <p:spPr>
          <a:xfrm>
            <a:off x="5126875" y="1785925"/>
            <a:ext cx="227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9" name="Google Shape;139;p5"/>
          <p:cNvSpPr txBox="1"/>
          <p:nvPr>
            <p:ph idx="5" type="title"/>
          </p:nvPr>
        </p:nvSpPr>
        <p:spPr>
          <a:xfrm>
            <a:off x="9084850" y="1785925"/>
            <a:ext cx="227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0" name="Google Shape;140;p5"/>
          <p:cNvSpPr txBox="1"/>
          <p:nvPr>
            <p:ph idx="6" type="title"/>
          </p:nvPr>
        </p:nvSpPr>
        <p:spPr>
          <a:xfrm>
            <a:off x="9084850" y="3741428"/>
            <a:ext cx="227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1" name="Google Shape;141;p5"/>
          <p:cNvSpPr txBox="1"/>
          <p:nvPr>
            <p:ph idx="7" type="body"/>
          </p:nvPr>
        </p:nvSpPr>
        <p:spPr>
          <a:xfrm>
            <a:off x="4106925" y="44371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8" type="title"/>
          </p:nvPr>
        </p:nvSpPr>
        <p:spPr>
          <a:xfrm>
            <a:off x="5126875" y="3741425"/>
            <a:ext cx="227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1494150" y="1256400"/>
            <a:ext cx="9203700" cy="434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"/>
          <p:cNvSpPr txBox="1"/>
          <p:nvPr>
            <p:ph type="title"/>
          </p:nvPr>
        </p:nvSpPr>
        <p:spPr>
          <a:xfrm>
            <a:off x="2401350" y="2183500"/>
            <a:ext cx="7389300" cy="206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2401350" y="4267150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Two columns">
  <p:cSld name="CUSTOM_4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/>
          <p:nvPr/>
        </p:nvSpPr>
        <p:spPr>
          <a:xfrm>
            <a:off x="548838" y="1803550"/>
            <a:ext cx="5247300" cy="447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6502463" y="1804450"/>
            <a:ext cx="5247300" cy="447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6502463" y="1804450"/>
            <a:ext cx="5247300" cy="336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7"/>
          <p:cNvGrpSpPr/>
          <p:nvPr/>
        </p:nvGrpSpPr>
        <p:grpSpPr>
          <a:xfrm flipH="1">
            <a:off x="10898129" y="1861025"/>
            <a:ext cx="792253" cy="230688"/>
            <a:chOff x="745813" y="1290313"/>
            <a:chExt cx="1236350" cy="360000"/>
          </a:xfrm>
        </p:grpSpPr>
        <p:sp>
          <p:nvSpPr>
            <p:cNvPr id="152" name="Google Shape;152;p7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157" name="Google Shape;157;p7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58" name="Google Shape;158;p7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160" name="Google Shape;160;p7"/>
          <p:cNvSpPr txBox="1"/>
          <p:nvPr>
            <p:ph type="title"/>
          </p:nvPr>
        </p:nvSpPr>
        <p:spPr>
          <a:xfrm>
            <a:off x="548850" y="683900"/>
            <a:ext cx="112008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873350" y="2459704"/>
            <a:ext cx="4560000" cy="3121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2" name="Google Shape;162;p7"/>
          <p:cNvSpPr txBox="1"/>
          <p:nvPr>
            <p:ph idx="2" type="body"/>
          </p:nvPr>
        </p:nvSpPr>
        <p:spPr>
          <a:xfrm>
            <a:off x="6865242" y="2459700"/>
            <a:ext cx="4560000" cy="3121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3" name="Google Shape;163;p7"/>
          <p:cNvSpPr/>
          <p:nvPr/>
        </p:nvSpPr>
        <p:spPr>
          <a:xfrm>
            <a:off x="548838" y="1803550"/>
            <a:ext cx="5247300" cy="336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7"/>
          <p:cNvGrpSpPr/>
          <p:nvPr/>
        </p:nvGrpSpPr>
        <p:grpSpPr>
          <a:xfrm flipH="1">
            <a:off x="4944429" y="1860125"/>
            <a:ext cx="792253" cy="230688"/>
            <a:chOff x="745813" y="1290313"/>
            <a:chExt cx="1236350" cy="360000"/>
          </a:xfrm>
        </p:grpSpPr>
        <p:sp>
          <p:nvSpPr>
            <p:cNvPr id="165" name="Google Shape;165;p7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170" name="Google Shape;170;p7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71" name="Google Shape;171;p7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One column">
  <p:cSld name="CUSTOM_5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/>
          <p:nvPr/>
        </p:nvSpPr>
        <p:spPr>
          <a:xfrm>
            <a:off x="904800" y="880500"/>
            <a:ext cx="10382400" cy="509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904775" y="880500"/>
            <a:ext cx="10382400" cy="336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" name="Google Shape;176;p8"/>
          <p:cNvGrpSpPr/>
          <p:nvPr/>
        </p:nvGrpSpPr>
        <p:grpSpPr>
          <a:xfrm flipH="1">
            <a:off x="10435616" y="937075"/>
            <a:ext cx="792253" cy="230688"/>
            <a:chOff x="745813" y="1290313"/>
            <a:chExt cx="1236350" cy="360000"/>
          </a:xfrm>
        </p:grpSpPr>
        <p:sp>
          <p:nvSpPr>
            <p:cNvPr id="177" name="Google Shape;177;p8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182" name="Google Shape;182;p8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83" name="Google Shape;183;p8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185" name="Google Shape;185;p8"/>
          <p:cNvSpPr txBox="1"/>
          <p:nvPr>
            <p:ph type="title"/>
          </p:nvPr>
        </p:nvSpPr>
        <p:spPr>
          <a:xfrm>
            <a:off x="1231650" y="1626775"/>
            <a:ext cx="9728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6" name="Google Shape;186;p8"/>
          <p:cNvSpPr txBox="1"/>
          <p:nvPr>
            <p:ph idx="1" type="body"/>
          </p:nvPr>
        </p:nvSpPr>
        <p:spPr>
          <a:xfrm>
            <a:off x="1231650" y="2446575"/>
            <a:ext cx="9728700" cy="308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Big Title">
  <p:cSld name="CUSTOM_6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/>
          <p:nvPr/>
        </p:nvSpPr>
        <p:spPr>
          <a:xfrm>
            <a:off x="904800" y="880500"/>
            <a:ext cx="10382400" cy="509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"/>
          <p:cNvSpPr txBox="1"/>
          <p:nvPr>
            <p:ph type="title"/>
          </p:nvPr>
        </p:nvSpPr>
        <p:spPr>
          <a:xfrm>
            <a:off x="1492925" y="2055100"/>
            <a:ext cx="92061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90" name="Google Shape;190;p9"/>
          <p:cNvSpPr txBox="1"/>
          <p:nvPr>
            <p:ph idx="1" type="subTitle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"/>
          <p:cNvSpPr txBox="1"/>
          <p:nvPr>
            <p:ph idx="1" type="subTitle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4" name="Google Shape;194;p10"/>
          <p:cNvSpPr txBox="1"/>
          <p:nvPr>
            <p:ph idx="2" type="subTitle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5" name="Google Shape;195;p10"/>
          <p:cNvSpPr txBox="1"/>
          <p:nvPr>
            <p:ph idx="3" type="subTitle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6" name="Google Shape;196;p10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7" name="Google Shape;197;p10"/>
          <p:cNvSpPr txBox="1"/>
          <p:nvPr>
            <p:ph idx="4" type="body"/>
          </p:nvPr>
        </p:nvSpPr>
        <p:spPr>
          <a:xfrm>
            <a:off x="1189050" y="4129182"/>
            <a:ext cx="2658900" cy="166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98" name="Google Shape;198;p10"/>
          <p:cNvSpPr txBox="1"/>
          <p:nvPr>
            <p:ph idx="5" type="body"/>
          </p:nvPr>
        </p:nvSpPr>
        <p:spPr>
          <a:xfrm>
            <a:off x="4713300" y="4129182"/>
            <a:ext cx="2658900" cy="166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99" name="Google Shape;199;p10"/>
          <p:cNvSpPr txBox="1"/>
          <p:nvPr>
            <p:ph idx="6" type="body"/>
          </p:nvPr>
        </p:nvSpPr>
        <p:spPr>
          <a:xfrm>
            <a:off x="8237550" y="4129182"/>
            <a:ext cx="2658900" cy="166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00" name="Google Shape;200;p10"/>
          <p:cNvSpPr/>
          <p:nvPr/>
        </p:nvSpPr>
        <p:spPr>
          <a:xfrm>
            <a:off x="0" y="0"/>
            <a:ext cx="12192000" cy="336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0"/>
          <p:cNvGrpSpPr/>
          <p:nvPr/>
        </p:nvGrpSpPr>
        <p:grpSpPr>
          <a:xfrm flipH="1">
            <a:off x="11340441" y="56575"/>
            <a:ext cx="792253" cy="230688"/>
            <a:chOff x="745813" y="1290313"/>
            <a:chExt cx="1236350" cy="360000"/>
          </a:xfrm>
        </p:grpSpPr>
        <p:sp>
          <p:nvSpPr>
            <p:cNvPr id="202" name="Google Shape;202;p10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203" name="Google Shape;203;p10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207" name="Google Shape;207;p10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08" name="Google Shape;208;p10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209" name="Google Shape;209;p10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-5400000">
            <a:off x="2688684" y="-2690838"/>
            <a:ext cx="6817129" cy="12194497"/>
          </a:xfrm>
          <a:custGeom>
            <a:rect b="b" l="l" r="r" t="t"/>
            <a:pathLst>
              <a:path extrusionOk="0" h="12539329" w="7119717">
                <a:moveTo>
                  <a:pt x="583070" y="12004282"/>
                </a:moveTo>
                <a:lnTo>
                  <a:pt x="246697" y="12004282"/>
                </a:lnTo>
                <a:lnTo>
                  <a:pt x="246697" y="12354830"/>
                </a:lnTo>
                <a:lnTo>
                  <a:pt x="583070" y="12354830"/>
                </a:lnTo>
                <a:close/>
                <a:moveTo>
                  <a:pt x="583070" y="11639155"/>
                </a:moveTo>
                <a:lnTo>
                  <a:pt x="246697" y="11639155"/>
                </a:lnTo>
                <a:lnTo>
                  <a:pt x="246697" y="11989703"/>
                </a:lnTo>
                <a:lnTo>
                  <a:pt x="583070" y="11989703"/>
                </a:lnTo>
                <a:close/>
                <a:moveTo>
                  <a:pt x="583070" y="11274028"/>
                </a:moveTo>
                <a:lnTo>
                  <a:pt x="246697" y="11274028"/>
                </a:lnTo>
                <a:lnTo>
                  <a:pt x="246697" y="11624575"/>
                </a:lnTo>
                <a:lnTo>
                  <a:pt x="583070" y="11624575"/>
                </a:lnTo>
                <a:close/>
                <a:moveTo>
                  <a:pt x="583070" y="10908900"/>
                </a:moveTo>
                <a:lnTo>
                  <a:pt x="246697" y="10908900"/>
                </a:lnTo>
                <a:lnTo>
                  <a:pt x="246697" y="11259448"/>
                </a:lnTo>
                <a:lnTo>
                  <a:pt x="583070" y="11259448"/>
                </a:lnTo>
                <a:close/>
                <a:moveTo>
                  <a:pt x="583070" y="10543772"/>
                </a:moveTo>
                <a:lnTo>
                  <a:pt x="246697" y="10543772"/>
                </a:lnTo>
                <a:lnTo>
                  <a:pt x="246697" y="10894320"/>
                </a:lnTo>
                <a:lnTo>
                  <a:pt x="583070" y="10894320"/>
                </a:lnTo>
                <a:close/>
                <a:moveTo>
                  <a:pt x="583070" y="10178645"/>
                </a:moveTo>
                <a:lnTo>
                  <a:pt x="246697" y="10178645"/>
                </a:lnTo>
                <a:lnTo>
                  <a:pt x="246697" y="10529192"/>
                </a:lnTo>
                <a:lnTo>
                  <a:pt x="583070" y="10529192"/>
                </a:lnTo>
                <a:close/>
                <a:moveTo>
                  <a:pt x="583070" y="9813518"/>
                </a:moveTo>
                <a:lnTo>
                  <a:pt x="246697" y="9813518"/>
                </a:lnTo>
                <a:lnTo>
                  <a:pt x="246697" y="10164065"/>
                </a:lnTo>
                <a:lnTo>
                  <a:pt x="583070" y="10164065"/>
                </a:lnTo>
                <a:close/>
                <a:moveTo>
                  <a:pt x="583070" y="9448390"/>
                </a:moveTo>
                <a:lnTo>
                  <a:pt x="246697" y="9448390"/>
                </a:lnTo>
                <a:lnTo>
                  <a:pt x="246697" y="9798938"/>
                </a:lnTo>
                <a:lnTo>
                  <a:pt x="583070" y="9798938"/>
                </a:lnTo>
                <a:close/>
                <a:moveTo>
                  <a:pt x="583070" y="9083262"/>
                </a:moveTo>
                <a:lnTo>
                  <a:pt x="246697" y="9083262"/>
                </a:lnTo>
                <a:lnTo>
                  <a:pt x="246697" y="9433810"/>
                </a:lnTo>
                <a:lnTo>
                  <a:pt x="583070" y="9433810"/>
                </a:lnTo>
                <a:close/>
                <a:moveTo>
                  <a:pt x="583070" y="8718135"/>
                </a:moveTo>
                <a:lnTo>
                  <a:pt x="246697" y="8718135"/>
                </a:lnTo>
                <a:lnTo>
                  <a:pt x="246697" y="9068682"/>
                </a:lnTo>
                <a:lnTo>
                  <a:pt x="583070" y="9068682"/>
                </a:lnTo>
                <a:close/>
                <a:moveTo>
                  <a:pt x="583070" y="8353008"/>
                </a:moveTo>
                <a:lnTo>
                  <a:pt x="246697" y="8353008"/>
                </a:lnTo>
                <a:lnTo>
                  <a:pt x="246697" y="8703555"/>
                </a:lnTo>
                <a:lnTo>
                  <a:pt x="583070" y="8703555"/>
                </a:lnTo>
                <a:close/>
                <a:moveTo>
                  <a:pt x="583070" y="7987881"/>
                </a:moveTo>
                <a:lnTo>
                  <a:pt x="246697" y="7987881"/>
                </a:lnTo>
                <a:lnTo>
                  <a:pt x="246697" y="8338428"/>
                </a:lnTo>
                <a:lnTo>
                  <a:pt x="583070" y="8338428"/>
                </a:lnTo>
                <a:close/>
                <a:moveTo>
                  <a:pt x="583070" y="7622754"/>
                </a:moveTo>
                <a:lnTo>
                  <a:pt x="246697" y="7622754"/>
                </a:lnTo>
                <a:lnTo>
                  <a:pt x="246697" y="7973301"/>
                </a:lnTo>
                <a:lnTo>
                  <a:pt x="583070" y="7973301"/>
                </a:lnTo>
                <a:close/>
                <a:moveTo>
                  <a:pt x="583070" y="7257625"/>
                </a:moveTo>
                <a:lnTo>
                  <a:pt x="246697" y="7257625"/>
                </a:lnTo>
                <a:lnTo>
                  <a:pt x="246697" y="7608174"/>
                </a:lnTo>
                <a:lnTo>
                  <a:pt x="583070" y="7608174"/>
                </a:lnTo>
                <a:close/>
                <a:moveTo>
                  <a:pt x="583070" y="6892501"/>
                </a:moveTo>
                <a:lnTo>
                  <a:pt x="246697" y="6892501"/>
                </a:lnTo>
                <a:lnTo>
                  <a:pt x="246697" y="7243044"/>
                </a:lnTo>
                <a:lnTo>
                  <a:pt x="583070" y="7243044"/>
                </a:lnTo>
                <a:close/>
                <a:moveTo>
                  <a:pt x="583070" y="6527374"/>
                </a:moveTo>
                <a:lnTo>
                  <a:pt x="246697" y="6527374"/>
                </a:lnTo>
                <a:lnTo>
                  <a:pt x="246697" y="6877920"/>
                </a:lnTo>
                <a:lnTo>
                  <a:pt x="583070" y="6877920"/>
                </a:lnTo>
                <a:close/>
                <a:moveTo>
                  <a:pt x="583070" y="6187383"/>
                </a:moveTo>
                <a:lnTo>
                  <a:pt x="246698" y="6187383"/>
                </a:lnTo>
                <a:lnTo>
                  <a:pt x="246698" y="6357302"/>
                </a:lnTo>
                <a:lnTo>
                  <a:pt x="246697" y="6357302"/>
                </a:lnTo>
                <a:lnTo>
                  <a:pt x="246697" y="6512794"/>
                </a:lnTo>
                <a:lnTo>
                  <a:pt x="583070" y="6512794"/>
                </a:lnTo>
                <a:close/>
                <a:moveTo>
                  <a:pt x="583071" y="5822255"/>
                </a:moveTo>
                <a:lnTo>
                  <a:pt x="246698" y="5822255"/>
                </a:lnTo>
                <a:lnTo>
                  <a:pt x="246698" y="6172803"/>
                </a:lnTo>
                <a:lnTo>
                  <a:pt x="583071" y="6172803"/>
                </a:lnTo>
                <a:close/>
                <a:moveTo>
                  <a:pt x="583071" y="5457129"/>
                </a:moveTo>
                <a:lnTo>
                  <a:pt x="246698" y="5457129"/>
                </a:lnTo>
                <a:lnTo>
                  <a:pt x="246698" y="5807676"/>
                </a:lnTo>
                <a:lnTo>
                  <a:pt x="583071" y="5807676"/>
                </a:lnTo>
                <a:close/>
                <a:moveTo>
                  <a:pt x="583071" y="5092001"/>
                </a:moveTo>
                <a:lnTo>
                  <a:pt x="246698" y="5092001"/>
                </a:lnTo>
                <a:lnTo>
                  <a:pt x="246698" y="5442548"/>
                </a:lnTo>
                <a:lnTo>
                  <a:pt x="583071" y="5442548"/>
                </a:lnTo>
                <a:close/>
                <a:moveTo>
                  <a:pt x="583071" y="4726873"/>
                </a:moveTo>
                <a:lnTo>
                  <a:pt x="246698" y="4726873"/>
                </a:lnTo>
                <a:lnTo>
                  <a:pt x="246698" y="5077421"/>
                </a:lnTo>
                <a:lnTo>
                  <a:pt x="583071" y="5077421"/>
                </a:lnTo>
                <a:close/>
                <a:moveTo>
                  <a:pt x="583071" y="4361745"/>
                </a:moveTo>
                <a:lnTo>
                  <a:pt x="246698" y="4361745"/>
                </a:lnTo>
                <a:lnTo>
                  <a:pt x="246698" y="4712293"/>
                </a:lnTo>
                <a:lnTo>
                  <a:pt x="583071" y="4712293"/>
                </a:lnTo>
                <a:close/>
                <a:moveTo>
                  <a:pt x="583071" y="3996618"/>
                </a:moveTo>
                <a:lnTo>
                  <a:pt x="246698" y="3996618"/>
                </a:lnTo>
                <a:lnTo>
                  <a:pt x="246698" y="4347165"/>
                </a:lnTo>
                <a:lnTo>
                  <a:pt x="583071" y="4347165"/>
                </a:lnTo>
                <a:close/>
                <a:moveTo>
                  <a:pt x="583071" y="3631491"/>
                </a:moveTo>
                <a:lnTo>
                  <a:pt x="246698" y="3631491"/>
                </a:lnTo>
                <a:lnTo>
                  <a:pt x="246698" y="3982038"/>
                </a:lnTo>
                <a:lnTo>
                  <a:pt x="583071" y="3982038"/>
                </a:lnTo>
                <a:close/>
                <a:moveTo>
                  <a:pt x="583071" y="3266363"/>
                </a:moveTo>
                <a:lnTo>
                  <a:pt x="246698" y="3266363"/>
                </a:lnTo>
                <a:lnTo>
                  <a:pt x="246698" y="3616911"/>
                </a:lnTo>
                <a:lnTo>
                  <a:pt x="583071" y="3616911"/>
                </a:lnTo>
                <a:close/>
                <a:moveTo>
                  <a:pt x="583071" y="2901235"/>
                </a:moveTo>
                <a:lnTo>
                  <a:pt x="246698" y="2901235"/>
                </a:lnTo>
                <a:lnTo>
                  <a:pt x="246698" y="3251783"/>
                </a:lnTo>
                <a:lnTo>
                  <a:pt x="583071" y="3251783"/>
                </a:lnTo>
                <a:close/>
                <a:moveTo>
                  <a:pt x="583071" y="2536108"/>
                </a:moveTo>
                <a:lnTo>
                  <a:pt x="246698" y="2536108"/>
                </a:lnTo>
                <a:lnTo>
                  <a:pt x="246698" y="2886655"/>
                </a:lnTo>
                <a:lnTo>
                  <a:pt x="583071" y="2886655"/>
                </a:lnTo>
                <a:close/>
                <a:moveTo>
                  <a:pt x="583071" y="2170981"/>
                </a:moveTo>
                <a:lnTo>
                  <a:pt x="246698" y="2170981"/>
                </a:lnTo>
                <a:lnTo>
                  <a:pt x="246698" y="2521528"/>
                </a:lnTo>
                <a:lnTo>
                  <a:pt x="583071" y="2521528"/>
                </a:lnTo>
                <a:close/>
                <a:moveTo>
                  <a:pt x="583071" y="1805854"/>
                </a:moveTo>
                <a:lnTo>
                  <a:pt x="246698" y="1805854"/>
                </a:lnTo>
                <a:lnTo>
                  <a:pt x="246698" y="2156401"/>
                </a:lnTo>
                <a:lnTo>
                  <a:pt x="583071" y="2156401"/>
                </a:lnTo>
                <a:close/>
                <a:moveTo>
                  <a:pt x="583071" y="1440727"/>
                </a:moveTo>
                <a:lnTo>
                  <a:pt x="246698" y="1440727"/>
                </a:lnTo>
                <a:lnTo>
                  <a:pt x="246698" y="1791274"/>
                </a:lnTo>
                <a:lnTo>
                  <a:pt x="583071" y="1791274"/>
                </a:lnTo>
                <a:close/>
                <a:moveTo>
                  <a:pt x="583071" y="1075598"/>
                </a:moveTo>
                <a:lnTo>
                  <a:pt x="246698" y="1075598"/>
                </a:lnTo>
                <a:lnTo>
                  <a:pt x="246698" y="1426147"/>
                </a:lnTo>
                <a:lnTo>
                  <a:pt x="583071" y="1426147"/>
                </a:lnTo>
                <a:close/>
                <a:moveTo>
                  <a:pt x="583071" y="710474"/>
                </a:moveTo>
                <a:lnTo>
                  <a:pt x="246698" y="710474"/>
                </a:lnTo>
                <a:lnTo>
                  <a:pt x="246698" y="1061017"/>
                </a:lnTo>
                <a:lnTo>
                  <a:pt x="583071" y="1061017"/>
                </a:lnTo>
                <a:close/>
                <a:moveTo>
                  <a:pt x="583071" y="345347"/>
                </a:moveTo>
                <a:lnTo>
                  <a:pt x="246698" y="345347"/>
                </a:lnTo>
                <a:lnTo>
                  <a:pt x="246698" y="695893"/>
                </a:lnTo>
                <a:lnTo>
                  <a:pt x="583071" y="695893"/>
                </a:lnTo>
                <a:close/>
                <a:moveTo>
                  <a:pt x="934659" y="12004282"/>
                </a:moveTo>
                <a:lnTo>
                  <a:pt x="598290" y="12004282"/>
                </a:lnTo>
                <a:lnTo>
                  <a:pt x="598290" y="12354830"/>
                </a:lnTo>
                <a:lnTo>
                  <a:pt x="934659" y="12354830"/>
                </a:lnTo>
                <a:close/>
                <a:moveTo>
                  <a:pt x="934659" y="11639155"/>
                </a:moveTo>
                <a:lnTo>
                  <a:pt x="598290" y="11639155"/>
                </a:lnTo>
                <a:lnTo>
                  <a:pt x="598290" y="11989703"/>
                </a:lnTo>
                <a:lnTo>
                  <a:pt x="934659" y="11989703"/>
                </a:lnTo>
                <a:close/>
                <a:moveTo>
                  <a:pt x="934659" y="11274028"/>
                </a:moveTo>
                <a:lnTo>
                  <a:pt x="598290" y="11274028"/>
                </a:lnTo>
                <a:lnTo>
                  <a:pt x="598290" y="11624575"/>
                </a:lnTo>
                <a:lnTo>
                  <a:pt x="934659" y="11624575"/>
                </a:lnTo>
                <a:close/>
                <a:moveTo>
                  <a:pt x="934659" y="10908900"/>
                </a:moveTo>
                <a:lnTo>
                  <a:pt x="598290" y="10908900"/>
                </a:lnTo>
                <a:lnTo>
                  <a:pt x="598290" y="11259448"/>
                </a:lnTo>
                <a:lnTo>
                  <a:pt x="934659" y="11259448"/>
                </a:lnTo>
                <a:close/>
                <a:moveTo>
                  <a:pt x="934659" y="10543772"/>
                </a:moveTo>
                <a:lnTo>
                  <a:pt x="598290" y="10543772"/>
                </a:lnTo>
                <a:lnTo>
                  <a:pt x="598290" y="10894320"/>
                </a:lnTo>
                <a:lnTo>
                  <a:pt x="934659" y="10894320"/>
                </a:lnTo>
                <a:close/>
                <a:moveTo>
                  <a:pt x="934659" y="10178645"/>
                </a:moveTo>
                <a:lnTo>
                  <a:pt x="598290" y="10178645"/>
                </a:lnTo>
                <a:lnTo>
                  <a:pt x="598290" y="10529192"/>
                </a:lnTo>
                <a:lnTo>
                  <a:pt x="934659" y="10529192"/>
                </a:lnTo>
                <a:close/>
                <a:moveTo>
                  <a:pt x="934659" y="9813518"/>
                </a:moveTo>
                <a:lnTo>
                  <a:pt x="598290" y="9813518"/>
                </a:lnTo>
                <a:lnTo>
                  <a:pt x="598290" y="10164065"/>
                </a:lnTo>
                <a:lnTo>
                  <a:pt x="934659" y="10164065"/>
                </a:lnTo>
                <a:close/>
                <a:moveTo>
                  <a:pt x="934659" y="9448390"/>
                </a:moveTo>
                <a:lnTo>
                  <a:pt x="598290" y="9448390"/>
                </a:lnTo>
                <a:lnTo>
                  <a:pt x="598290" y="9798938"/>
                </a:lnTo>
                <a:lnTo>
                  <a:pt x="934659" y="9798938"/>
                </a:lnTo>
                <a:close/>
                <a:moveTo>
                  <a:pt x="934659" y="9083262"/>
                </a:moveTo>
                <a:lnTo>
                  <a:pt x="598290" y="9083262"/>
                </a:lnTo>
                <a:lnTo>
                  <a:pt x="598290" y="9433810"/>
                </a:lnTo>
                <a:lnTo>
                  <a:pt x="934659" y="9433810"/>
                </a:lnTo>
                <a:close/>
                <a:moveTo>
                  <a:pt x="934659" y="8718135"/>
                </a:moveTo>
                <a:lnTo>
                  <a:pt x="598290" y="8718135"/>
                </a:lnTo>
                <a:lnTo>
                  <a:pt x="598290" y="9068682"/>
                </a:lnTo>
                <a:lnTo>
                  <a:pt x="934659" y="9068682"/>
                </a:lnTo>
                <a:close/>
                <a:moveTo>
                  <a:pt x="934659" y="8353008"/>
                </a:moveTo>
                <a:lnTo>
                  <a:pt x="598290" y="8353008"/>
                </a:lnTo>
                <a:lnTo>
                  <a:pt x="598290" y="8703555"/>
                </a:lnTo>
                <a:lnTo>
                  <a:pt x="934659" y="8703555"/>
                </a:lnTo>
                <a:close/>
                <a:moveTo>
                  <a:pt x="934659" y="7987881"/>
                </a:moveTo>
                <a:lnTo>
                  <a:pt x="598290" y="7987881"/>
                </a:lnTo>
                <a:lnTo>
                  <a:pt x="598290" y="8338428"/>
                </a:lnTo>
                <a:lnTo>
                  <a:pt x="934659" y="8338428"/>
                </a:lnTo>
                <a:close/>
                <a:moveTo>
                  <a:pt x="934659" y="7622754"/>
                </a:moveTo>
                <a:lnTo>
                  <a:pt x="598290" y="7622754"/>
                </a:lnTo>
                <a:lnTo>
                  <a:pt x="598290" y="7973301"/>
                </a:lnTo>
                <a:lnTo>
                  <a:pt x="934659" y="7973301"/>
                </a:lnTo>
                <a:close/>
                <a:moveTo>
                  <a:pt x="934659" y="7257625"/>
                </a:moveTo>
                <a:lnTo>
                  <a:pt x="598290" y="7257625"/>
                </a:lnTo>
                <a:lnTo>
                  <a:pt x="598290" y="7608174"/>
                </a:lnTo>
                <a:lnTo>
                  <a:pt x="934659" y="7608174"/>
                </a:lnTo>
                <a:close/>
                <a:moveTo>
                  <a:pt x="934659" y="6892501"/>
                </a:moveTo>
                <a:lnTo>
                  <a:pt x="598290" y="6892501"/>
                </a:lnTo>
                <a:lnTo>
                  <a:pt x="598290" y="7243044"/>
                </a:lnTo>
                <a:lnTo>
                  <a:pt x="934659" y="7243044"/>
                </a:lnTo>
                <a:close/>
                <a:moveTo>
                  <a:pt x="934659" y="6527374"/>
                </a:moveTo>
                <a:lnTo>
                  <a:pt x="598290" y="6527374"/>
                </a:lnTo>
                <a:lnTo>
                  <a:pt x="598290" y="6877920"/>
                </a:lnTo>
                <a:lnTo>
                  <a:pt x="934659" y="6877920"/>
                </a:lnTo>
                <a:close/>
                <a:moveTo>
                  <a:pt x="934659" y="6187383"/>
                </a:moveTo>
                <a:lnTo>
                  <a:pt x="598291" y="6187383"/>
                </a:lnTo>
                <a:lnTo>
                  <a:pt x="598291" y="6357302"/>
                </a:lnTo>
                <a:lnTo>
                  <a:pt x="598290" y="6357302"/>
                </a:lnTo>
                <a:lnTo>
                  <a:pt x="598290" y="6512794"/>
                </a:lnTo>
                <a:lnTo>
                  <a:pt x="934659" y="6512794"/>
                </a:lnTo>
                <a:close/>
                <a:moveTo>
                  <a:pt x="934660" y="5822255"/>
                </a:moveTo>
                <a:lnTo>
                  <a:pt x="598291" y="5822255"/>
                </a:lnTo>
                <a:lnTo>
                  <a:pt x="598291" y="6172803"/>
                </a:lnTo>
                <a:lnTo>
                  <a:pt x="934660" y="6172803"/>
                </a:lnTo>
                <a:close/>
                <a:moveTo>
                  <a:pt x="934660" y="5457129"/>
                </a:moveTo>
                <a:lnTo>
                  <a:pt x="598291" y="5457129"/>
                </a:lnTo>
                <a:lnTo>
                  <a:pt x="598291" y="5807676"/>
                </a:lnTo>
                <a:lnTo>
                  <a:pt x="934660" y="5807676"/>
                </a:lnTo>
                <a:close/>
                <a:moveTo>
                  <a:pt x="934660" y="5092001"/>
                </a:moveTo>
                <a:lnTo>
                  <a:pt x="598291" y="5092001"/>
                </a:lnTo>
                <a:lnTo>
                  <a:pt x="598291" y="5442548"/>
                </a:lnTo>
                <a:lnTo>
                  <a:pt x="934660" y="5442548"/>
                </a:lnTo>
                <a:close/>
                <a:moveTo>
                  <a:pt x="934660" y="4726873"/>
                </a:moveTo>
                <a:lnTo>
                  <a:pt x="598291" y="4726873"/>
                </a:lnTo>
                <a:lnTo>
                  <a:pt x="598291" y="5077421"/>
                </a:lnTo>
                <a:lnTo>
                  <a:pt x="934660" y="5077421"/>
                </a:lnTo>
                <a:close/>
                <a:moveTo>
                  <a:pt x="934660" y="4361745"/>
                </a:moveTo>
                <a:lnTo>
                  <a:pt x="598291" y="4361745"/>
                </a:lnTo>
                <a:lnTo>
                  <a:pt x="598291" y="4712293"/>
                </a:lnTo>
                <a:lnTo>
                  <a:pt x="934660" y="4712293"/>
                </a:lnTo>
                <a:close/>
                <a:moveTo>
                  <a:pt x="934660" y="3996618"/>
                </a:moveTo>
                <a:lnTo>
                  <a:pt x="598291" y="3996618"/>
                </a:lnTo>
                <a:lnTo>
                  <a:pt x="598291" y="4347165"/>
                </a:lnTo>
                <a:lnTo>
                  <a:pt x="934660" y="4347165"/>
                </a:lnTo>
                <a:close/>
                <a:moveTo>
                  <a:pt x="934660" y="3631491"/>
                </a:moveTo>
                <a:lnTo>
                  <a:pt x="598291" y="3631491"/>
                </a:lnTo>
                <a:lnTo>
                  <a:pt x="598291" y="3982038"/>
                </a:lnTo>
                <a:lnTo>
                  <a:pt x="934660" y="3982038"/>
                </a:lnTo>
                <a:close/>
                <a:moveTo>
                  <a:pt x="934660" y="3266363"/>
                </a:moveTo>
                <a:lnTo>
                  <a:pt x="598291" y="3266363"/>
                </a:lnTo>
                <a:lnTo>
                  <a:pt x="598291" y="3616911"/>
                </a:lnTo>
                <a:lnTo>
                  <a:pt x="934660" y="3616911"/>
                </a:lnTo>
                <a:close/>
                <a:moveTo>
                  <a:pt x="934660" y="2901235"/>
                </a:moveTo>
                <a:lnTo>
                  <a:pt x="598291" y="2901235"/>
                </a:lnTo>
                <a:lnTo>
                  <a:pt x="598291" y="3251783"/>
                </a:lnTo>
                <a:lnTo>
                  <a:pt x="934660" y="3251783"/>
                </a:lnTo>
                <a:close/>
                <a:moveTo>
                  <a:pt x="934660" y="2536108"/>
                </a:moveTo>
                <a:lnTo>
                  <a:pt x="598291" y="2536108"/>
                </a:lnTo>
                <a:lnTo>
                  <a:pt x="598291" y="2886655"/>
                </a:lnTo>
                <a:lnTo>
                  <a:pt x="934660" y="2886655"/>
                </a:lnTo>
                <a:close/>
                <a:moveTo>
                  <a:pt x="934660" y="2170981"/>
                </a:moveTo>
                <a:lnTo>
                  <a:pt x="598291" y="2170981"/>
                </a:lnTo>
                <a:lnTo>
                  <a:pt x="598291" y="2521528"/>
                </a:lnTo>
                <a:lnTo>
                  <a:pt x="934660" y="2521528"/>
                </a:lnTo>
                <a:close/>
                <a:moveTo>
                  <a:pt x="934660" y="1805854"/>
                </a:moveTo>
                <a:lnTo>
                  <a:pt x="598291" y="1805854"/>
                </a:lnTo>
                <a:lnTo>
                  <a:pt x="598291" y="2156401"/>
                </a:lnTo>
                <a:lnTo>
                  <a:pt x="934660" y="2156401"/>
                </a:lnTo>
                <a:close/>
                <a:moveTo>
                  <a:pt x="934660" y="1440727"/>
                </a:moveTo>
                <a:lnTo>
                  <a:pt x="598291" y="1440727"/>
                </a:lnTo>
                <a:lnTo>
                  <a:pt x="598291" y="1791274"/>
                </a:lnTo>
                <a:lnTo>
                  <a:pt x="934660" y="1791274"/>
                </a:lnTo>
                <a:close/>
                <a:moveTo>
                  <a:pt x="934660" y="1075598"/>
                </a:moveTo>
                <a:lnTo>
                  <a:pt x="598291" y="1075598"/>
                </a:lnTo>
                <a:lnTo>
                  <a:pt x="598291" y="1426147"/>
                </a:lnTo>
                <a:lnTo>
                  <a:pt x="934660" y="1426147"/>
                </a:lnTo>
                <a:close/>
                <a:moveTo>
                  <a:pt x="934660" y="710474"/>
                </a:moveTo>
                <a:lnTo>
                  <a:pt x="598291" y="710474"/>
                </a:lnTo>
                <a:lnTo>
                  <a:pt x="598291" y="1061017"/>
                </a:lnTo>
                <a:lnTo>
                  <a:pt x="934660" y="1061017"/>
                </a:lnTo>
                <a:close/>
                <a:moveTo>
                  <a:pt x="934660" y="345347"/>
                </a:moveTo>
                <a:lnTo>
                  <a:pt x="598291" y="345347"/>
                </a:lnTo>
                <a:lnTo>
                  <a:pt x="598291" y="695893"/>
                </a:lnTo>
                <a:lnTo>
                  <a:pt x="934660" y="695893"/>
                </a:lnTo>
                <a:close/>
                <a:moveTo>
                  <a:pt x="1286249" y="12004282"/>
                </a:moveTo>
                <a:lnTo>
                  <a:pt x="949879" y="12004282"/>
                </a:lnTo>
                <a:lnTo>
                  <a:pt x="949879" y="12354830"/>
                </a:lnTo>
                <a:lnTo>
                  <a:pt x="1286249" y="12354830"/>
                </a:lnTo>
                <a:close/>
                <a:moveTo>
                  <a:pt x="1286249" y="11639155"/>
                </a:moveTo>
                <a:lnTo>
                  <a:pt x="949879" y="11639155"/>
                </a:lnTo>
                <a:lnTo>
                  <a:pt x="949879" y="11989703"/>
                </a:lnTo>
                <a:lnTo>
                  <a:pt x="1286249" y="11989703"/>
                </a:lnTo>
                <a:close/>
                <a:moveTo>
                  <a:pt x="1286249" y="11274028"/>
                </a:moveTo>
                <a:lnTo>
                  <a:pt x="949879" y="11274028"/>
                </a:lnTo>
                <a:lnTo>
                  <a:pt x="949879" y="11624575"/>
                </a:lnTo>
                <a:lnTo>
                  <a:pt x="1286249" y="11624575"/>
                </a:lnTo>
                <a:close/>
                <a:moveTo>
                  <a:pt x="1286249" y="10908900"/>
                </a:moveTo>
                <a:lnTo>
                  <a:pt x="949879" y="10908900"/>
                </a:lnTo>
                <a:lnTo>
                  <a:pt x="949879" y="11259448"/>
                </a:lnTo>
                <a:lnTo>
                  <a:pt x="1286249" y="11259448"/>
                </a:lnTo>
                <a:close/>
                <a:moveTo>
                  <a:pt x="1286249" y="10543772"/>
                </a:moveTo>
                <a:lnTo>
                  <a:pt x="949879" y="10543772"/>
                </a:lnTo>
                <a:lnTo>
                  <a:pt x="949879" y="10894320"/>
                </a:lnTo>
                <a:lnTo>
                  <a:pt x="1286249" y="10894320"/>
                </a:lnTo>
                <a:close/>
                <a:moveTo>
                  <a:pt x="1286249" y="10178645"/>
                </a:moveTo>
                <a:lnTo>
                  <a:pt x="949879" y="10178645"/>
                </a:lnTo>
                <a:lnTo>
                  <a:pt x="949879" y="10529192"/>
                </a:lnTo>
                <a:lnTo>
                  <a:pt x="1286249" y="10529192"/>
                </a:lnTo>
                <a:close/>
                <a:moveTo>
                  <a:pt x="1286249" y="9813518"/>
                </a:moveTo>
                <a:lnTo>
                  <a:pt x="949880" y="9813518"/>
                </a:lnTo>
                <a:lnTo>
                  <a:pt x="949879" y="10164065"/>
                </a:lnTo>
                <a:lnTo>
                  <a:pt x="1286249" y="10164065"/>
                </a:lnTo>
                <a:close/>
                <a:moveTo>
                  <a:pt x="1286249" y="9448390"/>
                </a:moveTo>
                <a:lnTo>
                  <a:pt x="949880" y="9448390"/>
                </a:lnTo>
                <a:lnTo>
                  <a:pt x="949880" y="9798938"/>
                </a:lnTo>
                <a:lnTo>
                  <a:pt x="1286249" y="9798938"/>
                </a:lnTo>
                <a:close/>
                <a:moveTo>
                  <a:pt x="1286249" y="9083262"/>
                </a:moveTo>
                <a:lnTo>
                  <a:pt x="949880" y="9083262"/>
                </a:lnTo>
                <a:lnTo>
                  <a:pt x="949880" y="9433810"/>
                </a:lnTo>
                <a:lnTo>
                  <a:pt x="1286249" y="9433810"/>
                </a:lnTo>
                <a:close/>
                <a:moveTo>
                  <a:pt x="1286249" y="8718135"/>
                </a:moveTo>
                <a:lnTo>
                  <a:pt x="949880" y="8718135"/>
                </a:lnTo>
                <a:lnTo>
                  <a:pt x="949880" y="9068682"/>
                </a:lnTo>
                <a:lnTo>
                  <a:pt x="1286249" y="9068682"/>
                </a:lnTo>
                <a:close/>
                <a:moveTo>
                  <a:pt x="1286249" y="8353008"/>
                </a:moveTo>
                <a:lnTo>
                  <a:pt x="949880" y="8353008"/>
                </a:lnTo>
                <a:lnTo>
                  <a:pt x="949880" y="8703555"/>
                </a:lnTo>
                <a:lnTo>
                  <a:pt x="1286249" y="8703555"/>
                </a:lnTo>
                <a:close/>
                <a:moveTo>
                  <a:pt x="1286249" y="7987881"/>
                </a:moveTo>
                <a:lnTo>
                  <a:pt x="949880" y="7987881"/>
                </a:lnTo>
                <a:lnTo>
                  <a:pt x="949880" y="8338428"/>
                </a:lnTo>
                <a:lnTo>
                  <a:pt x="1286249" y="8338428"/>
                </a:lnTo>
                <a:close/>
                <a:moveTo>
                  <a:pt x="1286249" y="7622754"/>
                </a:moveTo>
                <a:lnTo>
                  <a:pt x="949880" y="7622754"/>
                </a:lnTo>
                <a:lnTo>
                  <a:pt x="949880" y="7973301"/>
                </a:lnTo>
                <a:lnTo>
                  <a:pt x="1286249" y="7973301"/>
                </a:lnTo>
                <a:close/>
                <a:moveTo>
                  <a:pt x="1286249" y="7257625"/>
                </a:moveTo>
                <a:lnTo>
                  <a:pt x="949879" y="7257625"/>
                </a:lnTo>
                <a:lnTo>
                  <a:pt x="949880" y="7608174"/>
                </a:lnTo>
                <a:lnTo>
                  <a:pt x="1286249" y="7608174"/>
                </a:lnTo>
                <a:close/>
                <a:moveTo>
                  <a:pt x="1286249" y="6892501"/>
                </a:moveTo>
                <a:lnTo>
                  <a:pt x="949879" y="6892501"/>
                </a:lnTo>
                <a:lnTo>
                  <a:pt x="949879" y="7243044"/>
                </a:lnTo>
                <a:lnTo>
                  <a:pt x="1286249" y="7243044"/>
                </a:lnTo>
                <a:close/>
                <a:moveTo>
                  <a:pt x="1286249" y="6527374"/>
                </a:moveTo>
                <a:lnTo>
                  <a:pt x="949879" y="6527374"/>
                </a:lnTo>
                <a:lnTo>
                  <a:pt x="949879" y="6877920"/>
                </a:lnTo>
                <a:lnTo>
                  <a:pt x="1286249" y="6877920"/>
                </a:lnTo>
                <a:close/>
                <a:moveTo>
                  <a:pt x="1286249" y="6187383"/>
                </a:moveTo>
                <a:lnTo>
                  <a:pt x="949880" y="6187383"/>
                </a:lnTo>
                <a:lnTo>
                  <a:pt x="949880" y="6357302"/>
                </a:lnTo>
                <a:lnTo>
                  <a:pt x="949879" y="6357302"/>
                </a:lnTo>
                <a:lnTo>
                  <a:pt x="949879" y="6512794"/>
                </a:lnTo>
                <a:lnTo>
                  <a:pt x="1286249" y="6512794"/>
                </a:lnTo>
                <a:close/>
                <a:moveTo>
                  <a:pt x="1286250" y="5822255"/>
                </a:moveTo>
                <a:lnTo>
                  <a:pt x="949880" y="5822255"/>
                </a:lnTo>
                <a:lnTo>
                  <a:pt x="949880" y="6172803"/>
                </a:lnTo>
                <a:lnTo>
                  <a:pt x="1286250" y="6172803"/>
                </a:lnTo>
                <a:close/>
                <a:moveTo>
                  <a:pt x="1286250" y="5457129"/>
                </a:moveTo>
                <a:lnTo>
                  <a:pt x="949880" y="5457129"/>
                </a:lnTo>
                <a:lnTo>
                  <a:pt x="949880" y="5807676"/>
                </a:lnTo>
                <a:lnTo>
                  <a:pt x="1286250" y="5807676"/>
                </a:lnTo>
                <a:close/>
                <a:moveTo>
                  <a:pt x="1286250" y="5092001"/>
                </a:moveTo>
                <a:lnTo>
                  <a:pt x="949880" y="5092001"/>
                </a:lnTo>
                <a:lnTo>
                  <a:pt x="949880" y="5442548"/>
                </a:lnTo>
                <a:lnTo>
                  <a:pt x="1286250" y="5442548"/>
                </a:lnTo>
                <a:close/>
                <a:moveTo>
                  <a:pt x="1286250" y="4726873"/>
                </a:moveTo>
                <a:lnTo>
                  <a:pt x="949880" y="4726873"/>
                </a:lnTo>
                <a:lnTo>
                  <a:pt x="949880" y="5077421"/>
                </a:lnTo>
                <a:lnTo>
                  <a:pt x="1286250" y="5077421"/>
                </a:lnTo>
                <a:close/>
                <a:moveTo>
                  <a:pt x="1286250" y="4361745"/>
                </a:moveTo>
                <a:lnTo>
                  <a:pt x="949880" y="4361745"/>
                </a:lnTo>
                <a:lnTo>
                  <a:pt x="949880" y="4712293"/>
                </a:lnTo>
                <a:lnTo>
                  <a:pt x="1286250" y="4712293"/>
                </a:lnTo>
                <a:close/>
                <a:moveTo>
                  <a:pt x="1286250" y="3996618"/>
                </a:moveTo>
                <a:lnTo>
                  <a:pt x="949880" y="3996618"/>
                </a:lnTo>
                <a:lnTo>
                  <a:pt x="949880" y="4347165"/>
                </a:lnTo>
                <a:lnTo>
                  <a:pt x="1286250" y="4347165"/>
                </a:lnTo>
                <a:close/>
                <a:moveTo>
                  <a:pt x="1286250" y="3631491"/>
                </a:moveTo>
                <a:lnTo>
                  <a:pt x="949881" y="3631491"/>
                </a:lnTo>
                <a:lnTo>
                  <a:pt x="949880" y="3982038"/>
                </a:lnTo>
                <a:lnTo>
                  <a:pt x="1286250" y="3982038"/>
                </a:lnTo>
                <a:close/>
                <a:moveTo>
                  <a:pt x="1286250" y="3266363"/>
                </a:moveTo>
                <a:lnTo>
                  <a:pt x="949881" y="3266363"/>
                </a:lnTo>
                <a:lnTo>
                  <a:pt x="949881" y="3616911"/>
                </a:lnTo>
                <a:lnTo>
                  <a:pt x="1286250" y="3616911"/>
                </a:lnTo>
                <a:close/>
                <a:moveTo>
                  <a:pt x="1286250" y="2901235"/>
                </a:moveTo>
                <a:lnTo>
                  <a:pt x="949881" y="2901235"/>
                </a:lnTo>
                <a:lnTo>
                  <a:pt x="949881" y="3251783"/>
                </a:lnTo>
                <a:lnTo>
                  <a:pt x="1286250" y="3251783"/>
                </a:lnTo>
                <a:close/>
                <a:moveTo>
                  <a:pt x="1286250" y="2536108"/>
                </a:moveTo>
                <a:lnTo>
                  <a:pt x="949881" y="2536108"/>
                </a:lnTo>
                <a:lnTo>
                  <a:pt x="949881" y="2886655"/>
                </a:lnTo>
                <a:lnTo>
                  <a:pt x="1286250" y="2886655"/>
                </a:lnTo>
                <a:close/>
                <a:moveTo>
                  <a:pt x="1286250" y="2170981"/>
                </a:moveTo>
                <a:lnTo>
                  <a:pt x="949881" y="2170981"/>
                </a:lnTo>
                <a:lnTo>
                  <a:pt x="949881" y="2521528"/>
                </a:lnTo>
                <a:lnTo>
                  <a:pt x="1286250" y="2521528"/>
                </a:lnTo>
                <a:close/>
                <a:moveTo>
                  <a:pt x="1286250" y="1805854"/>
                </a:moveTo>
                <a:lnTo>
                  <a:pt x="949881" y="1805854"/>
                </a:lnTo>
                <a:lnTo>
                  <a:pt x="949881" y="2156401"/>
                </a:lnTo>
                <a:lnTo>
                  <a:pt x="1286250" y="2156401"/>
                </a:lnTo>
                <a:close/>
                <a:moveTo>
                  <a:pt x="1286250" y="1440727"/>
                </a:moveTo>
                <a:lnTo>
                  <a:pt x="949881" y="1440727"/>
                </a:lnTo>
                <a:lnTo>
                  <a:pt x="949881" y="1791274"/>
                </a:lnTo>
                <a:lnTo>
                  <a:pt x="1286250" y="1791274"/>
                </a:lnTo>
                <a:close/>
                <a:moveTo>
                  <a:pt x="1286250" y="1075598"/>
                </a:moveTo>
                <a:lnTo>
                  <a:pt x="949880" y="1075598"/>
                </a:lnTo>
                <a:lnTo>
                  <a:pt x="949881" y="1426147"/>
                </a:lnTo>
                <a:lnTo>
                  <a:pt x="1286250" y="1426147"/>
                </a:lnTo>
                <a:close/>
                <a:moveTo>
                  <a:pt x="1286250" y="710474"/>
                </a:moveTo>
                <a:lnTo>
                  <a:pt x="949880" y="710474"/>
                </a:lnTo>
                <a:lnTo>
                  <a:pt x="949880" y="1061017"/>
                </a:lnTo>
                <a:lnTo>
                  <a:pt x="1286250" y="1061017"/>
                </a:lnTo>
                <a:close/>
                <a:moveTo>
                  <a:pt x="1286250" y="345347"/>
                </a:moveTo>
                <a:lnTo>
                  <a:pt x="949880" y="345347"/>
                </a:lnTo>
                <a:lnTo>
                  <a:pt x="949880" y="695893"/>
                </a:lnTo>
                <a:lnTo>
                  <a:pt x="1286250" y="695893"/>
                </a:lnTo>
                <a:close/>
                <a:moveTo>
                  <a:pt x="1637839" y="12004284"/>
                </a:moveTo>
                <a:lnTo>
                  <a:pt x="1301469" y="12004282"/>
                </a:lnTo>
                <a:lnTo>
                  <a:pt x="1301469" y="12354830"/>
                </a:lnTo>
                <a:lnTo>
                  <a:pt x="1637839" y="12354830"/>
                </a:lnTo>
                <a:close/>
                <a:moveTo>
                  <a:pt x="1637839" y="11639156"/>
                </a:moveTo>
                <a:lnTo>
                  <a:pt x="1301469" y="11639155"/>
                </a:lnTo>
                <a:lnTo>
                  <a:pt x="1301469" y="11989703"/>
                </a:lnTo>
                <a:lnTo>
                  <a:pt x="1637839" y="11989703"/>
                </a:lnTo>
                <a:close/>
                <a:moveTo>
                  <a:pt x="1637839" y="11274028"/>
                </a:moveTo>
                <a:lnTo>
                  <a:pt x="1301469" y="11274028"/>
                </a:lnTo>
                <a:lnTo>
                  <a:pt x="1301469" y="11624575"/>
                </a:lnTo>
                <a:lnTo>
                  <a:pt x="1637839" y="11624575"/>
                </a:lnTo>
                <a:close/>
                <a:moveTo>
                  <a:pt x="1637839" y="10908901"/>
                </a:moveTo>
                <a:lnTo>
                  <a:pt x="1301469" y="10908900"/>
                </a:lnTo>
                <a:lnTo>
                  <a:pt x="1301469" y="11259448"/>
                </a:lnTo>
                <a:lnTo>
                  <a:pt x="1637839" y="11259448"/>
                </a:lnTo>
                <a:close/>
                <a:moveTo>
                  <a:pt x="1637839" y="10543773"/>
                </a:moveTo>
                <a:lnTo>
                  <a:pt x="1301469" y="10543772"/>
                </a:lnTo>
                <a:lnTo>
                  <a:pt x="1301469" y="10894320"/>
                </a:lnTo>
                <a:lnTo>
                  <a:pt x="1637839" y="10894320"/>
                </a:lnTo>
                <a:close/>
                <a:moveTo>
                  <a:pt x="1637839" y="10178645"/>
                </a:moveTo>
                <a:lnTo>
                  <a:pt x="1301469" y="10178645"/>
                </a:lnTo>
                <a:lnTo>
                  <a:pt x="1301469" y="10529192"/>
                </a:lnTo>
                <a:lnTo>
                  <a:pt x="1637839" y="10529192"/>
                </a:lnTo>
                <a:close/>
                <a:moveTo>
                  <a:pt x="1637839" y="9813518"/>
                </a:moveTo>
                <a:lnTo>
                  <a:pt x="1301470" y="9813518"/>
                </a:lnTo>
                <a:lnTo>
                  <a:pt x="1301469" y="10164065"/>
                </a:lnTo>
                <a:lnTo>
                  <a:pt x="1637839" y="10164065"/>
                </a:lnTo>
                <a:close/>
                <a:moveTo>
                  <a:pt x="1637839" y="9448390"/>
                </a:moveTo>
                <a:lnTo>
                  <a:pt x="1301470" y="9448390"/>
                </a:lnTo>
                <a:lnTo>
                  <a:pt x="1301470" y="9798938"/>
                </a:lnTo>
                <a:lnTo>
                  <a:pt x="1637839" y="9798938"/>
                </a:lnTo>
                <a:close/>
                <a:moveTo>
                  <a:pt x="1637839" y="9083262"/>
                </a:moveTo>
                <a:lnTo>
                  <a:pt x="1301470" y="9083262"/>
                </a:lnTo>
                <a:lnTo>
                  <a:pt x="1301470" y="9433810"/>
                </a:lnTo>
                <a:lnTo>
                  <a:pt x="1637839" y="9433810"/>
                </a:lnTo>
                <a:close/>
                <a:moveTo>
                  <a:pt x="1637839" y="8718135"/>
                </a:moveTo>
                <a:lnTo>
                  <a:pt x="1301470" y="8718135"/>
                </a:lnTo>
                <a:lnTo>
                  <a:pt x="1301470" y="9068682"/>
                </a:lnTo>
                <a:lnTo>
                  <a:pt x="1637839" y="9068682"/>
                </a:lnTo>
                <a:close/>
                <a:moveTo>
                  <a:pt x="1637839" y="8353008"/>
                </a:moveTo>
                <a:lnTo>
                  <a:pt x="1301470" y="8353008"/>
                </a:lnTo>
                <a:lnTo>
                  <a:pt x="1301470" y="8703555"/>
                </a:lnTo>
                <a:lnTo>
                  <a:pt x="1637839" y="8703555"/>
                </a:lnTo>
                <a:close/>
                <a:moveTo>
                  <a:pt x="1637839" y="7987881"/>
                </a:moveTo>
                <a:lnTo>
                  <a:pt x="1301470" y="7987881"/>
                </a:lnTo>
                <a:lnTo>
                  <a:pt x="1301470" y="8338428"/>
                </a:lnTo>
                <a:lnTo>
                  <a:pt x="1637839" y="8338428"/>
                </a:lnTo>
                <a:close/>
                <a:moveTo>
                  <a:pt x="1637839" y="7622754"/>
                </a:moveTo>
                <a:lnTo>
                  <a:pt x="1301470" y="7622754"/>
                </a:lnTo>
                <a:lnTo>
                  <a:pt x="1301470" y="7973301"/>
                </a:lnTo>
                <a:lnTo>
                  <a:pt x="1637839" y="7973301"/>
                </a:lnTo>
                <a:close/>
                <a:moveTo>
                  <a:pt x="1637839" y="7257625"/>
                </a:moveTo>
                <a:lnTo>
                  <a:pt x="1301470" y="7257625"/>
                </a:lnTo>
                <a:lnTo>
                  <a:pt x="1301470" y="7608174"/>
                </a:lnTo>
                <a:lnTo>
                  <a:pt x="1637839" y="7608174"/>
                </a:lnTo>
                <a:close/>
                <a:moveTo>
                  <a:pt x="1637839" y="6892501"/>
                </a:moveTo>
                <a:lnTo>
                  <a:pt x="1301469" y="6892501"/>
                </a:lnTo>
                <a:lnTo>
                  <a:pt x="1301470" y="7243044"/>
                </a:lnTo>
                <a:lnTo>
                  <a:pt x="1637839" y="7243044"/>
                </a:lnTo>
                <a:close/>
                <a:moveTo>
                  <a:pt x="1637839" y="6527374"/>
                </a:moveTo>
                <a:lnTo>
                  <a:pt x="1301469" y="6527374"/>
                </a:lnTo>
                <a:lnTo>
                  <a:pt x="1301469" y="6877920"/>
                </a:lnTo>
                <a:lnTo>
                  <a:pt x="1637839" y="6877920"/>
                </a:lnTo>
                <a:close/>
                <a:moveTo>
                  <a:pt x="1637839" y="6187385"/>
                </a:moveTo>
                <a:lnTo>
                  <a:pt x="1301470" y="6187383"/>
                </a:lnTo>
                <a:lnTo>
                  <a:pt x="1301470" y="6357302"/>
                </a:lnTo>
                <a:lnTo>
                  <a:pt x="1301469" y="6357302"/>
                </a:lnTo>
                <a:lnTo>
                  <a:pt x="1301469" y="6512794"/>
                </a:lnTo>
                <a:lnTo>
                  <a:pt x="1637839" y="6512794"/>
                </a:lnTo>
                <a:close/>
                <a:moveTo>
                  <a:pt x="1637840" y="5822257"/>
                </a:moveTo>
                <a:lnTo>
                  <a:pt x="1301470" y="5822255"/>
                </a:lnTo>
                <a:lnTo>
                  <a:pt x="1301470" y="6172803"/>
                </a:lnTo>
                <a:lnTo>
                  <a:pt x="1637840" y="6172803"/>
                </a:lnTo>
                <a:close/>
                <a:moveTo>
                  <a:pt x="1637840" y="5457129"/>
                </a:moveTo>
                <a:lnTo>
                  <a:pt x="1301470" y="5457129"/>
                </a:lnTo>
                <a:lnTo>
                  <a:pt x="1301470" y="5807676"/>
                </a:lnTo>
                <a:lnTo>
                  <a:pt x="1637840" y="5807676"/>
                </a:lnTo>
                <a:close/>
                <a:moveTo>
                  <a:pt x="1637840" y="5092001"/>
                </a:moveTo>
                <a:lnTo>
                  <a:pt x="1301470" y="5092001"/>
                </a:lnTo>
                <a:lnTo>
                  <a:pt x="1301470" y="5442548"/>
                </a:lnTo>
                <a:lnTo>
                  <a:pt x="1637840" y="5442548"/>
                </a:lnTo>
                <a:close/>
                <a:moveTo>
                  <a:pt x="1637840" y="4726874"/>
                </a:moveTo>
                <a:lnTo>
                  <a:pt x="1301470" y="4726873"/>
                </a:lnTo>
                <a:lnTo>
                  <a:pt x="1301470" y="5077421"/>
                </a:lnTo>
                <a:lnTo>
                  <a:pt x="1637840" y="5077421"/>
                </a:lnTo>
                <a:close/>
                <a:moveTo>
                  <a:pt x="1637840" y="4361746"/>
                </a:moveTo>
                <a:lnTo>
                  <a:pt x="1301470" y="4361745"/>
                </a:lnTo>
                <a:lnTo>
                  <a:pt x="1301470" y="4712293"/>
                </a:lnTo>
                <a:lnTo>
                  <a:pt x="1637840" y="4712293"/>
                </a:lnTo>
                <a:close/>
                <a:moveTo>
                  <a:pt x="1637840" y="3996618"/>
                </a:moveTo>
                <a:lnTo>
                  <a:pt x="1301470" y="3996618"/>
                </a:lnTo>
                <a:lnTo>
                  <a:pt x="1301470" y="4347165"/>
                </a:lnTo>
                <a:lnTo>
                  <a:pt x="1637840" y="4347165"/>
                </a:lnTo>
                <a:close/>
                <a:moveTo>
                  <a:pt x="1637840" y="3631491"/>
                </a:moveTo>
                <a:lnTo>
                  <a:pt x="1301471" y="3631491"/>
                </a:lnTo>
                <a:lnTo>
                  <a:pt x="1301470" y="3982038"/>
                </a:lnTo>
                <a:lnTo>
                  <a:pt x="1637840" y="3982038"/>
                </a:lnTo>
                <a:close/>
                <a:moveTo>
                  <a:pt x="1637840" y="3266363"/>
                </a:moveTo>
                <a:lnTo>
                  <a:pt x="1301471" y="3266363"/>
                </a:lnTo>
                <a:lnTo>
                  <a:pt x="1301471" y="3616911"/>
                </a:lnTo>
                <a:lnTo>
                  <a:pt x="1637840" y="3616911"/>
                </a:lnTo>
                <a:close/>
                <a:moveTo>
                  <a:pt x="1637840" y="2901235"/>
                </a:moveTo>
                <a:lnTo>
                  <a:pt x="1301471" y="2901235"/>
                </a:lnTo>
                <a:lnTo>
                  <a:pt x="1301471" y="3251783"/>
                </a:lnTo>
                <a:lnTo>
                  <a:pt x="1637840" y="3251783"/>
                </a:lnTo>
                <a:close/>
                <a:moveTo>
                  <a:pt x="1637840" y="2536108"/>
                </a:moveTo>
                <a:lnTo>
                  <a:pt x="1301471" y="2536108"/>
                </a:lnTo>
                <a:lnTo>
                  <a:pt x="1301471" y="2886655"/>
                </a:lnTo>
                <a:lnTo>
                  <a:pt x="1637840" y="2886655"/>
                </a:lnTo>
                <a:close/>
                <a:moveTo>
                  <a:pt x="1637840" y="2170981"/>
                </a:moveTo>
                <a:lnTo>
                  <a:pt x="1301471" y="2170981"/>
                </a:lnTo>
                <a:lnTo>
                  <a:pt x="1301471" y="2521528"/>
                </a:lnTo>
                <a:lnTo>
                  <a:pt x="1637840" y="2521528"/>
                </a:lnTo>
                <a:close/>
                <a:moveTo>
                  <a:pt x="1637840" y="1805854"/>
                </a:moveTo>
                <a:lnTo>
                  <a:pt x="1301471" y="1805854"/>
                </a:lnTo>
                <a:lnTo>
                  <a:pt x="1301471" y="2156401"/>
                </a:lnTo>
                <a:lnTo>
                  <a:pt x="1637840" y="2156401"/>
                </a:lnTo>
                <a:close/>
                <a:moveTo>
                  <a:pt x="1637840" y="1440727"/>
                </a:moveTo>
                <a:lnTo>
                  <a:pt x="1301471" y="1440727"/>
                </a:lnTo>
                <a:lnTo>
                  <a:pt x="1301471" y="1791274"/>
                </a:lnTo>
                <a:lnTo>
                  <a:pt x="1637840" y="1791274"/>
                </a:lnTo>
                <a:close/>
                <a:moveTo>
                  <a:pt x="1637840" y="1075598"/>
                </a:moveTo>
                <a:lnTo>
                  <a:pt x="1301471" y="1075598"/>
                </a:lnTo>
                <a:lnTo>
                  <a:pt x="1301471" y="1426147"/>
                </a:lnTo>
                <a:lnTo>
                  <a:pt x="1637840" y="1426147"/>
                </a:lnTo>
                <a:close/>
                <a:moveTo>
                  <a:pt x="1637840" y="710474"/>
                </a:moveTo>
                <a:lnTo>
                  <a:pt x="1301470" y="710474"/>
                </a:lnTo>
                <a:lnTo>
                  <a:pt x="1301471" y="1061017"/>
                </a:lnTo>
                <a:lnTo>
                  <a:pt x="1637840" y="1061017"/>
                </a:lnTo>
                <a:close/>
                <a:moveTo>
                  <a:pt x="1637840" y="345347"/>
                </a:moveTo>
                <a:lnTo>
                  <a:pt x="1301470" y="345347"/>
                </a:lnTo>
                <a:lnTo>
                  <a:pt x="1301470" y="695893"/>
                </a:lnTo>
                <a:lnTo>
                  <a:pt x="1637840" y="695893"/>
                </a:lnTo>
                <a:close/>
                <a:moveTo>
                  <a:pt x="1989429" y="12004284"/>
                </a:moveTo>
                <a:lnTo>
                  <a:pt x="1653059" y="12004284"/>
                </a:lnTo>
                <a:lnTo>
                  <a:pt x="1653059" y="12354830"/>
                </a:lnTo>
                <a:lnTo>
                  <a:pt x="1989429" y="12354830"/>
                </a:lnTo>
                <a:close/>
                <a:moveTo>
                  <a:pt x="1989429" y="11639156"/>
                </a:moveTo>
                <a:lnTo>
                  <a:pt x="1653059" y="11639156"/>
                </a:lnTo>
                <a:lnTo>
                  <a:pt x="1653059" y="11989703"/>
                </a:lnTo>
                <a:lnTo>
                  <a:pt x="1989429" y="11989703"/>
                </a:lnTo>
                <a:close/>
                <a:moveTo>
                  <a:pt x="1989429" y="11274028"/>
                </a:moveTo>
                <a:lnTo>
                  <a:pt x="1653059" y="11274028"/>
                </a:lnTo>
                <a:lnTo>
                  <a:pt x="1653059" y="11624575"/>
                </a:lnTo>
                <a:lnTo>
                  <a:pt x="1989429" y="11624575"/>
                </a:lnTo>
                <a:close/>
                <a:moveTo>
                  <a:pt x="1989429" y="10908901"/>
                </a:moveTo>
                <a:lnTo>
                  <a:pt x="1653059" y="10908901"/>
                </a:lnTo>
                <a:lnTo>
                  <a:pt x="1653059" y="11259448"/>
                </a:lnTo>
                <a:lnTo>
                  <a:pt x="1989429" y="11259448"/>
                </a:lnTo>
                <a:close/>
                <a:moveTo>
                  <a:pt x="1989429" y="10543773"/>
                </a:moveTo>
                <a:lnTo>
                  <a:pt x="1653059" y="10543773"/>
                </a:lnTo>
                <a:lnTo>
                  <a:pt x="1653059" y="10894320"/>
                </a:lnTo>
                <a:lnTo>
                  <a:pt x="1989429" y="10894320"/>
                </a:lnTo>
                <a:close/>
                <a:moveTo>
                  <a:pt x="1989429" y="10178645"/>
                </a:moveTo>
                <a:lnTo>
                  <a:pt x="1653059" y="10178645"/>
                </a:lnTo>
                <a:lnTo>
                  <a:pt x="1653059" y="10529192"/>
                </a:lnTo>
                <a:lnTo>
                  <a:pt x="1989429" y="10529192"/>
                </a:lnTo>
                <a:close/>
                <a:moveTo>
                  <a:pt x="1989429" y="9813518"/>
                </a:moveTo>
                <a:lnTo>
                  <a:pt x="1653059" y="9813518"/>
                </a:lnTo>
                <a:lnTo>
                  <a:pt x="1653059" y="10164065"/>
                </a:lnTo>
                <a:lnTo>
                  <a:pt x="1989429" y="10164065"/>
                </a:lnTo>
                <a:close/>
                <a:moveTo>
                  <a:pt x="1989429" y="9448390"/>
                </a:moveTo>
                <a:lnTo>
                  <a:pt x="1653059" y="9448390"/>
                </a:lnTo>
                <a:lnTo>
                  <a:pt x="1653059" y="9798938"/>
                </a:lnTo>
                <a:lnTo>
                  <a:pt x="1989429" y="9798938"/>
                </a:lnTo>
                <a:close/>
                <a:moveTo>
                  <a:pt x="1989429" y="9083262"/>
                </a:moveTo>
                <a:lnTo>
                  <a:pt x="1653059" y="9083262"/>
                </a:lnTo>
                <a:lnTo>
                  <a:pt x="1653059" y="9433810"/>
                </a:lnTo>
                <a:lnTo>
                  <a:pt x="1989429" y="9433810"/>
                </a:lnTo>
                <a:close/>
                <a:moveTo>
                  <a:pt x="1989429" y="8718135"/>
                </a:moveTo>
                <a:lnTo>
                  <a:pt x="1653059" y="8718135"/>
                </a:lnTo>
                <a:lnTo>
                  <a:pt x="1653059" y="9068682"/>
                </a:lnTo>
                <a:lnTo>
                  <a:pt x="1989429" y="9068682"/>
                </a:lnTo>
                <a:close/>
                <a:moveTo>
                  <a:pt x="1989429" y="8353008"/>
                </a:moveTo>
                <a:lnTo>
                  <a:pt x="1653059" y="8353008"/>
                </a:lnTo>
                <a:lnTo>
                  <a:pt x="1653059" y="8703555"/>
                </a:lnTo>
                <a:lnTo>
                  <a:pt x="1989429" y="8703555"/>
                </a:lnTo>
                <a:close/>
                <a:moveTo>
                  <a:pt x="1989429" y="7987881"/>
                </a:moveTo>
                <a:lnTo>
                  <a:pt x="1653059" y="7987881"/>
                </a:lnTo>
                <a:lnTo>
                  <a:pt x="1653059" y="8338428"/>
                </a:lnTo>
                <a:lnTo>
                  <a:pt x="1989429" y="8338428"/>
                </a:lnTo>
                <a:close/>
                <a:moveTo>
                  <a:pt x="1989429" y="7622754"/>
                </a:moveTo>
                <a:lnTo>
                  <a:pt x="1653059" y="7622754"/>
                </a:lnTo>
                <a:lnTo>
                  <a:pt x="1653059" y="7973301"/>
                </a:lnTo>
                <a:lnTo>
                  <a:pt x="1989429" y="7973301"/>
                </a:lnTo>
                <a:close/>
                <a:moveTo>
                  <a:pt x="1989429" y="7257625"/>
                </a:moveTo>
                <a:lnTo>
                  <a:pt x="1653059" y="7257625"/>
                </a:lnTo>
                <a:lnTo>
                  <a:pt x="1653059" y="7608174"/>
                </a:lnTo>
                <a:lnTo>
                  <a:pt x="1989429" y="7608174"/>
                </a:lnTo>
                <a:close/>
                <a:moveTo>
                  <a:pt x="1989429" y="6892501"/>
                </a:moveTo>
                <a:lnTo>
                  <a:pt x="1653059" y="6892501"/>
                </a:lnTo>
                <a:lnTo>
                  <a:pt x="1653059" y="7243044"/>
                </a:lnTo>
                <a:lnTo>
                  <a:pt x="1989429" y="7243044"/>
                </a:lnTo>
                <a:close/>
                <a:moveTo>
                  <a:pt x="1989429" y="6527374"/>
                </a:moveTo>
                <a:lnTo>
                  <a:pt x="1653059" y="6527374"/>
                </a:lnTo>
                <a:lnTo>
                  <a:pt x="1653059" y="6877920"/>
                </a:lnTo>
                <a:lnTo>
                  <a:pt x="1989429" y="6877920"/>
                </a:lnTo>
                <a:close/>
                <a:moveTo>
                  <a:pt x="1989429" y="6187385"/>
                </a:moveTo>
                <a:lnTo>
                  <a:pt x="1653060" y="6187385"/>
                </a:lnTo>
                <a:lnTo>
                  <a:pt x="1653060" y="6357302"/>
                </a:lnTo>
                <a:lnTo>
                  <a:pt x="1653059" y="6357302"/>
                </a:lnTo>
                <a:lnTo>
                  <a:pt x="1653059" y="6512794"/>
                </a:lnTo>
                <a:lnTo>
                  <a:pt x="1989429" y="6512794"/>
                </a:lnTo>
                <a:close/>
                <a:moveTo>
                  <a:pt x="1989430" y="5822257"/>
                </a:moveTo>
                <a:lnTo>
                  <a:pt x="1653060" y="5822257"/>
                </a:lnTo>
                <a:lnTo>
                  <a:pt x="1653060" y="6172803"/>
                </a:lnTo>
                <a:lnTo>
                  <a:pt x="1989430" y="6172803"/>
                </a:lnTo>
                <a:close/>
                <a:moveTo>
                  <a:pt x="1989430" y="5457129"/>
                </a:moveTo>
                <a:lnTo>
                  <a:pt x="1653060" y="5457129"/>
                </a:lnTo>
                <a:lnTo>
                  <a:pt x="1653060" y="5807676"/>
                </a:lnTo>
                <a:lnTo>
                  <a:pt x="1989430" y="5807676"/>
                </a:lnTo>
                <a:close/>
                <a:moveTo>
                  <a:pt x="1989430" y="5092001"/>
                </a:moveTo>
                <a:lnTo>
                  <a:pt x="1653060" y="5092001"/>
                </a:lnTo>
                <a:lnTo>
                  <a:pt x="1653060" y="5442548"/>
                </a:lnTo>
                <a:lnTo>
                  <a:pt x="1989430" y="5442548"/>
                </a:lnTo>
                <a:close/>
                <a:moveTo>
                  <a:pt x="1989430" y="4726874"/>
                </a:moveTo>
                <a:lnTo>
                  <a:pt x="1653060" y="4726874"/>
                </a:lnTo>
                <a:lnTo>
                  <a:pt x="1653060" y="5077421"/>
                </a:lnTo>
                <a:lnTo>
                  <a:pt x="1989430" y="5077421"/>
                </a:lnTo>
                <a:close/>
                <a:moveTo>
                  <a:pt x="1989430" y="4361746"/>
                </a:moveTo>
                <a:lnTo>
                  <a:pt x="1653060" y="4361746"/>
                </a:lnTo>
                <a:lnTo>
                  <a:pt x="1653060" y="4712293"/>
                </a:lnTo>
                <a:lnTo>
                  <a:pt x="1989430" y="4712293"/>
                </a:lnTo>
                <a:close/>
                <a:moveTo>
                  <a:pt x="1989430" y="3996618"/>
                </a:moveTo>
                <a:lnTo>
                  <a:pt x="1653060" y="3996618"/>
                </a:lnTo>
                <a:lnTo>
                  <a:pt x="1653060" y="4347165"/>
                </a:lnTo>
                <a:lnTo>
                  <a:pt x="1989430" y="4347165"/>
                </a:lnTo>
                <a:close/>
                <a:moveTo>
                  <a:pt x="1989430" y="3631491"/>
                </a:moveTo>
                <a:lnTo>
                  <a:pt x="1653060" y="3631491"/>
                </a:lnTo>
                <a:lnTo>
                  <a:pt x="1653060" y="3982038"/>
                </a:lnTo>
                <a:lnTo>
                  <a:pt x="1989430" y="3982038"/>
                </a:lnTo>
                <a:close/>
                <a:moveTo>
                  <a:pt x="1989430" y="3266363"/>
                </a:moveTo>
                <a:lnTo>
                  <a:pt x="1653060" y="3266363"/>
                </a:lnTo>
                <a:lnTo>
                  <a:pt x="1653060" y="3616911"/>
                </a:lnTo>
                <a:lnTo>
                  <a:pt x="1989430" y="3616911"/>
                </a:lnTo>
                <a:close/>
                <a:moveTo>
                  <a:pt x="1989430" y="2901235"/>
                </a:moveTo>
                <a:lnTo>
                  <a:pt x="1653060" y="2901235"/>
                </a:lnTo>
                <a:lnTo>
                  <a:pt x="1653060" y="3251783"/>
                </a:lnTo>
                <a:lnTo>
                  <a:pt x="1989430" y="3251783"/>
                </a:lnTo>
                <a:close/>
                <a:moveTo>
                  <a:pt x="1989430" y="2536108"/>
                </a:moveTo>
                <a:lnTo>
                  <a:pt x="1653060" y="2536108"/>
                </a:lnTo>
                <a:lnTo>
                  <a:pt x="1653060" y="2886655"/>
                </a:lnTo>
                <a:lnTo>
                  <a:pt x="1989430" y="2886655"/>
                </a:lnTo>
                <a:close/>
                <a:moveTo>
                  <a:pt x="1989430" y="2170981"/>
                </a:moveTo>
                <a:lnTo>
                  <a:pt x="1653060" y="2170981"/>
                </a:lnTo>
                <a:lnTo>
                  <a:pt x="1653060" y="2521528"/>
                </a:lnTo>
                <a:lnTo>
                  <a:pt x="1989430" y="2521528"/>
                </a:lnTo>
                <a:close/>
                <a:moveTo>
                  <a:pt x="1989430" y="1805854"/>
                </a:moveTo>
                <a:lnTo>
                  <a:pt x="1653060" y="1805854"/>
                </a:lnTo>
                <a:lnTo>
                  <a:pt x="1653060" y="2156401"/>
                </a:lnTo>
                <a:lnTo>
                  <a:pt x="1989430" y="2156401"/>
                </a:lnTo>
                <a:close/>
                <a:moveTo>
                  <a:pt x="1989430" y="1440727"/>
                </a:moveTo>
                <a:lnTo>
                  <a:pt x="1653060" y="1440727"/>
                </a:lnTo>
                <a:lnTo>
                  <a:pt x="1653060" y="1791274"/>
                </a:lnTo>
                <a:lnTo>
                  <a:pt x="1989430" y="1791274"/>
                </a:lnTo>
                <a:close/>
                <a:moveTo>
                  <a:pt x="1989430" y="1075598"/>
                </a:moveTo>
                <a:lnTo>
                  <a:pt x="1653060" y="1075598"/>
                </a:lnTo>
                <a:lnTo>
                  <a:pt x="1653060" y="1426147"/>
                </a:lnTo>
                <a:lnTo>
                  <a:pt x="1989430" y="1426147"/>
                </a:lnTo>
                <a:close/>
                <a:moveTo>
                  <a:pt x="1989430" y="710474"/>
                </a:moveTo>
                <a:lnTo>
                  <a:pt x="1653060" y="710474"/>
                </a:lnTo>
                <a:lnTo>
                  <a:pt x="1653060" y="1061017"/>
                </a:lnTo>
                <a:lnTo>
                  <a:pt x="1989430" y="1061017"/>
                </a:lnTo>
                <a:close/>
                <a:moveTo>
                  <a:pt x="1989430" y="345347"/>
                </a:moveTo>
                <a:lnTo>
                  <a:pt x="1653060" y="345347"/>
                </a:lnTo>
                <a:lnTo>
                  <a:pt x="1653060" y="695893"/>
                </a:lnTo>
                <a:lnTo>
                  <a:pt x="1989430" y="695893"/>
                </a:lnTo>
                <a:close/>
                <a:moveTo>
                  <a:pt x="2341019" y="12004284"/>
                </a:moveTo>
                <a:lnTo>
                  <a:pt x="2004649" y="12004284"/>
                </a:lnTo>
                <a:lnTo>
                  <a:pt x="2004649" y="12354830"/>
                </a:lnTo>
                <a:lnTo>
                  <a:pt x="2341019" y="12354830"/>
                </a:lnTo>
                <a:close/>
                <a:moveTo>
                  <a:pt x="2341019" y="11639156"/>
                </a:moveTo>
                <a:lnTo>
                  <a:pt x="2004649" y="11639156"/>
                </a:lnTo>
                <a:lnTo>
                  <a:pt x="2004649" y="11989703"/>
                </a:lnTo>
                <a:lnTo>
                  <a:pt x="2341019" y="11989703"/>
                </a:lnTo>
                <a:close/>
                <a:moveTo>
                  <a:pt x="2341019" y="11274028"/>
                </a:moveTo>
                <a:lnTo>
                  <a:pt x="2004649" y="11274028"/>
                </a:lnTo>
                <a:lnTo>
                  <a:pt x="2004649" y="11624575"/>
                </a:lnTo>
                <a:lnTo>
                  <a:pt x="2341019" y="11624575"/>
                </a:lnTo>
                <a:close/>
                <a:moveTo>
                  <a:pt x="2341019" y="10908901"/>
                </a:moveTo>
                <a:lnTo>
                  <a:pt x="2004649" y="10908901"/>
                </a:lnTo>
                <a:lnTo>
                  <a:pt x="2004649" y="11259448"/>
                </a:lnTo>
                <a:lnTo>
                  <a:pt x="2341019" y="11259448"/>
                </a:lnTo>
                <a:close/>
                <a:moveTo>
                  <a:pt x="2341020" y="10543773"/>
                </a:moveTo>
                <a:lnTo>
                  <a:pt x="2004649" y="10543773"/>
                </a:lnTo>
                <a:lnTo>
                  <a:pt x="2004649" y="10894320"/>
                </a:lnTo>
                <a:lnTo>
                  <a:pt x="2341019" y="10894320"/>
                </a:lnTo>
                <a:close/>
                <a:moveTo>
                  <a:pt x="2341020" y="10178645"/>
                </a:moveTo>
                <a:lnTo>
                  <a:pt x="2004649" y="10178645"/>
                </a:lnTo>
                <a:lnTo>
                  <a:pt x="2004649" y="10529192"/>
                </a:lnTo>
                <a:lnTo>
                  <a:pt x="2341020" y="10529192"/>
                </a:lnTo>
                <a:close/>
                <a:moveTo>
                  <a:pt x="2341020" y="9813518"/>
                </a:moveTo>
                <a:lnTo>
                  <a:pt x="2004649" y="9813518"/>
                </a:lnTo>
                <a:lnTo>
                  <a:pt x="2004649" y="10164065"/>
                </a:lnTo>
                <a:lnTo>
                  <a:pt x="2341020" y="10164065"/>
                </a:lnTo>
                <a:close/>
                <a:moveTo>
                  <a:pt x="2341020" y="9448390"/>
                </a:moveTo>
                <a:lnTo>
                  <a:pt x="2004649" y="9448390"/>
                </a:lnTo>
                <a:lnTo>
                  <a:pt x="2004649" y="9798938"/>
                </a:lnTo>
                <a:lnTo>
                  <a:pt x="2341020" y="9798938"/>
                </a:lnTo>
                <a:close/>
                <a:moveTo>
                  <a:pt x="2341020" y="9083262"/>
                </a:moveTo>
                <a:lnTo>
                  <a:pt x="2004649" y="9083262"/>
                </a:lnTo>
                <a:lnTo>
                  <a:pt x="2004649" y="9433810"/>
                </a:lnTo>
                <a:lnTo>
                  <a:pt x="2341020" y="9433810"/>
                </a:lnTo>
                <a:close/>
                <a:moveTo>
                  <a:pt x="2341020" y="8718135"/>
                </a:moveTo>
                <a:lnTo>
                  <a:pt x="2004649" y="8718135"/>
                </a:lnTo>
                <a:lnTo>
                  <a:pt x="2004649" y="9068682"/>
                </a:lnTo>
                <a:lnTo>
                  <a:pt x="2341020" y="9068682"/>
                </a:lnTo>
                <a:close/>
                <a:moveTo>
                  <a:pt x="2341020" y="8353008"/>
                </a:moveTo>
                <a:lnTo>
                  <a:pt x="2004649" y="8353008"/>
                </a:lnTo>
                <a:lnTo>
                  <a:pt x="2004649" y="8703555"/>
                </a:lnTo>
                <a:lnTo>
                  <a:pt x="2341020" y="8703555"/>
                </a:lnTo>
                <a:close/>
                <a:moveTo>
                  <a:pt x="2341020" y="7987881"/>
                </a:moveTo>
                <a:lnTo>
                  <a:pt x="2004649" y="7987881"/>
                </a:lnTo>
                <a:lnTo>
                  <a:pt x="2004649" y="8338428"/>
                </a:lnTo>
                <a:lnTo>
                  <a:pt x="2341020" y="8338428"/>
                </a:lnTo>
                <a:close/>
                <a:moveTo>
                  <a:pt x="2341020" y="7622754"/>
                </a:moveTo>
                <a:lnTo>
                  <a:pt x="2004649" y="7622754"/>
                </a:lnTo>
                <a:lnTo>
                  <a:pt x="2004649" y="7973301"/>
                </a:lnTo>
                <a:lnTo>
                  <a:pt x="2341020" y="7973301"/>
                </a:lnTo>
                <a:close/>
                <a:moveTo>
                  <a:pt x="2341020" y="7257625"/>
                </a:moveTo>
                <a:lnTo>
                  <a:pt x="2004649" y="7257625"/>
                </a:lnTo>
                <a:lnTo>
                  <a:pt x="2004649" y="7608174"/>
                </a:lnTo>
                <a:lnTo>
                  <a:pt x="2341020" y="7608174"/>
                </a:lnTo>
                <a:close/>
                <a:moveTo>
                  <a:pt x="2341020" y="6892501"/>
                </a:moveTo>
                <a:lnTo>
                  <a:pt x="2004649" y="6892501"/>
                </a:lnTo>
                <a:lnTo>
                  <a:pt x="2004649" y="7243044"/>
                </a:lnTo>
                <a:lnTo>
                  <a:pt x="2341020" y="7243044"/>
                </a:lnTo>
                <a:close/>
                <a:moveTo>
                  <a:pt x="2341020" y="6527374"/>
                </a:moveTo>
                <a:lnTo>
                  <a:pt x="2004649" y="6527374"/>
                </a:lnTo>
                <a:lnTo>
                  <a:pt x="2004649" y="6877920"/>
                </a:lnTo>
                <a:lnTo>
                  <a:pt x="2341020" y="6877920"/>
                </a:lnTo>
                <a:close/>
                <a:moveTo>
                  <a:pt x="2341020" y="6187385"/>
                </a:moveTo>
                <a:lnTo>
                  <a:pt x="2004650" y="6187385"/>
                </a:lnTo>
                <a:lnTo>
                  <a:pt x="2004650" y="6357302"/>
                </a:lnTo>
                <a:lnTo>
                  <a:pt x="2004649" y="6357302"/>
                </a:lnTo>
                <a:lnTo>
                  <a:pt x="2004649" y="6512794"/>
                </a:lnTo>
                <a:lnTo>
                  <a:pt x="2341020" y="6512794"/>
                </a:lnTo>
                <a:lnTo>
                  <a:pt x="2341020" y="6357302"/>
                </a:lnTo>
                <a:close/>
                <a:moveTo>
                  <a:pt x="2341020" y="5822257"/>
                </a:moveTo>
                <a:lnTo>
                  <a:pt x="2004650" y="5822257"/>
                </a:lnTo>
                <a:lnTo>
                  <a:pt x="2004650" y="6172803"/>
                </a:lnTo>
                <a:lnTo>
                  <a:pt x="2341020" y="6172803"/>
                </a:lnTo>
                <a:close/>
                <a:moveTo>
                  <a:pt x="2341020" y="5457129"/>
                </a:moveTo>
                <a:lnTo>
                  <a:pt x="2004650" y="5457129"/>
                </a:lnTo>
                <a:lnTo>
                  <a:pt x="2004650" y="5807676"/>
                </a:lnTo>
                <a:lnTo>
                  <a:pt x="2341020" y="5807676"/>
                </a:lnTo>
                <a:close/>
                <a:moveTo>
                  <a:pt x="2341020" y="5092001"/>
                </a:moveTo>
                <a:lnTo>
                  <a:pt x="2004650" y="5092001"/>
                </a:lnTo>
                <a:lnTo>
                  <a:pt x="2004650" y="5442548"/>
                </a:lnTo>
                <a:lnTo>
                  <a:pt x="2341020" y="5442548"/>
                </a:lnTo>
                <a:close/>
                <a:moveTo>
                  <a:pt x="2341020" y="4726874"/>
                </a:moveTo>
                <a:lnTo>
                  <a:pt x="2004650" y="4726874"/>
                </a:lnTo>
                <a:lnTo>
                  <a:pt x="2004650" y="5077421"/>
                </a:lnTo>
                <a:lnTo>
                  <a:pt x="2341020" y="5077421"/>
                </a:lnTo>
                <a:close/>
                <a:moveTo>
                  <a:pt x="2341021" y="4361746"/>
                </a:moveTo>
                <a:lnTo>
                  <a:pt x="2004650" y="4361746"/>
                </a:lnTo>
                <a:lnTo>
                  <a:pt x="2004650" y="4712293"/>
                </a:lnTo>
                <a:lnTo>
                  <a:pt x="2341020" y="4712293"/>
                </a:lnTo>
                <a:close/>
                <a:moveTo>
                  <a:pt x="2341021" y="3996618"/>
                </a:moveTo>
                <a:lnTo>
                  <a:pt x="2004650" y="3996618"/>
                </a:lnTo>
                <a:lnTo>
                  <a:pt x="2004650" y="4347165"/>
                </a:lnTo>
                <a:lnTo>
                  <a:pt x="2341021" y="4347165"/>
                </a:lnTo>
                <a:close/>
                <a:moveTo>
                  <a:pt x="2341021" y="3631491"/>
                </a:moveTo>
                <a:lnTo>
                  <a:pt x="2004650" y="3631491"/>
                </a:lnTo>
                <a:lnTo>
                  <a:pt x="2004650" y="3982038"/>
                </a:lnTo>
                <a:lnTo>
                  <a:pt x="2341021" y="3982038"/>
                </a:lnTo>
                <a:close/>
                <a:moveTo>
                  <a:pt x="2341021" y="3266363"/>
                </a:moveTo>
                <a:lnTo>
                  <a:pt x="2004650" y="3266363"/>
                </a:lnTo>
                <a:lnTo>
                  <a:pt x="2004650" y="3616911"/>
                </a:lnTo>
                <a:lnTo>
                  <a:pt x="2341021" y="3616911"/>
                </a:lnTo>
                <a:close/>
                <a:moveTo>
                  <a:pt x="2341021" y="2901235"/>
                </a:moveTo>
                <a:lnTo>
                  <a:pt x="2004650" y="2901235"/>
                </a:lnTo>
                <a:lnTo>
                  <a:pt x="2004650" y="3251783"/>
                </a:lnTo>
                <a:lnTo>
                  <a:pt x="2341021" y="3251783"/>
                </a:lnTo>
                <a:close/>
                <a:moveTo>
                  <a:pt x="2341021" y="2536108"/>
                </a:moveTo>
                <a:lnTo>
                  <a:pt x="2004650" y="2536108"/>
                </a:lnTo>
                <a:lnTo>
                  <a:pt x="2004650" y="2886655"/>
                </a:lnTo>
                <a:lnTo>
                  <a:pt x="2341021" y="2886655"/>
                </a:lnTo>
                <a:close/>
                <a:moveTo>
                  <a:pt x="2341021" y="2170981"/>
                </a:moveTo>
                <a:lnTo>
                  <a:pt x="2004650" y="2170981"/>
                </a:lnTo>
                <a:lnTo>
                  <a:pt x="2004650" y="2521528"/>
                </a:lnTo>
                <a:lnTo>
                  <a:pt x="2341021" y="2521528"/>
                </a:lnTo>
                <a:close/>
                <a:moveTo>
                  <a:pt x="2341021" y="1805854"/>
                </a:moveTo>
                <a:lnTo>
                  <a:pt x="2004650" y="1805854"/>
                </a:lnTo>
                <a:lnTo>
                  <a:pt x="2004650" y="2156401"/>
                </a:lnTo>
                <a:lnTo>
                  <a:pt x="2341021" y="2156401"/>
                </a:lnTo>
                <a:close/>
                <a:moveTo>
                  <a:pt x="2341021" y="1440727"/>
                </a:moveTo>
                <a:lnTo>
                  <a:pt x="2004650" y="1440727"/>
                </a:lnTo>
                <a:lnTo>
                  <a:pt x="2004650" y="1791274"/>
                </a:lnTo>
                <a:lnTo>
                  <a:pt x="2341021" y="1791274"/>
                </a:lnTo>
                <a:close/>
                <a:moveTo>
                  <a:pt x="2341021" y="1075598"/>
                </a:moveTo>
                <a:lnTo>
                  <a:pt x="2004650" y="1075598"/>
                </a:lnTo>
                <a:lnTo>
                  <a:pt x="2004650" y="1426147"/>
                </a:lnTo>
                <a:lnTo>
                  <a:pt x="2341021" y="1426147"/>
                </a:lnTo>
                <a:close/>
                <a:moveTo>
                  <a:pt x="2341021" y="710474"/>
                </a:moveTo>
                <a:lnTo>
                  <a:pt x="2004650" y="710474"/>
                </a:lnTo>
                <a:lnTo>
                  <a:pt x="2004650" y="1061017"/>
                </a:lnTo>
                <a:lnTo>
                  <a:pt x="2341021" y="1061017"/>
                </a:lnTo>
                <a:close/>
                <a:moveTo>
                  <a:pt x="2341021" y="345347"/>
                </a:moveTo>
                <a:lnTo>
                  <a:pt x="2004650" y="345347"/>
                </a:lnTo>
                <a:lnTo>
                  <a:pt x="2004650" y="695893"/>
                </a:lnTo>
                <a:lnTo>
                  <a:pt x="2341021" y="695893"/>
                </a:lnTo>
                <a:close/>
                <a:moveTo>
                  <a:pt x="2692608" y="12004284"/>
                </a:moveTo>
                <a:lnTo>
                  <a:pt x="2356239" y="12004284"/>
                </a:lnTo>
                <a:lnTo>
                  <a:pt x="2356239" y="12354830"/>
                </a:lnTo>
                <a:lnTo>
                  <a:pt x="2692608" y="12354830"/>
                </a:lnTo>
                <a:close/>
                <a:moveTo>
                  <a:pt x="2692608" y="11639156"/>
                </a:moveTo>
                <a:lnTo>
                  <a:pt x="2356239" y="11639156"/>
                </a:lnTo>
                <a:lnTo>
                  <a:pt x="2356239" y="11989703"/>
                </a:lnTo>
                <a:lnTo>
                  <a:pt x="2692608" y="11989703"/>
                </a:lnTo>
                <a:close/>
                <a:moveTo>
                  <a:pt x="2692608" y="11274028"/>
                </a:moveTo>
                <a:lnTo>
                  <a:pt x="2356239" y="11274028"/>
                </a:lnTo>
                <a:lnTo>
                  <a:pt x="2356239" y="11624575"/>
                </a:lnTo>
                <a:lnTo>
                  <a:pt x="2692608" y="11624575"/>
                </a:lnTo>
                <a:close/>
                <a:moveTo>
                  <a:pt x="2692608" y="10908900"/>
                </a:moveTo>
                <a:lnTo>
                  <a:pt x="2356239" y="10908901"/>
                </a:lnTo>
                <a:lnTo>
                  <a:pt x="2356239" y="11259448"/>
                </a:lnTo>
                <a:lnTo>
                  <a:pt x="2692608" y="11259448"/>
                </a:lnTo>
                <a:close/>
                <a:moveTo>
                  <a:pt x="2692608" y="10543773"/>
                </a:moveTo>
                <a:lnTo>
                  <a:pt x="2356239" y="10543773"/>
                </a:lnTo>
                <a:lnTo>
                  <a:pt x="2356239" y="10894320"/>
                </a:lnTo>
                <a:lnTo>
                  <a:pt x="2692608" y="10894320"/>
                </a:lnTo>
                <a:close/>
                <a:moveTo>
                  <a:pt x="2692608" y="10178645"/>
                </a:moveTo>
                <a:lnTo>
                  <a:pt x="2356239" y="10178645"/>
                </a:lnTo>
                <a:lnTo>
                  <a:pt x="2356239" y="10529192"/>
                </a:lnTo>
                <a:lnTo>
                  <a:pt x="2692608" y="10529192"/>
                </a:lnTo>
                <a:close/>
                <a:moveTo>
                  <a:pt x="2692608" y="9813518"/>
                </a:moveTo>
                <a:lnTo>
                  <a:pt x="2356239" y="9813518"/>
                </a:lnTo>
                <a:lnTo>
                  <a:pt x="2356239" y="10164065"/>
                </a:lnTo>
                <a:lnTo>
                  <a:pt x="2692608" y="10164065"/>
                </a:lnTo>
                <a:close/>
                <a:moveTo>
                  <a:pt x="2692608" y="9448390"/>
                </a:moveTo>
                <a:lnTo>
                  <a:pt x="2356239" y="9448390"/>
                </a:lnTo>
                <a:lnTo>
                  <a:pt x="2356239" y="9798938"/>
                </a:lnTo>
                <a:lnTo>
                  <a:pt x="2692608" y="9798938"/>
                </a:lnTo>
                <a:close/>
                <a:moveTo>
                  <a:pt x="2692608" y="9083262"/>
                </a:moveTo>
                <a:lnTo>
                  <a:pt x="2356239" y="9083262"/>
                </a:lnTo>
                <a:lnTo>
                  <a:pt x="2356239" y="9433810"/>
                </a:lnTo>
                <a:lnTo>
                  <a:pt x="2692608" y="9433810"/>
                </a:lnTo>
                <a:close/>
                <a:moveTo>
                  <a:pt x="2692608" y="8718135"/>
                </a:moveTo>
                <a:lnTo>
                  <a:pt x="2356239" y="8718135"/>
                </a:lnTo>
                <a:lnTo>
                  <a:pt x="2356239" y="9068682"/>
                </a:lnTo>
                <a:lnTo>
                  <a:pt x="2692608" y="9068682"/>
                </a:lnTo>
                <a:close/>
                <a:moveTo>
                  <a:pt x="2692608" y="8353008"/>
                </a:moveTo>
                <a:lnTo>
                  <a:pt x="2356239" y="8353008"/>
                </a:lnTo>
                <a:lnTo>
                  <a:pt x="2356239" y="8703555"/>
                </a:lnTo>
                <a:lnTo>
                  <a:pt x="2692608" y="8703555"/>
                </a:lnTo>
                <a:close/>
                <a:moveTo>
                  <a:pt x="2692608" y="7987881"/>
                </a:moveTo>
                <a:lnTo>
                  <a:pt x="2356239" y="7987881"/>
                </a:lnTo>
                <a:lnTo>
                  <a:pt x="2356239" y="8338428"/>
                </a:lnTo>
                <a:lnTo>
                  <a:pt x="2692608" y="8338428"/>
                </a:lnTo>
                <a:close/>
                <a:moveTo>
                  <a:pt x="2692608" y="7622754"/>
                </a:moveTo>
                <a:lnTo>
                  <a:pt x="2356239" y="7622754"/>
                </a:lnTo>
                <a:lnTo>
                  <a:pt x="2356239" y="7973301"/>
                </a:lnTo>
                <a:lnTo>
                  <a:pt x="2692608" y="7973301"/>
                </a:lnTo>
                <a:close/>
                <a:moveTo>
                  <a:pt x="2692608" y="7257625"/>
                </a:moveTo>
                <a:lnTo>
                  <a:pt x="2356239" y="7257625"/>
                </a:lnTo>
                <a:lnTo>
                  <a:pt x="2356239" y="7608174"/>
                </a:lnTo>
                <a:lnTo>
                  <a:pt x="2692608" y="7608174"/>
                </a:lnTo>
                <a:close/>
                <a:moveTo>
                  <a:pt x="2692608" y="6892501"/>
                </a:moveTo>
                <a:lnTo>
                  <a:pt x="2356239" y="6892501"/>
                </a:lnTo>
                <a:lnTo>
                  <a:pt x="2356239" y="7243044"/>
                </a:lnTo>
                <a:lnTo>
                  <a:pt x="2692608" y="7243044"/>
                </a:lnTo>
                <a:close/>
                <a:moveTo>
                  <a:pt x="2692609" y="6527374"/>
                </a:moveTo>
                <a:lnTo>
                  <a:pt x="2356239" y="6527374"/>
                </a:lnTo>
                <a:lnTo>
                  <a:pt x="2356239" y="6877920"/>
                </a:lnTo>
                <a:lnTo>
                  <a:pt x="2692608" y="6877921"/>
                </a:lnTo>
                <a:close/>
                <a:moveTo>
                  <a:pt x="2692609" y="6187384"/>
                </a:moveTo>
                <a:lnTo>
                  <a:pt x="2356240" y="6187385"/>
                </a:lnTo>
                <a:lnTo>
                  <a:pt x="2356240" y="6357302"/>
                </a:lnTo>
                <a:lnTo>
                  <a:pt x="2356239" y="6357302"/>
                </a:lnTo>
                <a:lnTo>
                  <a:pt x="2356239" y="6512794"/>
                </a:lnTo>
                <a:lnTo>
                  <a:pt x="2692609" y="6512794"/>
                </a:lnTo>
                <a:lnTo>
                  <a:pt x="2692609" y="6357302"/>
                </a:lnTo>
                <a:close/>
                <a:moveTo>
                  <a:pt x="2692609" y="5822257"/>
                </a:moveTo>
                <a:lnTo>
                  <a:pt x="2356240" y="5822257"/>
                </a:lnTo>
                <a:lnTo>
                  <a:pt x="2356240" y="6172803"/>
                </a:lnTo>
                <a:lnTo>
                  <a:pt x="2692609" y="6172803"/>
                </a:lnTo>
                <a:close/>
                <a:moveTo>
                  <a:pt x="2692609" y="5457129"/>
                </a:moveTo>
                <a:lnTo>
                  <a:pt x="2356240" y="5457129"/>
                </a:lnTo>
                <a:lnTo>
                  <a:pt x="2356240" y="5807676"/>
                </a:lnTo>
                <a:lnTo>
                  <a:pt x="2692609" y="5807676"/>
                </a:lnTo>
                <a:close/>
                <a:moveTo>
                  <a:pt x="2692609" y="5092001"/>
                </a:moveTo>
                <a:lnTo>
                  <a:pt x="2356240" y="5092001"/>
                </a:lnTo>
                <a:lnTo>
                  <a:pt x="2356240" y="5442548"/>
                </a:lnTo>
                <a:lnTo>
                  <a:pt x="2692609" y="5442548"/>
                </a:lnTo>
                <a:close/>
                <a:moveTo>
                  <a:pt x="2692609" y="4726873"/>
                </a:moveTo>
                <a:lnTo>
                  <a:pt x="2356240" y="4726874"/>
                </a:lnTo>
                <a:lnTo>
                  <a:pt x="2356240" y="5077421"/>
                </a:lnTo>
                <a:lnTo>
                  <a:pt x="2692609" y="5077421"/>
                </a:lnTo>
                <a:close/>
                <a:moveTo>
                  <a:pt x="2692609" y="4361746"/>
                </a:moveTo>
                <a:lnTo>
                  <a:pt x="2356240" y="4361746"/>
                </a:lnTo>
                <a:lnTo>
                  <a:pt x="2356240" y="4712293"/>
                </a:lnTo>
                <a:lnTo>
                  <a:pt x="2692609" y="4712293"/>
                </a:lnTo>
                <a:close/>
                <a:moveTo>
                  <a:pt x="2692609" y="3996618"/>
                </a:moveTo>
                <a:lnTo>
                  <a:pt x="2356240" y="3996618"/>
                </a:lnTo>
                <a:lnTo>
                  <a:pt x="2356240" y="4347165"/>
                </a:lnTo>
                <a:lnTo>
                  <a:pt x="2692609" y="4347165"/>
                </a:lnTo>
                <a:close/>
                <a:moveTo>
                  <a:pt x="2692609" y="3631491"/>
                </a:moveTo>
                <a:lnTo>
                  <a:pt x="2356240" y="3631491"/>
                </a:lnTo>
                <a:lnTo>
                  <a:pt x="2356240" y="3982038"/>
                </a:lnTo>
                <a:lnTo>
                  <a:pt x="2692609" y="3982038"/>
                </a:lnTo>
                <a:close/>
                <a:moveTo>
                  <a:pt x="2692609" y="3266363"/>
                </a:moveTo>
                <a:lnTo>
                  <a:pt x="2356240" y="3266363"/>
                </a:lnTo>
                <a:lnTo>
                  <a:pt x="2356240" y="3616911"/>
                </a:lnTo>
                <a:lnTo>
                  <a:pt x="2692609" y="3616911"/>
                </a:lnTo>
                <a:close/>
                <a:moveTo>
                  <a:pt x="2692609" y="2901235"/>
                </a:moveTo>
                <a:lnTo>
                  <a:pt x="2356240" y="2901235"/>
                </a:lnTo>
                <a:lnTo>
                  <a:pt x="2356240" y="3251783"/>
                </a:lnTo>
                <a:lnTo>
                  <a:pt x="2692609" y="3251783"/>
                </a:lnTo>
                <a:close/>
                <a:moveTo>
                  <a:pt x="2692609" y="2536108"/>
                </a:moveTo>
                <a:lnTo>
                  <a:pt x="2356240" y="2536108"/>
                </a:lnTo>
                <a:lnTo>
                  <a:pt x="2356240" y="2886655"/>
                </a:lnTo>
                <a:lnTo>
                  <a:pt x="2692609" y="2886655"/>
                </a:lnTo>
                <a:close/>
                <a:moveTo>
                  <a:pt x="2692609" y="2170981"/>
                </a:moveTo>
                <a:lnTo>
                  <a:pt x="2356240" y="2170981"/>
                </a:lnTo>
                <a:lnTo>
                  <a:pt x="2356240" y="2521528"/>
                </a:lnTo>
                <a:lnTo>
                  <a:pt x="2692609" y="2521528"/>
                </a:lnTo>
                <a:close/>
                <a:moveTo>
                  <a:pt x="2692609" y="1805854"/>
                </a:moveTo>
                <a:lnTo>
                  <a:pt x="2356240" y="1805854"/>
                </a:lnTo>
                <a:lnTo>
                  <a:pt x="2356240" y="2156401"/>
                </a:lnTo>
                <a:lnTo>
                  <a:pt x="2692609" y="2156401"/>
                </a:lnTo>
                <a:close/>
                <a:moveTo>
                  <a:pt x="2692609" y="1440727"/>
                </a:moveTo>
                <a:lnTo>
                  <a:pt x="2356240" y="1440727"/>
                </a:lnTo>
                <a:lnTo>
                  <a:pt x="2356240" y="1791274"/>
                </a:lnTo>
                <a:lnTo>
                  <a:pt x="2692609" y="1791274"/>
                </a:lnTo>
                <a:close/>
                <a:moveTo>
                  <a:pt x="2692609" y="1075598"/>
                </a:moveTo>
                <a:lnTo>
                  <a:pt x="2356240" y="1075598"/>
                </a:lnTo>
                <a:lnTo>
                  <a:pt x="2356240" y="1426147"/>
                </a:lnTo>
                <a:lnTo>
                  <a:pt x="2692609" y="1426147"/>
                </a:lnTo>
                <a:close/>
                <a:moveTo>
                  <a:pt x="2692609" y="710474"/>
                </a:moveTo>
                <a:lnTo>
                  <a:pt x="2356240" y="710474"/>
                </a:lnTo>
                <a:lnTo>
                  <a:pt x="2356240" y="1061017"/>
                </a:lnTo>
                <a:lnTo>
                  <a:pt x="2692609" y="1061017"/>
                </a:lnTo>
                <a:close/>
                <a:moveTo>
                  <a:pt x="2692610" y="345347"/>
                </a:moveTo>
                <a:lnTo>
                  <a:pt x="2356240" y="345347"/>
                </a:lnTo>
                <a:lnTo>
                  <a:pt x="2356240" y="695893"/>
                </a:lnTo>
                <a:lnTo>
                  <a:pt x="2692609" y="695894"/>
                </a:lnTo>
                <a:close/>
                <a:moveTo>
                  <a:pt x="3044198" y="12004284"/>
                </a:moveTo>
                <a:lnTo>
                  <a:pt x="2707828" y="12004284"/>
                </a:lnTo>
                <a:lnTo>
                  <a:pt x="2707828" y="12354830"/>
                </a:lnTo>
                <a:lnTo>
                  <a:pt x="3044198" y="12354830"/>
                </a:lnTo>
                <a:close/>
                <a:moveTo>
                  <a:pt x="3044198" y="11639156"/>
                </a:moveTo>
                <a:lnTo>
                  <a:pt x="2707828" y="11639156"/>
                </a:lnTo>
                <a:lnTo>
                  <a:pt x="2707828" y="11989703"/>
                </a:lnTo>
                <a:lnTo>
                  <a:pt x="3044198" y="11989703"/>
                </a:lnTo>
                <a:close/>
                <a:moveTo>
                  <a:pt x="3044198" y="11274028"/>
                </a:moveTo>
                <a:lnTo>
                  <a:pt x="2707828" y="11274028"/>
                </a:lnTo>
                <a:lnTo>
                  <a:pt x="2707828" y="11624575"/>
                </a:lnTo>
                <a:lnTo>
                  <a:pt x="3044198" y="11624575"/>
                </a:lnTo>
                <a:close/>
                <a:moveTo>
                  <a:pt x="3044198" y="10908900"/>
                </a:moveTo>
                <a:lnTo>
                  <a:pt x="2707828" y="10908900"/>
                </a:lnTo>
                <a:lnTo>
                  <a:pt x="2707828" y="11259448"/>
                </a:lnTo>
                <a:lnTo>
                  <a:pt x="3044198" y="11259448"/>
                </a:lnTo>
                <a:close/>
                <a:moveTo>
                  <a:pt x="3044198" y="10543773"/>
                </a:moveTo>
                <a:lnTo>
                  <a:pt x="2707828" y="10543773"/>
                </a:lnTo>
                <a:lnTo>
                  <a:pt x="2707828" y="10894320"/>
                </a:lnTo>
                <a:lnTo>
                  <a:pt x="3044198" y="10894320"/>
                </a:lnTo>
                <a:close/>
                <a:moveTo>
                  <a:pt x="3044198" y="10178645"/>
                </a:moveTo>
                <a:lnTo>
                  <a:pt x="2707828" y="10178645"/>
                </a:lnTo>
                <a:lnTo>
                  <a:pt x="2707828" y="10529192"/>
                </a:lnTo>
                <a:lnTo>
                  <a:pt x="3044198" y="10529192"/>
                </a:lnTo>
                <a:close/>
                <a:moveTo>
                  <a:pt x="3044198" y="9813518"/>
                </a:moveTo>
                <a:lnTo>
                  <a:pt x="2707828" y="9813518"/>
                </a:lnTo>
                <a:lnTo>
                  <a:pt x="2707828" y="10164065"/>
                </a:lnTo>
                <a:lnTo>
                  <a:pt x="3044198" y="10164065"/>
                </a:lnTo>
                <a:close/>
                <a:moveTo>
                  <a:pt x="3044198" y="9448390"/>
                </a:moveTo>
                <a:lnTo>
                  <a:pt x="2707828" y="9448390"/>
                </a:lnTo>
                <a:lnTo>
                  <a:pt x="2707828" y="9798938"/>
                </a:lnTo>
                <a:lnTo>
                  <a:pt x="3044198" y="9798938"/>
                </a:lnTo>
                <a:close/>
                <a:moveTo>
                  <a:pt x="3044198" y="9083262"/>
                </a:moveTo>
                <a:lnTo>
                  <a:pt x="2707828" y="9083262"/>
                </a:lnTo>
                <a:lnTo>
                  <a:pt x="2707828" y="9433810"/>
                </a:lnTo>
                <a:lnTo>
                  <a:pt x="3044198" y="9433810"/>
                </a:lnTo>
                <a:close/>
                <a:moveTo>
                  <a:pt x="3044198" y="8718135"/>
                </a:moveTo>
                <a:lnTo>
                  <a:pt x="2707828" y="8718135"/>
                </a:lnTo>
                <a:lnTo>
                  <a:pt x="2707828" y="9068682"/>
                </a:lnTo>
                <a:lnTo>
                  <a:pt x="3044198" y="9068682"/>
                </a:lnTo>
                <a:close/>
                <a:moveTo>
                  <a:pt x="3044198" y="8353008"/>
                </a:moveTo>
                <a:lnTo>
                  <a:pt x="2707828" y="8353008"/>
                </a:lnTo>
                <a:lnTo>
                  <a:pt x="2707828" y="8703555"/>
                </a:lnTo>
                <a:lnTo>
                  <a:pt x="3044198" y="8703555"/>
                </a:lnTo>
                <a:close/>
                <a:moveTo>
                  <a:pt x="3044198" y="7987881"/>
                </a:moveTo>
                <a:lnTo>
                  <a:pt x="2707828" y="7987881"/>
                </a:lnTo>
                <a:lnTo>
                  <a:pt x="2707828" y="8338428"/>
                </a:lnTo>
                <a:lnTo>
                  <a:pt x="3044198" y="8338428"/>
                </a:lnTo>
                <a:close/>
                <a:moveTo>
                  <a:pt x="3044198" y="7622754"/>
                </a:moveTo>
                <a:lnTo>
                  <a:pt x="2707828" y="7622754"/>
                </a:lnTo>
                <a:lnTo>
                  <a:pt x="2707828" y="7973301"/>
                </a:lnTo>
                <a:lnTo>
                  <a:pt x="3044198" y="7973301"/>
                </a:lnTo>
                <a:close/>
                <a:moveTo>
                  <a:pt x="3044198" y="7257625"/>
                </a:moveTo>
                <a:lnTo>
                  <a:pt x="2707828" y="7257625"/>
                </a:lnTo>
                <a:lnTo>
                  <a:pt x="2707828" y="7608174"/>
                </a:lnTo>
                <a:lnTo>
                  <a:pt x="3044198" y="7608174"/>
                </a:lnTo>
                <a:close/>
                <a:moveTo>
                  <a:pt x="3044198" y="6892501"/>
                </a:moveTo>
                <a:lnTo>
                  <a:pt x="2707828" y="6892501"/>
                </a:lnTo>
                <a:lnTo>
                  <a:pt x="2707828" y="7243044"/>
                </a:lnTo>
                <a:lnTo>
                  <a:pt x="3044198" y="7243044"/>
                </a:lnTo>
                <a:close/>
                <a:moveTo>
                  <a:pt x="3044199" y="6527374"/>
                </a:moveTo>
                <a:lnTo>
                  <a:pt x="2707829" y="6527374"/>
                </a:lnTo>
                <a:lnTo>
                  <a:pt x="2707828" y="6877921"/>
                </a:lnTo>
                <a:lnTo>
                  <a:pt x="3044198" y="6877921"/>
                </a:lnTo>
                <a:close/>
                <a:moveTo>
                  <a:pt x="3044199" y="6187384"/>
                </a:moveTo>
                <a:lnTo>
                  <a:pt x="2707829" y="6187384"/>
                </a:lnTo>
                <a:lnTo>
                  <a:pt x="2707829" y="6357302"/>
                </a:lnTo>
                <a:lnTo>
                  <a:pt x="2707829" y="6512794"/>
                </a:lnTo>
                <a:lnTo>
                  <a:pt x="3044199" y="6512794"/>
                </a:lnTo>
                <a:lnTo>
                  <a:pt x="3044199" y="6357302"/>
                </a:lnTo>
                <a:close/>
                <a:moveTo>
                  <a:pt x="3044199" y="5822257"/>
                </a:moveTo>
                <a:lnTo>
                  <a:pt x="2707829" y="5822257"/>
                </a:lnTo>
                <a:lnTo>
                  <a:pt x="2707829" y="6172803"/>
                </a:lnTo>
                <a:lnTo>
                  <a:pt x="3044199" y="6172803"/>
                </a:lnTo>
                <a:close/>
                <a:moveTo>
                  <a:pt x="3044199" y="5457129"/>
                </a:moveTo>
                <a:lnTo>
                  <a:pt x="2707829" y="5457129"/>
                </a:lnTo>
                <a:lnTo>
                  <a:pt x="2707829" y="5807676"/>
                </a:lnTo>
                <a:lnTo>
                  <a:pt x="3044199" y="5807676"/>
                </a:lnTo>
                <a:close/>
                <a:moveTo>
                  <a:pt x="3044199" y="5092001"/>
                </a:moveTo>
                <a:lnTo>
                  <a:pt x="2707829" y="5092001"/>
                </a:lnTo>
                <a:lnTo>
                  <a:pt x="2707829" y="5442548"/>
                </a:lnTo>
                <a:lnTo>
                  <a:pt x="3044199" y="5442548"/>
                </a:lnTo>
                <a:close/>
                <a:moveTo>
                  <a:pt x="3044199" y="4726873"/>
                </a:moveTo>
                <a:lnTo>
                  <a:pt x="2707829" y="4726873"/>
                </a:lnTo>
                <a:lnTo>
                  <a:pt x="2707829" y="5077421"/>
                </a:lnTo>
                <a:lnTo>
                  <a:pt x="3044199" y="5077421"/>
                </a:lnTo>
                <a:close/>
                <a:moveTo>
                  <a:pt x="3044199" y="4361746"/>
                </a:moveTo>
                <a:lnTo>
                  <a:pt x="2707829" y="4361746"/>
                </a:lnTo>
                <a:lnTo>
                  <a:pt x="2707829" y="4712293"/>
                </a:lnTo>
                <a:lnTo>
                  <a:pt x="3044199" y="4712293"/>
                </a:lnTo>
                <a:close/>
                <a:moveTo>
                  <a:pt x="3044199" y="3996618"/>
                </a:moveTo>
                <a:lnTo>
                  <a:pt x="2707829" y="3996618"/>
                </a:lnTo>
                <a:lnTo>
                  <a:pt x="2707829" y="4347165"/>
                </a:lnTo>
                <a:lnTo>
                  <a:pt x="3044199" y="4347165"/>
                </a:lnTo>
                <a:close/>
                <a:moveTo>
                  <a:pt x="3044199" y="3631491"/>
                </a:moveTo>
                <a:lnTo>
                  <a:pt x="2707829" y="3631491"/>
                </a:lnTo>
                <a:lnTo>
                  <a:pt x="2707829" y="3982038"/>
                </a:lnTo>
                <a:lnTo>
                  <a:pt x="3044199" y="3982038"/>
                </a:lnTo>
                <a:close/>
                <a:moveTo>
                  <a:pt x="3044199" y="3266363"/>
                </a:moveTo>
                <a:lnTo>
                  <a:pt x="2707829" y="3266363"/>
                </a:lnTo>
                <a:lnTo>
                  <a:pt x="2707829" y="3616911"/>
                </a:lnTo>
                <a:lnTo>
                  <a:pt x="3044199" y="3616911"/>
                </a:lnTo>
                <a:close/>
                <a:moveTo>
                  <a:pt x="3044199" y="2901235"/>
                </a:moveTo>
                <a:lnTo>
                  <a:pt x="2707829" y="2901235"/>
                </a:lnTo>
                <a:lnTo>
                  <a:pt x="2707829" y="3251783"/>
                </a:lnTo>
                <a:lnTo>
                  <a:pt x="3044199" y="3251783"/>
                </a:lnTo>
                <a:close/>
                <a:moveTo>
                  <a:pt x="3044199" y="2536108"/>
                </a:moveTo>
                <a:lnTo>
                  <a:pt x="2707829" y="2536108"/>
                </a:lnTo>
                <a:lnTo>
                  <a:pt x="2707829" y="2886655"/>
                </a:lnTo>
                <a:lnTo>
                  <a:pt x="3044199" y="2886655"/>
                </a:lnTo>
                <a:close/>
                <a:moveTo>
                  <a:pt x="3044199" y="2170981"/>
                </a:moveTo>
                <a:lnTo>
                  <a:pt x="2707829" y="2170981"/>
                </a:lnTo>
                <a:lnTo>
                  <a:pt x="2707829" y="2521528"/>
                </a:lnTo>
                <a:lnTo>
                  <a:pt x="3044199" y="2521528"/>
                </a:lnTo>
                <a:close/>
                <a:moveTo>
                  <a:pt x="3044199" y="1805854"/>
                </a:moveTo>
                <a:lnTo>
                  <a:pt x="2707829" y="1805854"/>
                </a:lnTo>
                <a:lnTo>
                  <a:pt x="2707829" y="2156401"/>
                </a:lnTo>
                <a:lnTo>
                  <a:pt x="3044199" y="2156401"/>
                </a:lnTo>
                <a:close/>
                <a:moveTo>
                  <a:pt x="3044199" y="1440727"/>
                </a:moveTo>
                <a:lnTo>
                  <a:pt x="2707829" y="1440727"/>
                </a:lnTo>
                <a:lnTo>
                  <a:pt x="2707829" y="1791274"/>
                </a:lnTo>
                <a:lnTo>
                  <a:pt x="3044199" y="1791274"/>
                </a:lnTo>
                <a:close/>
                <a:moveTo>
                  <a:pt x="3044199" y="1075598"/>
                </a:moveTo>
                <a:lnTo>
                  <a:pt x="2707829" y="1075598"/>
                </a:lnTo>
                <a:lnTo>
                  <a:pt x="2707829" y="1426147"/>
                </a:lnTo>
                <a:lnTo>
                  <a:pt x="3044199" y="1426147"/>
                </a:lnTo>
                <a:close/>
                <a:moveTo>
                  <a:pt x="3044199" y="710474"/>
                </a:moveTo>
                <a:lnTo>
                  <a:pt x="2707829" y="710474"/>
                </a:lnTo>
                <a:lnTo>
                  <a:pt x="2707829" y="1061017"/>
                </a:lnTo>
                <a:lnTo>
                  <a:pt x="3044199" y="1061017"/>
                </a:lnTo>
                <a:close/>
                <a:moveTo>
                  <a:pt x="3044200" y="345347"/>
                </a:moveTo>
                <a:lnTo>
                  <a:pt x="2707830" y="345347"/>
                </a:lnTo>
                <a:lnTo>
                  <a:pt x="2707829" y="695894"/>
                </a:lnTo>
                <a:lnTo>
                  <a:pt x="3044199" y="695894"/>
                </a:lnTo>
                <a:close/>
                <a:moveTo>
                  <a:pt x="3395788" y="12004284"/>
                </a:moveTo>
                <a:lnTo>
                  <a:pt x="3059418" y="12004284"/>
                </a:lnTo>
                <a:lnTo>
                  <a:pt x="3059418" y="12354830"/>
                </a:lnTo>
                <a:lnTo>
                  <a:pt x="3395788" y="12354830"/>
                </a:lnTo>
                <a:close/>
                <a:moveTo>
                  <a:pt x="3395788" y="11639156"/>
                </a:moveTo>
                <a:lnTo>
                  <a:pt x="3059418" y="11639156"/>
                </a:lnTo>
                <a:lnTo>
                  <a:pt x="3059418" y="11989703"/>
                </a:lnTo>
                <a:lnTo>
                  <a:pt x="3395788" y="11989703"/>
                </a:lnTo>
                <a:close/>
                <a:moveTo>
                  <a:pt x="3395789" y="11274028"/>
                </a:moveTo>
                <a:lnTo>
                  <a:pt x="3059418" y="11274028"/>
                </a:lnTo>
                <a:lnTo>
                  <a:pt x="3059418" y="11624575"/>
                </a:lnTo>
                <a:lnTo>
                  <a:pt x="3395788" y="11624575"/>
                </a:lnTo>
                <a:close/>
                <a:moveTo>
                  <a:pt x="3395789" y="10908900"/>
                </a:moveTo>
                <a:lnTo>
                  <a:pt x="3059418" y="10908900"/>
                </a:lnTo>
                <a:lnTo>
                  <a:pt x="3059418" y="11259448"/>
                </a:lnTo>
                <a:lnTo>
                  <a:pt x="3395789" y="11259448"/>
                </a:lnTo>
                <a:close/>
                <a:moveTo>
                  <a:pt x="3395789" y="10543773"/>
                </a:moveTo>
                <a:lnTo>
                  <a:pt x="3059418" y="10543773"/>
                </a:lnTo>
                <a:lnTo>
                  <a:pt x="3059418" y="10894320"/>
                </a:lnTo>
                <a:lnTo>
                  <a:pt x="3395789" y="10894320"/>
                </a:lnTo>
                <a:close/>
                <a:moveTo>
                  <a:pt x="3395789" y="10178645"/>
                </a:moveTo>
                <a:lnTo>
                  <a:pt x="3059418" y="10178645"/>
                </a:lnTo>
                <a:lnTo>
                  <a:pt x="3059418" y="10529192"/>
                </a:lnTo>
                <a:lnTo>
                  <a:pt x="3395789" y="10529192"/>
                </a:lnTo>
                <a:close/>
                <a:moveTo>
                  <a:pt x="3395789" y="9813518"/>
                </a:moveTo>
                <a:lnTo>
                  <a:pt x="3059418" y="9813518"/>
                </a:lnTo>
                <a:lnTo>
                  <a:pt x="3059418" y="10164065"/>
                </a:lnTo>
                <a:lnTo>
                  <a:pt x="3395789" y="10164065"/>
                </a:lnTo>
                <a:close/>
                <a:moveTo>
                  <a:pt x="3395789" y="9448390"/>
                </a:moveTo>
                <a:lnTo>
                  <a:pt x="3059418" y="9448390"/>
                </a:lnTo>
                <a:lnTo>
                  <a:pt x="3059418" y="9798938"/>
                </a:lnTo>
                <a:lnTo>
                  <a:pt x="3395789" y="9798938"/>
                </a:lnTo>
                <a:close/>
                <a:moveTo>
                  <a:pt x="3395789" y="9083262"/>
                </a:moveTo>
                <a:lnTo>
                  <a:pt x="3059418" y="9083262"/>
                </a:lnTo>
                <a:lnTo>
                  <a:pt x="3059418" y="9433810"/>
                </a:lnTo>
                <a:lnTo>
                  <a:pt x="3395789" y="9433810"/>
                </a:lnTo>
                <a:close/>
                <a:moveTo>
                  <a:pt x="3395789" y="8718135"/>
                </a:moveTo>
                <a:lnTo>
                  <a:pt x="3059418" y="8718135"/>
                </a:lnTo>
                <a:lnTo>
                  <a:pt x="3059418" y="9068682"/>
                </a:lnTo>
                <a:lnTo>
                  <a:pt x="3395789" y="9068682"/>
                </a:lnTo>
                <a:close/>
                <a:moveTo>
                  <a:pt x="3395789" y="8353008"/>
                </a:moveTo>
                <a:lnTo>
                  <a:pt x="3059418" y="8353008"/>
                </a:lnTo>
                <a:lnTo>
                  <a:pt x="3059418" y="8703555"/>
                </a:lnTo>
                <a:lnTo>
                  <a:pt x="3395789" y="8703555"/>
                </a:lnTo>
                <a:close/>
                <a:moveTo>
                  <a:pt x="3395789" y="7987881"/>
                </a:moveTo>
                <a:lnTo>
                  <a:pt x="3059418" y="7987881"/>
                </a:lnTo>
                <a:lnTo>
                  <a:pt x="3059418" y="8338428"/>
                </a:lnTo>
                <a:lnTo>
                  <a:pt x="3395789" y="8338428"/>
                </a:lnTo>
                <a:close/>
                <a:moveTo>
                  <a:pt x="3395789" y="7622754"/>
                </a:moveTo>
                <a:lnTo>
                  <a:pt x="3059418" y="7622754"/>
                </a:lnTo>
                <a:lnTo>
                  <a:pt x="3059418" y="7973301"/>
                </a:lnTo>
                <a:lnTo>
                  <a:pt x="3395789" y="7973301"/>
                </a:lnTo>
                <a:close/>
                <a:moveTo>
                  <a:pt x="3395789" y="7257625"/>
                </a:moveTo>
                <a:lnTo>
                  <a:pt x="3059418" y="7257625"/>
                </a:lnTo>
                <a:lnTo>
                  <a:pt x="3059418" y="7608174"/>
                </a:lnTo>
                <a:lnTo>
                  <a:pt x="3395789" y="7608174"/>
                </a:lnTo>
                <a:close/>
                <a:moveTo>
                  <a:pt x="3395789" y="6892501"/>
                </a:moveTo>
                <a:lnTo>
                  <a:pt x="3059418" y="6892501"/>
                </a:lnTo>
                <a:lnTo>
                  <a:pt x="3059418" y="7243044"/>
                </a:lnTo>
                <a:lnTo>
                  <a:pt x="3395789" y="7243044"/>
                </a:lnTo>
                <a:close/>
                <a:moveTo>
                  <a:pt x="3395789" y="6527374"/>
                </a:moveTo>
                <a:lnTo>
                  <a:pt x="3059419" y="6527374"/>
                </a:lnTo>
                <a:lnTo>
                  <a:pt x="3059418" y="6877921"/>
                </a:lnTo>
                <a:lnTo>
                  <a:pt x="3395789" y="6877921"/>
                </a:lnTo>
                <a:close/>
                <a:moveTo>
                  <a:pt x="3395789" y="6187384"/>
                </a:moveTo>
                <a:lnTo>
                  <a:pt x="3059419" y="6187384"/>
                </a:lnTo>
                <a:lnTo>
                  <a:pt x="3059419" y="6357302"/>
                </a:lnTo>
                <a:lnTo>
                  <a:pt x="3059419" y="6512794"/>
                </a:lnTo>
                <a:lnTo>
                  <a:pt x="3395789" y="6512794"/>
                </a:lnTo>
                <a:lnTo>
                  <a:pt x="3395789" y="6357302"/>
                </a:lnTo>
                <a:close/>
                <a:moveTo>
                  <a:pt x="3395789" y="5822257"/>
                </a:moveTo>
                <a:lnTo>
                  <a:pt x="3059419" y="5822257"/>
                </a:lnTo>
                <a:lnTo>
                  <a:pt x="3059419" y="6172803"/>
                </a:lnTo>
                <a:lnTo>
                  <a:pt x="3395789" y="6172803"/>
                </a:lnTo>
                <a:close/>
                <a:moveTo>
                  <a:pt x="3395789" y="5457129"/>
                </a:moveTo>
                <a:lnTo>
                  <a:pt x="3059419" y="5457129"/>
                </a:lnTo>
                <a:lnTo>
                  <a:pt x="3059419" y="5807676"/>
                </a:lnTo>
                <a:lnTo>
                  <a:pt x="3395789" y="5807676"/>
                </a:lnTo>
                <a:close/>
                <a:moveTo>
                  <a:pt x="3395790" y="5092001"/>
                </a:moveTo>
                <a:lnTo>
                  <a:pt x="3059419" y="5092001"/>
                </a:lnTo>
                <a:lnTo>
                  <a:pt x="3059419" y="5442548"/>
                </a:lnTo>
                <a:lnTo>
                  <a:pt x="3395789" y="5442548"/>
                </a:lnTo>
                <a:close/>
                <a:moveTo>
                  <a:pt x="3395790" y="4726873"/>
                </a:moveTo>
                <a:lnTo>
                  <a:pt x="3059419" y="4726873"/>
                </a:lnTo>
                <a:lnTo>
                  <a:pt x="3059419" y="5077421"/>
                </a:lnTo>
                <a:lnTo>
                  <a:pt x="3395790" y="5077421"/>
                </a:lnTo>
                <a:close/>
                <a:moveTo>
                  <a:pt x="3395790" y="4361746"/>
                </a:moveTo>
                <a:lnTo>
                  <a:pt x="3059419" y="4361746"/>
                </a:lnTo>
                <a:lnTo>
                  <a:pt x="3059419" y="4712293"/>
                </a:lnTo>
                <a:lnTo>
                  <a:pt x="3395790" y="4712293"/>
                </a:lnTo>
                <a:close/>
                <a:moveTo>
                  <a:pt x="3395790" y="3996618"/>
                </a:moveTo>
                <a:lnTo>
                  <a:pt x="3059419" y="3996618"/>
                </a:lnTo>
                <a:lnTo>
                  <a:pt x="3059419" y="4347165"/>
                </a:lnTo>
                <a:lnTo>
                  <a:pt x="3395790" y="4347165"/>
                </a:lnTo>
                <a:close/>
                <a:moveTo>
                  <a:pt x="3395790" y="3631491"/>
                </a:moveTo>
                <a:lnTo>
                  <a:pt x="3059419" y="3631491"/>
                </a:lnTo>
                <a:lnTo>
                  <a:pt x="3059419" y="3982038"/>
                </a:lnTo>
                <a:lnTo>
                  <a:pt x="3395790" y="3982038"/>
                </a:lnTo>
                <a:close/>
                <a:moveTo>
                  <a:pt x="3395790" y="3266363"/>
                </a:moveTo>
                <a:lnTo>
                  <a:pt x="3059419" y="3266363"/>
                </a:lnTo>
                <a:lnTo>
                  <a:pt x="3059419" y="3616911"/>
                </a:lnTo>
                <a:lnTo>
                  <a:pt x="3395790" y="3616911"/>
                </a:lnTo>
                <a:close/>
                <a:moveTo>
                  <a:pt x="3395790" y="2901235"/>
                </a:moveTo>
                <a:lnTo>
                  <a:pt x="3059419" y="2901235"/>
                </a:lnTo>
                <a:lnTo>
                  <a:pt x="3059419" y="3251783"/>
                </a:lnTo>
                <a:lnTo>
                  <a:pt x="3395790" y="3251783"/>
                </a:lnTo>
                <a:close/>
                <a:moveTo>
                  <a:pt x="3395790" y="2536108"/>
                </a:moveTo>
                <a:lnTo>
                  <a:pt x="3059419" y="2536108"/>
                </a:lnTo>
                <a:lnTo>
                  <a:pt x="3059419" y="2886655"/>
                </a:lnTo>
                <a:lnTo>
                  <a:pt x="3395790" y="2886655"/>
                </a:lnTo>
                <a:close/>
                <a:moveTo>
                  <a:pt x="3395790" y="2170981"/>
                </a:moveTo>
                <a:lnTo>
                  <a:pt x="3059419" y="2170981"/>
                </a:lnTo>
                <a:lnTo>
                  <a:pt x="3059419" y="2521528"/>
                </a:lnTo>
                <a:lnTo>
                  <a:pt x="3395790" y="2521528"/>
                </a:lnTo>
                <a:close/>
                <a:moveTo>
                  <a:pt x="3395790" y="1805854"/>
                </a:moveTo>
                <a:lnTo>
                  <a:pt x="3059419" y="1805854"/>
                </a:lnTo>
                <a:lnTo>
                  <a:pt x="3059419" y="2156401"/>
                </a:lnTo>
                <a:lnTo>
                  <a:pt x="3395790" y="2156401"/>
                </a:lnTo>
                <a:close/>
                <a:moveTo>
                  <a:pt x="3395790" y="1440727"/>
                </a:moveTo>
                <a:lnTo>
                  <a:pt x="3059419" y="1440727"/>
                </a:lnTo>
                <a:lnTo>
                  <a:pt x="3059419" y="1791274"/>
                </a:lnTo>
                <a:lnTo>
                  <a:pt x="3395790" y="1791274"/>
                </a:lnTo>
                <a:close/>
                <a:moveTo>
                  <a:pt x="3395790" y="1075598"/>
                </a:moveTo>
                <a:lnTo>
                  <a:pt x="3059419" y="1075598"/>
                </a:lnTo>
                <a:lnTo>
                  <a:pt x="3059419" y="1426147"/>
                </a:lnTo>
                <a:lnTo>
                  <a:pt x="3395790" y="1426147"/>
                </a:lnTo>
                <a:close/>
                <a:moveTo>
                  <a:pt x="3395790" y="710474"/>
                </a:moveTo>
                <a:lnTo>
                  <a:pt x="3059419" y="710474"/>
                </a:lnTo>
                <a:lnTo>
                  <a:pt x="3059419" y="1061017"/>
                </a:lnTo>
                <a:lnTo>
                  <a:pt x="3395790" y="1061017"/>
                </a:lnTo>
                <a:close/>
                <a:moveTo>
                  <a:pt x="3395790" y="345347"/>
                </a:moveTo>
                <a:lnTo>
                  <a:pt x="3059420" y="345347"/>
                </a:lnTo>
                <a:lnTo>
                  <a:pt x="3059419" y="695894"/>
                </a:lnTo>
                <a:lnTo>
                  <a:pt x="3395790" y="695894"/>
                </a:lnTo>
                <a:close/>
                <a:moveTo>
                  <a:pt x="3765030" y="12004282"/>
                </a:moveTo>
                <a:lnTo>
                  <a:pt x="3586162" y="12004282"/>
                </a:lnTo>
                <a:lnTo>
                  <a:pt x="3586162" y="12004284"/>
                </a:lnTo>
                <a:lnTo>
                  <a:pt x="3411008" y="12004284"/>
                </a:lnTo>
                <a:lnTo>
                  <a:pt x="3411008" y="12354830"/>
                </a:lnTo>
                <a:lnTo>
                  <a:pt x="3533554" y="12354830"/>
                </a:lnTo>
                <a:lnTo>
                  <a:pt x="3586162" y="12354830"/>
                </a:lnTo>
                <a:lnTo>
                  <a:pt x="3765030" y="12354830"/>
                </a:lnTo>
                <a:close/>
                <a:moveTo>
                  <a:pt x="3765030" y="11639155"/>
                </a:moveTo>
                <a:lnTo>
                  <a:pt x="3586162" y="11639155"/>
                </a:lnTo>
                <a:lnTo>
                  <a:pt x="3586162" y="11639156"/>
                </a:lnTo>
                <a:lnTo>
                  <a:pt x="3411008" y="11639156"/>
                </a:lnTo>
                <a:lnTo>
                  <a:pt x="3411008" y="11989703"/>
                </a:lnTo>
                <a:lnTo>
                  <a:pt x="3533554" y="11989703"/>
                </a:lnTo>
                <a:lnTo>
                  <a:pt x="3586162" y="11989703"/>
                </a:lnTo>
                <a:lnTo>
                  <a:pt x="3765030" y="11989703"/>
                </a:lnTo>
                <a:close/>
                <a:moveTo>
                  <a:pt x="3765030" y="11274028"/>
                </a:moveTo>
                <a:lnTo>
                  <a:pt x="3586162" y="11274028"/>
                </a:lnTo>
                <a:lnTo>
                  <a:pt x="3533554" y="11274028"/>
                </a:lnTo>
                <a:lnTo>
                  <a:pt x="3411009" y="11274028"/>
                </a:lnTo>
                <a:lnTo>
                  <a:pt x="3411008" y="11624575"/>
                </a:lnTo>
                <a:lnTo>
                  <a:pt x="3533554" y="11624575"/>
                </a:lnTo>
                <a:lnTo>
                  <a:pt x="3586162" y="11624575"/>
                </a:lnTo>
                <a:lnTo>
                  <a:pt x="3765030" y="11624575"/>
                </a:lnTo>
                <a:close/>
                <a:moveTo>
                  <a:pt x="3765030" y="10908900"/>
                </a:moveTo>
                <a:lnTo>
                  <a:pt x="3586162" y="10908900"/>
                </a:lnTo>
                <a:lnTo>
                  <a:pt x="3533554" y="10908900"/>
                </a:lnTo>
                <a:lnTo>
                  <a:pt x="3411009" y="10908900"/>
                </a:lnTo>
                <a:lnTo>
                  <a:pt x="3411009" y="11259448"/>
                </a:lnTo>
                <a:lnTo>
                  <a:pt x="3533554" y="11259448"/>
                </a:lnTo>
                <a:lnTo>
                  <a:pt x="3586162" y="11259448"/>
                </a:lnTo>
                <a:lnTo>
                  <a:pt x="3765030" y="11259448"/>
                </a:lnTo>
                <a:close/>
                <a:moveTo>
                  <a:pt x="3765030" y="10543772"/>
                </a:moveTo>
                <a:lnTo>
                  <a:pt x="3586162" y="10543772"/>
                </a:lnTo>
                <a:lnTo>
                  <a:pt x="3586162" y="10543773"/>
                </a:lnTo>
                <a:lnTo>
                  <a:pt x="3411009" y="10543773"/>
                </a:lnTo>
                <a:lnTo>
                  <a:pt x="3411009" y="10894320"/>
                </a:lnTo>
                <a:lnTo>
                  <a:pt x="3533554" y="10894320"/>
                </a:lnTo>
                <a:lnTo>
                  <a:pt x="3586162" y="10894320"/>
                </a:lnTo>
                <a:lnTo>
                  <a:pt x="3765030" y="10894320"/>
                </a:lnTo>
                <a:close/>
                <a:moveTo>
                  <a:pt x="3765030" y="10178645"/>
                </a:moveTo>
                <a:lnTo>
                  <a:pt x="3586162" y="10178645"/>
                </a:lnTo>
                <a:lnTo>
                  <a:pt x="3533554" y="10178645"/>
                </a:lnTo>
                <a:lnTo>
                  <a:pt x="3411009" y="10178645"/>
                </a:lnTo>
                <a:lnTo>
                  <a:pt x="3411009" y="10529192"/>
                </a:lnTo>
                <a:lnTo>
                  <a:pt x="3533554" y="10529192"/>
                </a:lnTo>
                <a:lnTo>
                  <a:pt x="3586162" y="10529192"/>
                </a:lnTo>
                <a:lnTo>
                  <a:pt x="3765030" y="10529192"/>
                </a:lnTo>
                <a:close/>
                <a:moveTo>
                  <a:pt x="3765030" y="9813518"/>
                </a:moveTo>
                <a:lnTo>
                  <a:pt x="3586162" y="9813518"/>
                </a:lnTo>
                <a:lnTo>
                  <a:pt x="3533554" y="9813518"/>
                </a:lnTo>
                <a:lnTo>
                  <a:pt x="3411009" y="9813518"/>
                </a:lnTo>
                <a:lnTo>
                  <a:pt x="3411009" y="10164065"/>
                </a:lnTo>
                <a:lnTo>
                  <a:pt x="3533554" y="10164065"/>
                </a:lnTo>
                <a:lnTo>
                  <a:pt x="3586162" y="10164065"/>
                </a:lnTo>
                <a:lnTo>
                  <a:pt x="3765030" y="10164065"/>
                </a:lnTo>
                <a:close/>
                <a:moveTo>
                  <a:pt x="3765030" y="9448390"/>
                </a:moveTo>
                <a:lnTo>
                  <a:pt x="3586162" y="9448390"/>
                </a:lnTo>
                <a:lnTo>
                  <a:pt x="3533554" y="9448390"/>
                </a:lnTo>
                <a:lnTo>
                  <a:pt x="3411009" y="9448390"/>
                </a:lnTo>
                <a:lnTo>
                  <a:pt x="3411009" y="9798938"/>
                </a:lnTo>
                <a:lnTo>
                  <a:pt x="3533554" y="9798938"/>
                </a:lnTo>
                <a:lnTo>
                  <a:pt x="3586162" y="9798938"/>
                </a:lnTo>
                <a:lnTo>
                  <a:pt x="3765030" y="9798938"/>
                </a:lnTo>
                <a:close/>
                <a:moveTo>
                  <a:pt x="3765030" y="9083262"/>
                </a:moveTo>
                <a:lnTo>
                  <a:pt x="3586162" y="9083262"/>
                </a:lnTo>
                <a:lnTo>
                  <a:pt x="3533554" y="9083262"/>
                </a:lnTo>
                <a:lnTo>
                  <a:pt x="3411009" y="9083262"/>
                </a:lnTo>
                <a:lnTo>
                  <a:pt x="3411009" y="9433810"/>
                </a:lnTo>
                <a:lnTo>
                  <a:pt x="3533554" y="9433810"/>
                </a:lnTo>
                <a:lnTo>
                  <a:pt x="3586162" y="9433810"/>
                </a:lnTo>
                <a:lnTo>
                  <a:pt x="3765030" y="9433810"/>
                </a:lnTo>
                <a:close/>
                <a:moveTo>
                  <a:pt x="3765030" y="8718135"/>
                </a:moveTo>
                <a:lnTo>
                  <a:pt x="3586162" y="8718135"/>
                </a:lnTo>
                <a:lnTo>
                  <a:pt x="3533554" y="8718135"/>
                </a:lnTo>
                <a:lnTo>
                  <a:pt x="3411009" y="8718135"/>
                </a:lnTo>
                <a:lnTo>
                  <a:pt x="3411009" y="9068682"/>
                </a:lnTo>
                <a:lnTo>
                  <a:pt x="3533554" y="9068682"/>
                </a:lnTo>
                <a:lnTo>
                  <a:pt x="3586162" y="9068682"/>
                </a:lnTo>
                <a:lnTo>
                  <a:pt x="3765030" y="9068682"/>
                </a:lnTo>
                <a:close/>
                <a:moveTo>
                  <a:pt x="3765030" y="8353008"/>
                </a:moveTo>
                <a:lnTo>
                  <a:pt x="3586162" y="8353008"/>
                </a:lnTo>
                <a:lnTo>
                  <a:pt x="3533554" y="8353008"/>
                </a:lnTo>
                <a:lnTo>
                  <a:pt x="3411009" y="8353008"/>
                </a:lnTo>
                <a:lnTo>
                  <a:pt x="3411009" y="8703555"/>
                </a:lnTo>
                <a:lnTo>
                  <a:pt x="3533554" y="8703555"/>
                </a:lnTo>
                <a:lnTo>
                  <a:pt x="3586162" y="8703555"/>
                </a:lnTo>
                <a:lnTo>
                  <a:pt x="3765030" y="8703555"/>
                </a:lnTo>
                <a:close/>
                <a:moveTo>
                  <a:pt x="3765030" y="7987881"/>
                </a:moveTo>
                <a:lnTo>
                  <a:pt x="3586162" y="7987881"/>
                </a:lnTo>
                <a:lnTo>
                  <a:pt x="3533554" y="7987881"/>
                </a:lnTo>
                <a:lnTo>
                  <a:pt x="3411009" y="7987881"/>
                </a:lnTo>
                <a:lnTo>
                  <a:pt x="3411009" y="8338428"/>
                </a:lnTo>
                <a:lnTo>
                  <a:pt x="3533554" y="8338428"/>
                </a:lnTo>
                <a:lnTo>
                  <a:pt x="3586162" y="8338428"/>
                </a:lnTo>
                <a:lnTo>
                  <a:pt x="3765030" y="8338428"/>
                </a:lnTo>
                <a:close/>
                <a:moveTo>
                  <a:pt x="3765030" y="7622754"/>
                </a:moveTo>
                <a:lnTo>
                  <a:pt x="3586162" y="7622754"/>
                </a:lnTo>
                <a:lnTo>
                  <a:pt x="3533554" y="7622754"/>
                </a:lnTo>
                <a:lnTo>
                  <a:pt x="3411009" y="7622754"/>
                </a:lnTo>
                <a:lnTo>
                  <a:pt x="3411009" y="7973301"/>
                </a:lnTo>
                <a:lnTo>
                  <a:pt x="3533554" y="7973301"/>
                </a:lnTo>
                <a:lnTo>
                  <a:pt x="3586162" y="7973301"/>
                </a:lnTo>
                <a:lnTo>
                  <a:pt x="3765030" y="7973301"/>
                </a:lnTo>
                <a:close/>
                <a:moveTo>
                  <a:pt x="3765030" y="7257625"/>
                </a:moveTo>
                <a:lnTo>
                  <a:pt x="3586162" y="7257625"/>
                </a:lnTo>
                <a:lnTo>
                  <a:pt x="3533554" y="7257625"/>
                </a:lnTo>
                <a:lnTo>
                  <a:pt x="3411009" y="7257625"/>
                </a:lnTo>
                <a:lnTo>
                  <a:pt x="3411009" y="7608174"/>
                </a:lnTo>
                <a:lnTo>
                  <a:pt x="3533554" y="7608174"/>
                </a:lnTo>
                <a:lnTo>
                  <a:pt x="3586162" y="7608174"/>
                </a:lnTo>
                <a:lnTo>
                  <a:pt x="3765030" y="7608174"/>
                </a:lnTo>
                <a:close/>
                <a:moveTo>
                  <a:pt x="3765030" y="6892501"/>
                </a:moveTo>
                <a:lnTo>
                  <a:pt x="3586162" y="6892501"/>
                </a:lnTo>
                <a:lnTo>
                  <a:pt x="3411009" y="6892501"/>
                </a:lnTo>
                <a:lnTo>
                  <a:pt x="3411009" y="7243044"/>
                </a:lnTo>
                <a:lnTo>
                  <a:pt x="3533554" y="7243044"/>
                </a:lnTo>
                <a:lnTo>
                  <a:pt x="3586162" y="7243044"/>
                </a:lnTo>
                <a:lnTo>
                  <a:pt x="3765030" y="7243044"/>
                </a:lnTo>
                <a:close/>
                <a:moveTo>
                  <a:pt x="3765030" y="6527374"/>
                </a:moveTo>
                <a:lnTo>
                  <a:pt x="3586162" y="6527374"/>
                </a:lnTo>
                <a:lnTo>
                  <a:pt x="3533554" y="6527374"/>
                </a:lnTo>
                <a:lnTo>
                  <a:pt x="3411009" y="6527374"/>
                </a:lnTo>
                <a:lnTo>
                  <a:pt x="3411009" y="6877921"/>
                </a:lnTo>
                <a:lnTo>
                  <a:pt x="3533554" y="6877921"/>
                </a:lnTo>
                <a:lnTo>
                  <a:pt x="3533554" y="6877920"/>
                </a:lnTo>
                <a:lnTo>
                  <a:pt x="3765030" y="6877920"/>
                </a:lnTo>
                <a:close/>
                <a:moveTo>
                  <a:pt x="3765030" y="6187383"/>
                </a:moveTo>
                <a:lnTo>
                  <a:pt x="3586163" y="6187383"/>
                </a:lnTo>
                <a:lnTo>
                  <a:pt x="3586163" y="6187384"/>
                </a:lnTo>
                <a:lnTo>
                  <a:pt x="3411009" y="6187384"/>
                </a:lnTo>
                <a:lnTo>
                  <a:pt x="3411009" y="6357302"/>
                </a:lnTo>
                <a:lnTo>
                  <a:pt x="3411009" y="6512794"/>
                </a:lnTo>
                <a:lnTo>
                  <a:pt x="3586162" y="6512794"/>
                </a:lnTo>
                <a:lnTo>
                  <a:pt x="3765030" y="6512794"/>
                </a:lnTo>
                <a:close/>
                <a:moveTo>
                  <a:pt x="3765031" y="5822255"/>
                </a:moveTo>
                <a:lnTo>
                  <a:pt x="3586163" y="5822255"/>
                </a:lnTo>
                <a:lnTo>
                  <a:pt x="3586163" y="5822257"/>
                </a:lnTo>
                <a:lnTo>
                  <a:pt x="3411009" y="5822257"/>
                </a:lnTo>
                <a:lnTo>
                  <a:pt x="3411009" y="6172803"/>
                </a:lnTo>
                <a:lnTo>
                  <a:pt x="3533555" y="6172803"/>
                </a:lnTo>
                <a:lnTo>
                  <a:pt x="3586163" y="6172803"/>
                </a:lnTo>
                <a:lnTo>
                  <a:pt x="3765031" y="6172803"/>
                </a:lnTo>
                <a:close/>
                <a:moveTo>
                  <a:pt x="3765031" y="5457129"/>
                </a:moveTo>
                <a:lnTo>
                  <a:pt x="3586163" y="5457129"/>
                </a:lnTo>
                <a:lnTo>
                  <a:pt x="3586163" y="5457129"/>
                </a:lnTo>
                <a:lnTo>
                  <a:pt x="3411009" y="5457129"/>
                </a:lnTo>
                <a:lnTo>
                  <a:pt x="3411009" y="5807676"/>
                </a:lnTo>
                <a:lnTo>
                  <a:pt x="3533555" y="5807676"/>
                </a:lnTo>
                <a:lnTo>
                  <a:pt x="3586163" y="5807676"/>
                </a:lnTo>
                <a:lnTo>
                  <a:pt x="3765031" y="5807676"/>
                </a:lnTo>
                <a:close/>
                <a:moveTo>
                  <a:pt x="3765031" y="5092001"/>
                </a:moveTo>
                <a:lnTo>
                  <a:pt x="3586163" y="5092001"/>
                </a:lnTo>
                <a:lnTo>
                  <a:pt x="3533555" y="5092001"/>
                </a:lnTo>
                <a:lnTo>
                  <a:pt x="3411010" y="5092001"/>
                </a:lnTo>
                <a:lnTo>
                  <a:pt x="3411009" y="5442548"/>
                </a:lnTo>
                <a:lnTo>
                  <a:pt x="3533555" y="5442548"/>
                </a:lnTo>
                <a:lnTo>
                  <a:pt x="3586163" y="5442548"/>
                </a:lnTo>
                <a:lnTo>
                  <a:pt x="3765031" y="5442548"/>
                </a:lnTo>
                <a:close/>
                <a:moveTo>
                  <a:pt x="3765031" y="4726873"/>
                </a:moveTo>
                <a:lnTo>
                  <a:pt x="3586163" y="4726873"/>
                </a:lnTo>
                <a:lnTo>
                  <a:pt x="3533555" y="4726873"/>
                </a:lnTo>
                <a:lnTo>
                  <a:pt x="3411010" y="4726873"/>
                </a:lnTo>
                <a:lnTo>
                  <a:pt x="3411010" y="5077421"/>
                </a:lnTo>
                <a:lnTo>
                  <a:pt x="3533555" y="5077421"/>
                </a:lnTo>
                <a:lnTo>
                  <a:pt x="3586163" y="5077421"/>
                </a:lnTo>
                <a:lnTo>
                  <a:pt x="3765031" y="5077421"/>
                </a:lnTo>
                <a:close/>
                <a:moveTo>
                  <a:pt x="3765031" y="4361745"/>
                </a:moveTo>
                <a:lnTo>
                  <a:pt x="3586163" y="4361745"/>
                </a:lnTo>
                <a:lnTo>
                  <a:pt x="3586163" y="4361746"/>
                </a:lnTo>
                <a:lnTo>
                  <a:pt x="3411010" y="4361746"/>
                </a:lnTo>
                <a:lnTo>
                  <a:pt x="3411010" y="4712293"/>
                </a:lnTo>
                <a:lnTo>
                  <a:pt x="3533555" y="4712293"/>
                </a:lnTo>
                <a:lnTo>
                  <a:pt x="3586163" y="4712293"/>
                </a:lnTo>
                <a:lnTo>
                  <a:pt x="3765031" y="4712293"/>
                </a:lnTo>
                <a:close/>
                <a:moveTo>
                  <a:pt x="3765031" y="3996618"/>
                </a:moveTo>
                <a:lnTo>
                  <a:pt x="3586163" y="3996618"/>
                </a:lnTo>
                <a:lnTo>
                  <a:pt x="3533555" y="3996618"/>
                </a:lnTo>
                <a:lnTo>
                  <a:pt x="3411010" y="3996618"/>
                </a:lnTo>
                <a:lnTo>
                  <a:pt x="3411010" y="4347165"/>
                </a:lnTo>
                <a:lnTo>
                  <a:pt x="3533555" y="4347165"/>
                </a:lnTo>
                <a:lnTo>
                  <a:pt x="3586163" y="4347165"/>
                </a:lnTo>
                <a:lnTo>
                  <a:pt x="3765031" y="4347165"/>
                </a:lnTo>
                <a:close/>
                <a:moveTo>
                  <a:pt x="3765031" y="3631491"/>
                </a:moveTo>
                <a:lnTo>
                  <a:pt x="3586163" y="3631491"/>
                </a:lnTo>
                <a:lnTo>
                  <a:pt x="3533555" y="3631491"/>
                </a:lnTo>
                <a:lnTo>
                  <a:pt x="3411010" y="3631491"/>
                </a:lnTo>
                <a:lnTo>
                  <a:pt x="3411010" y="3982038"/>
                </a:lnTo>
                <a:lnTo>
                  <a:pt x="3533555" y="3982038"/>
                </a:lnTo>
                <a:lnTo>
                  <a:pt x="3586163" y="3982038"/>
                </a:lnTo>
                <a:lnTo>
                  <a:pt x="3765031" y="3982038"/>
                </a:lnTo>
                <a:close/>
                <a:moveTo>
                  <a:pt x="3765031" y="3266363"/>
                </a:moveTo>
                <a:lnTo>
                  <a:pt x="3586163" y="3266363"/>
                </a:lnTo>
                <a:lnTo>
                  <a:pt x="3533555" y="3266363"/>
                </a:lnTo>
                <a:lnTo>
                  <a:pt x="3411010" y="3266363"/>
                </a:lnTo>
                <a:lnTo>
                  <a:pt x="3411010" y="3616911"/>
                </a:lnTo>
                <a:lnTo>
                  <a:pt x="3533555" y="3616911"/>
                </a:lnTo>
                <a:lnTo>
                  <a:pt x="3586163" y="3616911"/>
                </a:lnTo>
                <a:lnTo>
                  <a:pt x="3765031" y="3616911"/>
                </a:lnTo>
                <a:close/>
                <a:moveTo>
                  <a:pt x="3765031" y="2901235"/>
                </a:moveTo>
                <a:lnTo>
                  <a:pt x="3586163" y="2901235"/>
                </a:lnTo>
                <a:lnTo>
                  <a:pt x="3533555" y="2901235"/>
                </a:lnTo>
                <a:lnTo>
                  <a:pt x="3411010" y="2901235"/>
                </a:lnTo>
                <a:lnTo>
                  <a:pt x="3411010" y="3251783"/>
                </a:lnTo>
                <a:lnTo>
                  <a:pt x="3533555" y="3251783"/>
                </a:lnTo>
                <a:lnTo>
                  <a:pt x="3586163" y="3251783"/>
                </a:lnTo>
                <a:lnTo>
                  <a:pt x="3765031" y="3251783"/>
                </a:lnTo>
                <a:close/>
                <a:moveTo>
                  <a:pt x="3765031" y="2536108"/>
                </a:moveTo>
                <a:lnTo>
                  <a:pt x="3586163" y="2536108"/>
                </a:lnTo>
                <a:lnTo>
                  <a:pt x="3533555" y="2536108"/>
                </a:lnTo>
                <a:lnTo>
                  <a:pt x="3411010" y="2536108"/>
                </a:lnTo>
                <a:lnTo>
                  <a:pt x="3411010" y="2886655"/>
                </a:lnTo>
                <a:lnTo>
                  <a:pt x="3533555" y="2886655"/>
                </a:lnTo>
                <a:lnTo>
                  <a:pt x="3586163" y="2886655"/>
                </a:lnTo>
                <a:lnTo>
                  <a:pt x="3765031" y="2886655"/>
                </a:lnTo>
                <a:close/>
                <a:moveTo>
                  <a:pt x="3765031" y="2170981"/>
                </a:moveTo>
                <a:lnTo>
                  <a:pt x="3586163" y="2170981"/>
                </a:lnTo>
                <a:lnTo>
                  <a:pt x="3533555" y="2170981"/>
                </a:lnTo>
                <a:lnTo>
                  <a:pt x="3411010" y="2170981"/>
                </a:lnTo>
                <a:lnTo>
                  <a:pt x="3411010" y="2521528"/>
                </a:lnTo>
                <a:lnTo>
                  <a:pt x="3533555" y="2521528"/>
                </a:lnTo>
                <a:lnTo>
                  <a:pt x="3586163" y="2521528"/>
                </a:lnTo>
                <a:lnTo>
                  <a:pt x="3765031" y="2521528"/>
                </a:lnTo>
                <a:close/>
                <a:moveTo>
                  <a:pt x="3765031" y="1805854"/>
                </a:moveTo>
                <a:lnTo>
                  <a:pt x="3586163" y="1805854"/>
                </a:lnTo>
                <a:lnTo>
                  <a:pt x="3533555" y="1805854"/>
                </a:lnTo>
                <a:lnTo>
                  <a:pt x="3411010" y="1805854"/>
                </a:lnTo>
                <a:lnTo>
                  <a:pt x="3411010" y="2156401"/>
                </a:lnTo>
                <a:lnTo>
                  <a:pt x="3533555" y="2156401"/>
                </a:lnTo>
                <a:lnTo>
                  <a:pt x="3586163" y="2156401"/>
                </a:lnTo>
                <a:lnTo>
                  <a:pt x="3765031" y="2156401"/>
                </a:lnTo>
                <a:close/>
                <a:moveTo>
                  <a:pt x="3765031" y="1440727"/>
                </a:moveTo>
                <a:lnTo>
                  <a:pt x="3586163" y="1440727"/>
                </a:lnTo>
                <a:lnTo>
                  <a:pt x="3533555" y="1440727"/>
                </a:lnTo>
                <a:lnTo>
                  <a:pt x="3411010" y="1440727"/>
                </a:lnTo>
                <a:lnTo>
                  <a:pt x="3411010" y="1791274"/>
                </a:lnTo>
                <a:lnTo>
                  <a:pt x="3533555" y="1791274"/>
                </a:lnTo>
                <a:lnTo>
                  <a:pt x="3586163" y="1791274"/>
                </a:lnTo>
                <a:lnTo>
                  <a:pt x="3765031" y="1791274"/>
                </a:lnTo>
                <a:close/>
                <a:moveTo>
                  <a:pt x="3765031" y="1075598"/>
                </a:moveTo>
                <a:lnTo>
                  <a:pt x="3586163" y="1075598"/>
                </a:lnTo>
                <a:lnTo>
                  <a:pt x="3533555" y="1075598"/>
                </a:lnTo>
                <a:lnTo>
                  <a:pt x="3411010" y="1075598"/>
                </a:lnTo>
                <a:lnTo>
                  <a:pt x="3411010" y="1426147"/>
                </a:lnTo>
                <a:lnTo>
                  <a:pt x="3533555" y="1426147"/>
                </a:lnTo>
                <a:lnTo>
                  <a:pt x="3586163" y="1426147"/>
                </a:lnTo>
                <a:lnTo>
                  <a:pt x="3765031" y="1426147"/>
                </a:lnTo>
                <a:close/>
                <a:moveTo>
                  <a:pt x="3765031" y="710474"/>
                </a:moveTo>
                <a:lnTo>
                  <a:pt x="3586163" y="710474"/>
                </a:lnTo>
                <a:lnTo>
                  <a:pt x="3411010" y="710474"/>
                </a:lnTo>
                <a:lnTo>
                  <a:pt x="3411010" y="1061017"/>
                </a:lnTo>
                <a:lnTo>
                  <a:pt x="3533555" y="1061017"/>
                </a:lnTo>
                <a:lnTo>
                  <a:pt x="3586163" y="1061017"/>
                </a:lnTo>
                <a:lnTo>
                  <a:pt x="3765031" y="1061017"/>
                </a:lnTo>
                <a:close/>
                <a:moveTo>
                  <a:pt x="3765031" y="345347"/>
                </a:moveTo>
                <a:lnTo>
                  <a:pt x="3586163" y="345347"/>
                </a:lnTo>
                <a:lnTo>
                  <a:pt x="3533555" y="345347"/>
                </a:lnTo>
                <a:lnTo>
                  <a:pt x="3411010" y="345347"/>
                </a:lnTo>
                <a:lnTo>
                  <a:pt x="3411010" y="695894"/>
                </a:lnTo>
                <a:lnTo>
                  <a:pt x="3533555" y="695894"/>
                </a:lnTo>
                <a:lnTo>
                  <a:pt x="3533555" y="695893"/>
                </a:lnTo>
                <a:lnTo>
                  <a:pt x="3765031" y="695893"/>
                </a:lnTo>
                <a:close/>
                <a:moveTo>
                  <a:pt x="4116623" y="12004282"/>
                </a:moveTo>
                <a:lnTo>
                  <a:pt x="3780250" y="12004282"/>
                </a:lnTo>
                <a:lnTo>
                  <a:pt x="3780250" y="12354830"/>
                </a:lnTo>
                <a:lnTo>
                  <a:pt x="4116623" y="12354830"/>
                </a:lnTo>
                <a:close/>
                <a:moveTo>
                  <a:pt x="4116623" y="11639155"/>
                </a:moveTo>
                <a:lnTo>
                  <a:pt x="3780250" y="11639155"/>
                </a:lnTo>
                <a:lnTo>
                  <a:pt x="3780250" y="11989703"/>
                </a:lnTo>
                <a:lnTo>
                  <a:pt x="4116623" y="11989703"/>
                </a:lnTo>
                <a:close/>
                <a:moveTo>
                  <a:pt x="4116623" y="11274028"/>
                </a:moveTo>
                <a:lnTo>
                  <a:pt x="3780251" y="11274028"/>
                </a:lnTo>
                <a:lnTo>
                  <a:pt x="3780250" y="11624575"/>
                </a:lnTo>
                <a:lnTo>
                  <a:pt x="4116623" y="11624575"/>
                </a:lnTo>
                <a:close/>
                <a:moveTo>
                  <a:pt x="4116623" y="10908900"/>
                </a:moveTo>
                <a:lnTo>
                  <a:pt x="3780251" y="10908900"/>
                </a:lnTo>
                <a:lnTo>
                  <a:pt x="3780251" y="11259448"/>
                </a:lnTo>
                <a:lnTo>
                  <a:pt x="4116623" y="11259448"/>
                </a:lnTo>
                <a:close/>
                <a:moveTo>
                  <a:pt x="4116623" y="10543772"/>
                </a:moveTo>
                <a:lnTo>
                  <a:pt x="3780251" y="10543772"/>
                </a:lnTo>
                <a:lnTo>
                  <a:pt x="3780251" y="10894320"/>
                </a:lnTo>
                <a:lnTo>
                  <a:pt x="4116623" y="10894320"/>
                </a:lnTo>
                <a:close/>
                <a:moveTo>
                  <a:pt x="4116623" y="10178645"/>
                </a:moveTo>
                <a:lnTo>
                  <a:pt x="3780251" y="10178645"/>
                </a:lnTo>
                <a:lnTo>
                  <a:pt x="3780251" y="10529192"/>
                </a:lnTo>
                <a:lnTo>
                  <a:pt x="4116623" y="10529192"/>
                </a:lnTo>
                <a:close/>
                <a:moveTo>
                  <a:pt x="4116623" y="9813518"/>
                </a:moveTo>
                <a:lnTo>
                  <a:pt x="3780251" y="9813518"/>
                </a:lnTo>
                <a:lnTo>
                  <a:pt x="3780251" y="10164065"/>
                </a:lnTo>
                <a:lnTo>
                  <a:pt x="4116623" y="10164065"/>
                </a:lnTo>
                <a:close/>
                <a:moveTo>
                  <a:pt x="4116623" y="9448390"/>
                </a:moveTo>
                <a:lnTo>
                  <a:pt x="3780251" y="9448390"/>
                </a:lnTo>
                <a:lnTo>
                  <a:pt x="3780251" y="9798938"/>
                </a:lnTo>
                <a:lnTo>
                  <a:pt x="4116623" y="9798938"/>
                </a:lnTo>
                <a:close/>
                <a:moveTo>
                  <a:pt x="4116623" y="9083262"/>
                </a:moveTo>
                <a:lnTo>
                  <a:pt x="3780251" y="9083262"/>
                </a:lnTo>
                <a:lnTo>
                  <a:pt x="3780251" y="9433810"/>
                </a:lnTo>
                <a:lnTo>
                  <a:pt x="4116623" y="9433810"/>
                </a:lnTo>
                <a:close/>
                <a:moveTo>
                  <a:pt x="4116623" y="8718135"/>
                </a:moveTo>
                <a:lnTo>
                  <a:pt x="3780251" y="8718135"/>
                </a:lnTo>
                <a:lnTo>
                  <a:pt x="3780251" y="9068682"/>
                </a:lnTo>
                <a:lnTo>
                  <a:pt x="4116623" y="9068682"/>
                </a:lnTo>
                <a:close/>
                <a:moveTo>
                  <a:pt x="4116623" y="8353008"/>
                </a:moveTo>
                <a:lnTo>
                  <a:pt x="3780251" y="8353008"/>
                </a:lnTo>
                <a:lnTo>
                  <a:pt x="3780251" y="8703555"/>
                </a:lnTo>
                <a:lnTo>
                  <a:pt x="4116623" y="8703555"/>
                </a:lnTo>
                <a:close/>
                <a:moveTo>
                  <a:pt x="4116623" y="7987881"/>
                </a:moveTo>
                <a:lnTo>
                  <a:pt x="3780251" y="7987881"/>
                </a:lnTo>
                <a:lnTo>
                  <a:pt x="3780251" y="8338428"/>
                </a:lnTo>
                <a:lnTo>
                  <a:pt x="4116623" y="8338428"/>
                </a:lnTo>
                <a:close/>
                <a:moveTo>
                  <a:pt x="4116623" y="7622754"/>
                </a:moveTo>
                <a:lnTo>
                  <a:pt x="3780251" y="7622754"/>
                </a:lnTo>
                <a:lnTo>
                  <a:pt x="3780251" y="7973301"/>
                </a:lnTo>
                <a:lnTo>
                  <a:pt x="4116623" y="7973301"/>
                </a:lnTo>
                <a:close/>
                <a:moveTo>
                  <a:pt x="4116623" y="7257625"/>
                </a:moveTo>
                <a:lnTo>
                  <a:pt x="3780251" y="7257625"/>
                </a:lnTo>
                <a:lnTo>
                  <a:pt x="3780251" y="7608174"/>
                </a:lnTo>
                <a:lnTo>
                  <a:pt x="4116623" y="7608174"/>
                </a:lnTo>
                <a:close/>
                <a:moveTo>
                  <a:pt x="4116623" y="6892501"/>
                </a:moveTo>
                <a:lnTo>
                  <a:pt x="3780251" y="6892501"/>
                </a:lnTo>
                <a:lnTo>
                  <a:pt x="3780251" y="7243044"/>
                </a:lnTo>
                <a:lnTo>
                  <a:pt x="4116623" y="7243044"/>
                </a:lnTo>
                <a:close/>
                <a:moveTo>
                  <a:pt x="4116623" y="6527374"/>
                </a:moveTo>
                <a:lnTo>
                  <a:pt x="3780251" y="6527374"/>
                </a:lnTo>
                <a:lnTo>
                  <a:pt x="3780251" y="6877920"/>
                </a:lnTo>
                <a:lnTo>
                  <a:pt x="4116623" y="6877920"/>
                </a:lnTo>
                <a:close/>
                <a:moveTo>
                  <a:pt x="4116623" y="6187383"/>
                </a:moveTo>
                <a:lnTo>
                  <a:pt x="3780251" y="6187383"/>
                </a:lnTo>
                <a:lnTo>
                  <a:pt x="3780251" y="6357302"/>
                </a:lnTo>
                <a:lnTo>
                  <a:pt x="3780251" y="6512794"/>
                </a:lnTo>
                <a:lnTo>
                  <a:pt x="4116623" y="6512794"/>
                </a:lnTo>
                <a:close/>
                <a:moveTo>
                  <a:pt x="4116624" y="5822255"/>
                </a:moveTo>
                <a:lnTo>
                  <a:pt x="3780251" y="5822255"/>
                </a:lnTo>
                <a:lnTo>
                  <a:pt x="3780251" y="6172803"/>
                </a:lnTo>
                <a:lnTo>
                  <a:pt x="4116624" y="6172803"/>
                </a:lnTo>
                <a:close/>
                <a:moveTo>
                  <a:pt x="4116624" y="5457129"/>
                </a:moveTo>
                <a:lnTo>
                  <a:pt x="3780251" y="5457129"/>
                </a:lnTo>
                <a:lnTo>
                  <a:pt x="3780251" y="5807676"/>
                </a:lnTo>
                <a:lnTo>
                  <a:pt x="4116624" y="5807676"/>
                </a:lnTo>
                <a:close/>
                <a:moveTo>
                  <a:pt x="4116624" y="5092001"/>
                </a:moveTo>
                <a:lnTo>
                  <a:pt x="3780252" y="5092001"/>
                </a:lnTo>
                <a:lnTo>
                  <a:pt x="3780251" y="5442548"/>
                </a:lnTo>
                <a:lnTo>
                  <a:pt x="4116624" y="5442548"/>
                </a:lnTo>
                <a:close/>
                <a:moveTo>
                  <a:pt x="4116624" y="4726873"/>
                </a:moveTo>
                <a:lnTo>
                  <a:pt x="3780252" y="4726873"/>
                </a:lnTo>
                <a:lnTo>
                  <a:pt x="3780252" y="5077421"/>
                </a:lnTo>
                <a:lnTo>
                  <a:pt x="4116624" y="5077421"/>
                </a:lnTo>
                <a:close/>
                <a:moveTo>
                  <a:pt x="4116624" y="4361745"/>
                </a:moveTo>
                <a:lnTo>
                  <a:pt x="3780252" y="4361745"/>
                </a:lnTo>
                <a:lnTo>
                  <a:pt x="3780252" y="4712293"/>
                </a:lnTo>
                <a:lnTo>
                  <a:pt x="4116624" y="4712293"/>
                </a:lnTo>
                <a:close/>
                <a:moveTo>
                  <a:pt x="4116624" y="3996618"/>
                </a:moveTo>
                <a:lnTo>
                  <a:pt x="3780252" y="3996618"/>
                </a:lnTo>
                <a:lnTo>
                  <a:pt x="3780252" y="4347165"/>
                </a:lnTo>
                <a:lnTo>
                  <a:pt x="4116624" y="4347165"/>
                </a:lnTo>
                <a:close/>
                <a:moveTo>
                  <a:pt x="4116624" y="3631491"/>
                </a:moveTo>
                <a:lnTo>
                  <a:pt x="3780252" y="3631491"/>
                </a:lnTo>
                <a:lnTo>
                  <a:pt x="3780252" y="3982038"/>
                </a:lnTo>
                <a:lnTo>
                  <a:pt x="4116624" y="3982038"/>
                </a:lnTo>
                <a:close/>
                <a:moveTo>
                  <a:pt x="4116624" y="3266363"/>
                </a:moveTo>
                <a:lnTo>
                  <a:pt x="3780252" y="3266363"/>
                </a:lnTo>
                <a:lnTo>
                  <a:pt x="3780252" y="3616911"/>
                </a:lnTo>
                <a:lnTo>
                  <a:pt x="4116624" y="3616911"/>
                </a:lnTo>
                <a:close/>
                <a:moveTo>
                  <a:pt x="4116624" y="2901235"/>
                </a:moveTo>
                <a:lnTo>
                  <a:pt x="3780252" y="2901235"/>
                </a:lnTo>
                <a:lnTo>
                  <a:pt x="3780252" y="3251783"/>
                </a:lnTo>
                <a:lnTo>
                  <a:pt x="4116624" y="3251783"/>
                </a:lnTo>
                <a:close/>
                <a:moveTo>
                  <a:pt x="4116624" y="2536108"/>
                </a:moveTo>
                <a:lnTo>
                  <a:pt x="3780252" y="2536108"/>
                </a:lnTo>
                <a:lnTo>
                  <a:pt x="3780252" y="2886655"/>
                </a:lnTo>
                <a:lnTo>
                  <a:pt x="4116624" y="2886655"/>
                </a:lnTo>
                <a:close/>
                <a:moveTo>
                  <a:pt x="4116624" y="2170981"/>
                </a:moveTo>
                <a:lnTo>
                  <a:pt x="3780252" y="2170981"/>
                </a:lnTo>
                <a:lnTo>
                  <a:pt x="3780252" y="2521528"/>
                </a:lnTo>
                <a:lnTo>
                  <a:pt x="4116624" y="2521528"/>
                </a:lnTo>
                <a:close/>
                <a:moveTo>
                  <a:pt x="4116624" y="1805854"/>
                </a:moveTo>
                <a:lnTo>
                  <a:pt x="3780252" y="1805854"/>
                </a:lnTo>
                <a:lnTo>
                  <a:pt x="3780252" y="2156401"/>
                </a:lnTo>
                <a:lnTo>
                  <a:pt x="4116624" y="2156401"/>
                </a:lnTo>
                <a:close/>
                <a:moveTo>
                  <a:pt x="4116624" y="1440727"/>
                </a:moveTo>
                <a:lnTo>
                  <a:pt x="3780252" y="1440727"/>
                </a:lnTo>
                <a:lnTo>
                  <a:pt x="3780252" y="1791274"/>
                </a:lnTo>
                <a:lnTo>
                  <a:pt x="4116624" y="1791274"/>
                </a:lnTo>
                <a:close/>
                <a:moveTo>
                  <a:pt x="4116624" y="1075598"/>
                </a:moveTo>
                <a:lnTo>
                  <a:pt x="3780252" y="1075598"/>
                </a:lnTo>
                <a:lnTo>
                  <a:pt x="3780252" y="1426147"/>
                </a:lnTo>
                <a:lnTo>
                  <a:pt x="4116624" y="1426147"/>
                </a:lnTo>
                <a:close/>
                <a:moveTo>
                  <a:pt x="4116624" y="710474"/>
                </a:moveTo>
                <a:lnTo>
                  <a:pt x="3780252" y="710474"/>
                </a:lnTo>
                <a:lnTo>
                  <a:pt x="3780252" y="1061017"/>
                </a:lnTo>
                <a:lnTo>
                  <a:pt x="4116624" y="1061017"/>
                </a:lnTo>
                <a:close/>
                <a:moveTo>
                  <a:pt x="4116624" y="345347"/>
                </a:moveTo>
                <a:lnTo>
                  <a:pt x="3780252" y="345347"/>
                </a:lnTo>
                <a:lnTo>
                  <a:pt x="3780252" y="695893"/>
                </a:lnTo>
                <a:lnTo>
                  <a:pt x="4116624" y="695893"/>
                </a:lnTo>
                <a:close/>
                <a:moveTo>
                  <a:pt x="4468213" y="12004282"/>
                </a:moveTo>
                <a:lnTo>
                  <a:pt x="4131843" y="12004282"/>
                </a:lnTo>
                <a:lnTo>
                  <a:pt x="4131843" y="12354830"/>
                </a:lnTo>
                <a:lnTo>
                  <a:pt x="4468213" y="12354830"/>
                </a:lnTo>
                <a:close/>
                <a:moveTo>
                  <a:pt x="4468213" y="11639155"/>
                </a:moveTo>
                <a:lnTo>
                  <a:pt x="4131843" y="11639155"/>
                </a:lnTo>
                <a:lnTo>
                  <a:pt x="4131843" y="11989703"/>
                </a:lnTo>
                <a:lnTo>
                  <a:pt x="4468213" y="11989703"/>
                </a:lnTo>
                <a:close/>
                <a:moveTo>
                  <a:pt x="4468213" y="11274028"/>
                </a:moveTo>
                <a:lnTo>
                  <a:pt x="4131843" y="11274028"/>
                </a:lnTo>
                <a:lnTo>
                  <a:pt x="4131843" y="11624575"/>
                </a:lnTo>
                <a:lnTo>
                  <a:pt x="4468213" y="11624575"/>
                </a:lnTo>
                <a:close/>
                <a:moveTo>
                  <a:pt x="4468213" y="10908900"/>
                </a:moveTo>
                <a:lnTo>
                  <a:pt x="4131843" y="10908900"/>
                </a:lnTo>
                <a:lnTo>
                  <a:pt x="4131843" y="11259448"/>
                </a:lnTo>
                <a:lnTo>
                  <a:pt x="4468213" y="11259448"/>
                </a:lnTo>
                <a:close/>
                <a:moveTo>
                  <a:pt x="4468213" y="10543772"/>
                </a:moveTo>
                <a:lnTo>
                  <a:pt x="4131843" y="10543772"/>
                </a:lnTo>
                <a:lnTo>
                  <a:pt x="4131843" y="10894320"/>
                </a:lnTo>
                <a:lnTo>
                  <a:pt x="4468213" y="10894320"/>
                </a:lnTo>
                <a:close/>
                <a:moveTo>
                  <a:pt x="4468213" y="10178645"/>
                </a:moveTo>
                <a:lnTo>
                  <a:pt x="4131843" y="10178645"/>
                </a:lnTo>
                <a:lnTo>
                  <a:pt x="4131843" y="10529192"/>
                </a:lnTo>
                <a:lnTo>
                  <a:pt x="4468213" y="10529192"/>
                </a:lnTo>
                <a:close/>
                <a:moveTo>
                  <a:pt x="4468213" y="9813518"/>
                </a:moveTo>
                <a:lnTo>
                  <a:pt x="4131844" y="9813518"/>
                </a:lnTo>
                <a:lnTo>
                  <a:pt x="4131843" y="10164065"/>
                </a:lnTo>
                <a:lnTo>
                  <a:pt x="4468213" y="10164065"/>
                </a:lnTo>
                <a:close/>
                <a:moveTo>
                  <a:pt x="4468213" y="9448390"/>
                </a:moveTo>
                <a:lnTo>
                  <a:pt x="4131844" y="9448390"/>
                </a:lnTo>
                <a:lnTo>
                  <a:pt x="4131844" y="9798938"/>
                </a:lnTo>
                <a:lnTo>
                  <a:pt x="4468213" y="9798938"/>
                </a:lnTo>
                <a:close/>
                <a:moveTo>
                  <a:pt x="4468213" y="9083262"/>
                </a:moveTo>
                <a:lnTo>
                  <a:pt x="4131844" y="9083262"/>
                </a:lnTo>
                <a:lnTo>
                  <a:pt x="4131844" y="9433810"/>
                </a:lnTo>
                <a:lnTo>
                  <a:pt x="4468213" y="9433810"/>
                </a:lnTo>
                <a:close/>
                <a:moveTo>
                  <a:pt x="4468213" y="8718135"/>
                </a:moveTo>
                <a:lnTo>
                  <a:pt x="4131844" y="8718135"/>
                </a:lnTo>
                <a:lnTo>
                  <a:pt x="4131844" y="9068682"/>
                </a:lnTo>
                <a:lnTo>
                  <a:pt x="4468213" y="9068682"/>
                </a:lnTo>
                <a:close/>
                <a:moveTo>
                  <a:pt x="4468213" y="8353008"/>
                </a:moveTo>
                <a:lnTo>
                  <a:pt x="4131844" y="8353008"/>
                </a:lnTo>
                <a:lnTo>
                  <a:pt x="4131844" y="8703555"/>
                </a:lnTo>
                <a:lnTo>
                  <a:pt x="4468213" y="8703555"/>
                </a:lnTo>
                <a:close/>
                <a:moveTo>
                  <a:pt x="4468213" y="7987881"/>
                </a:moveTo>
                <a:lnTo>
                  <a:pt x="4131844" y="7987881"/>
                </a:lnTo>
                <a:lnTo>
                  <a:pt x="4131844" y="8338428"/>
                </a:lnTo>
                <a:lnTo>
                  <a:pt x="4468213" y="8338428"/>
                </a:lnTo>
                <a:close/>
                <a:moveTo>
                  <a:pt x="4468213" y="7622754"/>
                </a:moveTo>
                <a:lnTo>
                  <a:pt x="4131844" y="7622754"/>
                </a:lnTo>
                <a:lnTo>
                  <a:pt x="4131844" y="7973301"/>
                </a:lnTo>
                <a:lnTo>
                  <a:pt x="4468213" y="7973301"/>
                </a:lnTo>
                <a:close/>
                <a:moveTo>
                  <a:pt x="4468213" y="7257625"/>
                </a:moveTo>
                <a:lnTo>
                  <a:pt x="4131844" y="7257625"/>
                </a:lnTo>
                <a:lnTo>
                  <a:pt x="4131844" y="7608174"/>
                </a:lnTo>
                <a:lnTo>
                  <a:pt x="4468213" y="7608174"/>
                </a:lnTo>
                <a:close/>
                <a:moveTo>
                  <a:pt x="4468213" y="6892501"/>
                </a:moveTo>
                <a:lnTo>
                  <a:pt x="4131844" y="6892501"/>
                </a:lnTo>
                <a:lnTo>
                  <a:pt x="4131844" y="7243044"/>
                </a:lnTo>
                <a:lnTo>
                  <a:pt x="4468213" y="7243044"/>
                </a:lnTo>
                <a:close/>
                <a:moveTo>
                  <a:pt x="4468213" y="6527374"/>
                </a:moveTo>
                <a:lnTo>
                  <a:pt x="4131844" y="6527374"/>
                </a:lnTo>
                <a:lnTo>
                  <a:pt x="4131844" y="6877920"/>
                </a:lnTo>
                <a:lnTo>
                  <a:pt x="4468213" y="6877920"/>
                </a:lnTo>
                <a:close/>
                <a:moveTo>
                  <a:pt x="4468213" y="6187383"/>
                </a:moveTo>
                <a:lnTo>
                  <a:pt x="4131844" y="6187383"/>
                </a:lnTo>
                <a:lnTo>
                  <a:pt x="4131844" y="6357302"/>
                </a:lnTo>
                <a:lnTo>
                  <a:pt x="4131844" y="6512794"/>
                </a:lnTo>
                <a:lnTo>
                  <a:pt x="4468213" y="6512794"/>
                </a:lnTo>
                <a:close/>
                <a:moveTo>
                  <a:pt x="4468214" y="5822255"/>
                </a:moveTo>
                <a:lnTo>
                  <a:pt x="4131844" y="5822255"/>
                </a:lnTo>
                <a:lnTo>
                  <a:pt x="4131844" y="6172803"/>
                </a:lnTo>
                <a:lnTo>
                  <a:pt x="4468214" y="6172803"/>
                </a:lnTo>
                <a:close/>
                <a:moveTo>
                  <a:pt x="4468214" y="5457129"/>
                </a:moveTo>
                <a:lnTo>
                  <a:pt x="4131844" y="5457129"/>
                </a:lnTo>
                <a:lnTo>
                  <a:pt x="4131844" y="5807676"/>
                </a:lnTo>
                <a:lnTo>
                  <a:pt x="4468214" y="5807676"/>
                </a:lnTo>
                <a:close/>
                <a:moveTo>
                  <a:pt x="4468214" y="5092001"/>
                </a:moveTo>
                <a:lnTo>
                  <a:pt x="4131844" y="5092001"/>
                </a:lnTo>
                <a:lnTo>
                  <a:pt x="4131844" y="5442548"/>
                </a:lnTo>
                <a:lnTo>
                  <a:pt x="4468214" y="5442548"/>
                </a:lnTo>
                <a:close/>
                <a:moveTo>
                  <a:pt x="4468214" y="4726873"/>
                </a:moveTo>
                <a:lnTo>
                  <a:pt x="4131844" y="4726873"/>
                </a:lnTo>
                <a:lnTo>
                  <a:pt x="4131844" y="5077421"/>
                </a:lnTo>
                <a:lnTo>
                  <a:pt x="4468214" y="5077421"/>
                </a:lnTo>
                <a:close/>
                <a:moveTo>
                  <a:pt x="4468214" y="4361745"/>
                </a:moveTo>
                <a:lnTo>
                  <a:pt x="4131844" y="4361745"/>
                </a:lnTo>
                <a:lnTo>
                  <a:pt x="4131844" y="4712293"/>
                </a:lnTo>
                <a:lnTo>
                  <a:pt x="4468214" y="4712293"/>
                </a:lnTo>
                <a:close/>
                <a:moveTo>
                  <a:pt x="4468214" y="3996618"/>
                </a:moveTo>
                <a:lnTo>
                  <a:pt x="4131844" y="3996618"/>
                </a:lnTo>
                <a:lnTo>
                  <a:pt x="4131844" y="4347165"/>
                </a:lnTo>
                <a:lnTo>
                  <a:pt x="4468214" y="4347165"/>
                </a:lnTo>
                <a:close/>
                <a:moveTo>
                  <a:pt x="4468214" y="3631491"/>
                </a:moveTo>
                <a:lnTo>
                  <a:pt x="4131845" y="3631491"/>
                </a:lnTo>
                <a:lnTo>
                  <a:pt x="4131844" y="3982038"/>
                </a:lnTo>
                <a:lnTo>
                  <a:pt x="4468214" y="3982038"/>
                </a:lnTo>
                <a:close/>
                <a:moveTo>
                  <a:pt x="4468214" y="3266363"/>
                </a:moveTo>
                <a:lnTo>
                  <a:pt x="4131845" y="3266363"/>
                </a:lnTo>
                <a:lnTo>
                  <a:pt x="4131845" y="3616911"/>
                </a:lnTo>
                <a:lnTo>
                  <a:pt x="4468214" y="3616911"/>
                </a:lnTo>
                <a:close/>
                <a:moveTo>
                  <a:pt x="4468214" y="2901235"/>
                </a:moveTo>
                <a:lnTo>
                  <a:pt x="4131845" y="2901235"/>
                </a:lnTo>
                <a:lnTo>
                  <a:pt x="4131845" y="3251783"/>
                </a:lnTo>
                <a:lnTo>
                  <a:pt x="4468214" y="3251783"/>
                </a:lnTo>
                <a:close/>
                <a:moveTo>
                  <a:pt x="4468214" y="2536108"/>
                </a:moveTo>
                <a:lnTo>
                  <a:pt x="4131845" y="2536108"/>
                </a:lnTo>
                <a:lnTo>
                  <a:pt x="4131845" y="2886655"/>
                </a:lnTo>
                <a:lnTo>
                  <a:pt x="4468214" y="2886655"/>
                </a:lnTo>
                <a:close/>
                <a:moveTo>
                  <a:pt x="4468214" y="2170981"/>
                </a:moveTo>
                <a:lnTo>
                  <a:pt x="4131845" y="2170981"/>
                </a:lnTo>
                <a:lnTo>
                  <a:pt x="4131845" y="2521528"/>
                </a:lnTo>
                <a:lnTo>
                  <a:pt x="4468214" y="2521528"/>
                </a:lnTo>
                <a:close/>
                <a:moveTo>
                  <a:pt x="4468214" y="1805854"/>
                </a:moveTo>
                <a:lnTo>
                  <a:pt x="4131845" y="1805854"/>
                </a:lnTo>
                <a:lnTo>
                  <a:pt x="4131845" y="2156401"/>
                </a:lnTo>
                <a:lnTo>
                  <a:pt x="4468214" y="2156401"/>
                </a:lnTo>
                <a:close/>
                <a:moveTo>
                  <a:pt x="4468214" y="1440727"/>
                </a:moveTo>
                <a:lnTo>
                  <a:pt x="4131845" y="1440727"/>
                </a:lnTo>
                <a:lnTo>
                  <a:pt x="4131845" y="1791274"/>
                </a:lnTo>
                <a:lnTo>
                  <a:pt x="4468214" y="1791274"/>
                </a:lnTo>
                <a:close/>
                <a:moveTo>
                  <a:pt x="4468214" y="1075598"/>
                </a:moveTo>
                <a:lnTo>
                  <a:pt x="4131845" y="1075598"/>
                </a:lnTo>
                <a:lnTo>
                  <a:pt x="4131845" y="1426147"/>
                </a:lnTo>
                <a:lnTo>
                  <a:pt x="4468214" y="1426147"/>
                </a:lnTo>
                <a:close/>
                <a:moveTo>
                  <a:pt x="4468214" y="710474"/>
                </a:moveTo>
                <a:lnTo>
                  <a:pt x="4131845" y="710474"/>
                </a:lnTo>
                <a:lnTo>
                  <a:pt x="4131845" y="1061017"/>
                </a:lnTo>
                <a:lnTo>
                  <a:pt x="4468214" y="1061017"/>
                </a:lnTo>
                <a:close/>
                <a:moveTo>
                  <a:pt x="4468214" y="345347"/>
                </a:moveTo>
                <a:lnTo>
                  <a:pt x="4131845" y="345347"/>
                </a:lnTo>
                <a:lnTo>
                  <a:pt x="4131845" y="695893"/>
                </a:lnTo>
                <a:lnTo>
                  <a:pt x="4468214" y="695893"/>
                </a:lnTo>
                <a:close/>
                <a:moveTo>
                  <a:pt x="4819803" y="12004282"/>
                </a:moveTo>
                <a:lnTo>
                  <a:pt x="4483433" y="12004282"/>
                </a:lnTo>
                <a:lnTo>
                  <a:pt x="4483433" y="12354830"/>
                </a:lnTo>
                <a:lnTo>
                  <a:pt x="4819803" y="12354830"/>
                </a:lnTo>
                <a:close/>
                <a:moveTo>
                  <a:pt x="4819803" y="11639155"/>
                </a:moveTo>
                <a:lnTo>
                  <a:pt x="4483433" y="11639155"/>
                </a:lnTo>
                <a:lnTo>
                  <a:pt x="4483433" y="11989703"/>
                </a:lnTo>
                <a:lnTo>
                  <a:pt x="4819803" y="11989703"/>
                </a:lnTo>
                <a:close/>
                <a:moveTo>
                  <a:pt x="4819803" y="11274028"/>
                </a:moveTo>
                <a:lnTo>
                  <a:pt x="4483433" y="11274028"/>
                </a:lnTo>
                <a:lnTo>
                  <a:pt x="4483433" y="11624575"/>
                </a:lnTo>
                <a:lnTo>
                  <a:pt x="4819803" y="11624575"/>
                </a:lnTo>
                <a:close/>
                <a:moveTo>
                  <a:pt x="4819803" y="10908900"/>
                </a:moveTo>
                <a:lnTo>
                  <a:pt x="4483433" y="10908900"/>
                </a:lnTo>
                <a:lnTo>
                  <a:pt x="4483433" y="11259448"/>
                </a:lnTo>
                <a:lnTo>
                  <a:pt x="4819803" y="11259448"/>
                </a:lnTo>
                <a:close/>
                <a:moveTo>
                  <a:pt x="4819803" y="10543772"/>
                </a:moveTo>
                <a:lnTo>
                  <a:pt x="4483433" y="10543772"/>
                </a:lnTo>
                <a:lnTo>
                  <a:pt x="4483433" y="10894320"/>
                </a:lnTo>
                <a:lnTo>
                  <a:pt x="4819803" y="10894320"/>
                </a:lnTo>
                <a:close/>
                <a:moveTo>
                  <a:pt x="4819803" y="10178645"/>
                </a:moveTo>
                <a:lnTo>
                  <a:pt x="4483433" y="10178645"/>
                </a:lnTo>
                <a:lnTo>
                  <a:pt x="4483433" y="10529192"/>
                </a:lnTo>
                <a:lnTo>
                  <a:pt x="4819803" y="10529192"/>
                </a:lnTo>
                <a:close/>
                <a:moveTo>
                  <a:pt x="4819803" y="9813518"/>
                </a:moveTo>
                <a:lnTo>
                  <a:pt x="4483434" y="9813518"/>
                </a:lnTo>
                <a:lnTo>
                  <a:pt x="4483433" y="10164065"/>
                </a:lnTo>
                <a:lnTo>
                  <a:pt x="4819803" y="10164065"/>
                </a:lnTo>
                <a:close/>
                <a:moveTo>
                  <a:pt x="4819803" y="9448390"/>
                </a:moveTo>
                <a:lnTo>
                  <a:pt x="4483434" y="9448390"/>
                </a:lnTo>
                <a:lnTo>
                  <a:pt x="4483434" y="9798938"/>
                </a:lnTo>
                <a:lnTo>
                  <a:pt x="4819803" y="9798938"/>
                </a:lnTo>
                <a:close/>
                <a:moveTo>
                  <a:pt x="4819803" y="9083262"/>
                </a:moveTo>
                <a:lnTo>
                  <a:pt x="4483434" y="9083262"/>
                </a:lnTo>
                <a:lnTo>
                  <a:pt x="4483434" y="9433810"/>
                </a:lnTo>
                <a:lnTo>
                  <a:pt x="4819803" y="9433810"/>
                </a:lnTo>
                <a:close/>
                <a:moveTo>
                  <a:pt x="4819803" y="8718135"/>
                </a:moveTo>
                <a:lnTo>
                  <a:pt x="4483434" y="8718135"/>
                </a:lnTo>
                <a:lnTo>
                  <a:pt x="4483434" y="9068682"/>
                </a:lnTo>
                <a:lnTo>
                  <a:pt x="4819803" y="9068682"/>
                </a:lnTo>
                <a:close/>
                <a:moveTo>
                  <a:pt x="4819803" y="8353008"/>
                </a:moveTo>
                <a:lnTo>
                  <a:pt x="4483434" y="8353008"/>
                </a:lnTo>
                <a:lnTo>
                  <a:pt x="4483434" y="8703555"/>
                </a:lnTo>
                <a:lnTo>
                  <a:pt x="4819803" y="8703555"/>
                </a:lnTo>
                <a:close/>
                <a:moveTo>
                  <a:pt x="4819803" y="7987881"/>
                </a:moveTo>
                <a:lnTo>
                  <a:pt x="4483434" y="7987881"/>
                </a:lnTo>
                <a:lnTo>
                  <a:pt x="4483434" y="8338428"/>
                </a:lnTo>
                <a:lnTo>
                  <a:pt x="4819803" y="8338428"/>
                </a:lnTo>
                <a:close/>
                <a:moveTo>
                  <a:pt x="4819803" y="7622754"/>
                </a:moveTo>
                <a:lnTo>
                  <a:pt x="4483434" y="7622754"/>
                </a:lnTo>
                <a:lnTo>
                  <a:pt x="4483434" y="7973301"/>
                </a:lnTo>
                <a:lnTo>
                  <a:pt x="4819803" y="7973301"/>
                </a:lnTo>
                <a:close/>
                <a:moveTo>
                  <a:pt x="4819803" y="7257625"/>
                </a:moveTo>
                <a:lnTo>
                  <a:pt x="4483433" y="7257625"/>
                </a:lnTo>
                <a:lnTo>
                  <a:pt x="4483434" y="7608174"/>
                </a:lnTo>
                <a:lnTo>
                  <a:pt x="4819803" y="7608174"/>
                </a:lnTo>
                <a:close/>
                <a:moveTo>
                  <a:pt x="4819803" y="6892501"/>
                </a:moveTo>
                <a:lnTo>
                  <a:pt x="4483433" y="6892501"/>
                </a:lnTo>
                <a:lnTo>
                  <a:pt x="4483433" y="7243044"/>
                </a:lnTo>
                <a:lnTo>
                  <a:pt x="4819803" y="7243044"/>
                </a:lnTo>
                <a:close/>
                <a:moveTo>
                  <a:pt x="4819803" y="6527374"/>
                </a:moveTo>
                <a:lnTo>
                  <a:pt x="4483433" y="6527374"/>
                </a:lnTo>
                <a:lnTo>
                  <a:pt x="4483433" y="6877920"/>
                </a:lnTo>
                <a:lnTo>
                  <a:pt x="4819803" y="6877920"/>
                </a:lnTo>
                <a:close/>
                <a:moveTo>
                  <a:pt x="4819803" y="6187383"/>
                </a:moveTo>
                <a:lnTo>
                  <a:pt x="4483434" y="6187383"/>
                </a:lnTo>
                <a:lnTo>
                  <a:pt x="4483434" y="6357302"/>
                </a:lnTo>
                <a:lnTo>
                  <a:pt x="4483433" y="6357302"/>
                </a:lnTo>
                <a:lnTo>
                  <a:pt x="4483433" y="6512794"/>
                </a:lnTo>
                <a:lnTo>
                  <a:pt x="4819803" y="6512794"/>
                </a:lnTo>
                <a:close/>
                <a:moveTo>
                  <a:pt x="4819804" y="5822255"/>
                </a:moveTo>
                <a:lnTo>
                  <a:pt x="4483434" y="5822255"/>
                </a:lnTo>
                <a:lnTo>
                  <a:pt x="4483434" y="6172803"/>
                </a:lnTo>
                <a:lnTo>
                  <a:pt x="4819804" y="6172803"/>
                </a:lnTo>
                <a:close/>
                <a:moveTo>
                  <a:pt x="4819804" y="5457129"/>
                </a:moveTo>
                <a:lnTo>
                  <a:pt x="4483434" y="5457129"/>
                </a:lnTo>
                <a:lnTo>
                  <a:pt x="4483434" y="5807676"/>
                </a:lnTo>
                <a:lnTo>
                  <a:pt x="4819804" y="5807676"/>
                </a:lnTo>
                <a:close/>
                <a:moveTo>
                  <a:pt x="4819804" y="5092001"/>
                </a:moveTo>
                <a:lnTo>
                  <a:pt x="4483434" y="5092001"/>
                </a:lnTo>
                <a:lnTo>
                  <a:pt x="4483434" y="5442548"/>
                </a:lnTo>
                <a:lnTo>
                  <a:pt x="4819804" y="5442548"/>
                </a:lnTo>
                <a:close/>
                <a:moveTo>
                  <a:pt x="4819804" y="4726873"/>
                </a:moveTo>
                <a:lnTo>
                  <a:pt x="4483434" y="4726873"/>
                </a:lnTo>
                <a:lnTo>
                  <a:pt x="4483434" y="5077421"/>
                </a:lnTo>
                <a:lnTo>
                  <a:pt x="4819804" y="5077421"/>
                </a:lnTo>
                <a:close/>
                <a:moveTo>
                  <a:pt x="4819804" y="4361745"/>
                </a:moveTo>
                <a:lnTo>
                  <a:pt x="4483434" y="4361745"/>
                </a:lnTo>
                <a:lnTo>
                  <a:pt x="4483434" y="4712293"/>
                </a:lnTo>
                <a:lnTo>
                  <a:pt x="4819804" y="4712293"/>
                </a:lnTo>
                <a:close/>
                <a:moveTo>
                  <a:pt x="4819804" y="3996618"/>
                </a:moveTo>
                <a:lnTo>
                  <a:pt x="4483434" y="3996618"/>
                </a:lnTo>
                <a:lnTo>
                  <a:pt x="4483434" y="4347165"/>
                </a:lnTo>
                <a:lnTo>
                  <a:pt x="4819804" y="4347165"/>
                </a:lnTo>
                <a:close/>
                <a:moveTo>
                  <a:pt x="4819804" y="3631491"/>
                </a:moveTo>
                <a:lnTo>
                  <a:pt x="4483435" y="3631491"/>
                </a:lnTo>
                <a:lnTo>
                  <a:pt x="4483434" y="3982038"/>
                </a:lnTo>
                <a:lnTo>
                  <a:pt x="4819804" y="3982038"/>
                </a:lnTo>
                <a:close/>
                <a:moveTo>
                  <a:pt x="4819804" y="3266363"/>
                </a:moveTo>
                <a:lnTo>
                  <a:pt x="4483435" y="3266363"/>
                </a:lnTo>
                <a:lnTo>
                  <a:pt x="4483435" y="3616911"/>
                </a:lnTo>
                <a:lnTo>
                  <a:pt x="4819804" y="3616911"/>
                </a:lnTo>
                <a:close/>
                <a:moveTo>
                  <a:pt x="4819804" y="2901235"/>
                </a:moveTo>
                <a:lnTo>
                  <a:pt x="4483435" y="2901235"/>
                </a:lnTo>
                <a:lnTo>
                  <a:pt x="4483435" y="3251783"/>
                </a:lnTo>
                <a:lnTo>
                  <a:pt x="4819804" y="3251783"/>
                </a:lnTo>
                <a:close/>
                <a:moveTo>
                  <a:pt x="4819804" y="2536108"/>
                </a:moveTo>
                <a:lnTo>
                  <a:pt x="4483435" y="2536108"/>
                </a:lnTo>
                <a:lnTo>
                  <a:pt x="4483435" y="2886655"/>
                </a:lnTo>
                <a:lnTo>
                  <a:pt x="4819804" y="2886655"/>
                </a:lnTo>
                <a:close/>
                <a:moveTo>
                  <a:pt x="4819804" y="2170981"/>
                </a:moveTo>
                <a:lnTo>
                  <a:pt x="4483435" y="2170981"/>
                </a:lnTo>
                <a:lnTo>
                  <a:pt x="4483435" y="2521528"/>
                </a:lnTo>
                <a:lnTo>
                  <a:pt x="4819804" y="2521528"/>
                </a:lnTo>
                <a:close/>
                <a:moveTo>
                  <a:pt x="4819804" y="1805854"/>
                </a:moveTo>
                <a:lnTo>
                  <a:pt x="4483435" y="1805854"/>
                </a:lnTo>
                <a:lnTo>
                  <a:pt x="4483435" y="2156401"/>
                </a:lnTo>
                <a:lnTo>
                  <a:pt x="4819804" y="2156401"/>
                </a:lnTo>
                <a:close/>
                <a:moveTo>
                  <a:pt x="4819804" y="1440727"/>
                </a:moveTo>
                <a:lnTo>
                  <a:pt x="4483435" y="1440727"/>
                </a:lnTo>
                <a:lnTo>
                  <a:pt x="4483435" y="1791274"/>
                </a:lnTo>
                <a:lnTo>
                  <a:pt x="4819804" y="1791274"/>
                </a:lnTo>
                <a:close/>
                <a:moveTo>
                  <a:pt x="4819804" y="1075598"/>
                </a:moveTo>
                <a:lnTo>
                  <a:pt x="4483434" y="1075598"/>
                </a:lnTo>
                <a:lnTo>
                  <a:pt x="4483435" y="1426147"/>
                </a:lnTo>
                <a:lnTo>
                  <a:pt x="4819804" y="1426147"/>
                </a:lnTo>
                <a:close/>
                <a:moveTo>
                  <a:pt x="4819804" y="710474"/>
                </a:moveTo>
                <a:lnTo>
                  <a:pt x="4483434" y="710474"/>
                </a:lnTo>
                <a:lnTo>
                  <a:pt x="4483434" y="1061017"/>
                </a:lnTo>
                <a:lnTo>
                  <a:pt x="4819804" y="1061017"/>
                </a:lnTo>
                <a:close/>
                <a:moveTo>
                  <a:pt x="4819804" y="345347"/>
                </a:moveTo>
                <a:lnTo>
                  <a:pt x="4483434" y="345347"/>
                </a:lnTo>
                <a:lnTo>
                  <a:pt x="4483434" y="695893"/>
                </a:lnTo>
                <a:lnTo>
                  <a:pt x="4819804" y="695893"/>
                </a:lnTo>
                <a:close/>
                <a:moveTo>
                  <a:pt x="5171393" y="12004284"/>
                </a:moveTo>
                <a:lnTo>
                  <a:pt x="4835023" y="12004282"/>
                </a:lnTo>
                <a:lnTo>
                  <a:pt x="4835023" y="12354830"/>
                </a:lnTo>
                <a:lnTo>
                  <a:pt x="5171393" y="12354830"/>
                </a:lnTo>
                <a:close/>
                <a:moveTo>
                  <a:pt x="5171393" y="11639156"/>
                </a:moveTo>
                <a:lnTo>
                  <a:pt x="4835023" y="11639155"/>
                </a:lnTo>
                <a:lnTo>
                  <a:pt x="4835023" y="11989703"/>
                </a:lnTo>
                <a:lnTo>
                  <a:pt x="5171393" y="11989703"/>
                </a:lnTo>
                <a:close/>
                <a:moveTo>
                  <a:pt x="5171393" y="11274028"/>
                </a:moveTo>
                <a:lnTo>
                  <a:pt x="4835023" y="11274028"/>
                </a:lnTo>
                <a:lnTo>
                  <a:pt x="4835023" y="11624575"/>
                </a:lnTo>
                <a:lnTo>
                  <a:pt x="5171393" y="11624575"/>
                </a:lnTo>
                <a:close/>
                <a:moveTo>
                  <a:pt x="5171393" y="10908901"/>
                </a:moveTo>
                <a:lnTo>
                  <a:pt x="4835023" y="10908900"/>
                </a:lnTo>
                <a:lnTo>
                  <a:pt x="4835023" y="11259448"/>
                </a:lnTo>
                <a:lnTo>
                  <a:pt x="5171393" y="11259448"/>
                </a:lnTo>
                <a:close/>
                <a:moveTo>
                  <a:pt x="5171393" y="10543773"/>
                </a:moveTo>
                <a:lnTo>
                  <a:pt x="4835023" y="10543772"/>
                </a:lnTo>
                <a:lnTo>
                  <a:pt x="4835023" y="10894320"/>
                </a:lnTo>
                <a:lnTo>
                  <a:pt x="5171393" y="10894320"/>
                </a:lnTo>
                <a:close/>
                <a:moveTo>
                  <a:pt x="5171393" y="10178645"/>
                </a:moveTo>
                <a:lnTo>
                  <a:pt x="4835023" y="10178645"/>
                </a:lnTo>
                <a:lnTo>
                  <a:pt x="4835023" y="10529192"/>
                </a:lnTo>
                <a:lnTo>
                  <a:pt x="5171393" y="10529192"/>
                </a:lnTo>
                <a:close/>
                <a:moveTo>
                  <a:pt x="5171393" y="9813518"/>
                </a:moveTo>
                <a:lnTo>
                  <a:pt x="4835024" y="9813518"/>
                </a:lnTo>
                <a:lnTo>
                  <a:pt x="4835023" y="10164065"/>
                </a:lnTo>
                <a:lnTo>
                  <a:pt x="5171393" y="10164065"/>
                </a:lnTo>
                <a:close/>
                <a:moveTo>
                  <a:pt x="5171393" y="9448390"/>
                </a:moveTo>
                <a:lnTo>
                  <a:pt x="4835024" y="9448390"/>
                </a:lnTo>
                <a:lnTo>
                  <a:pt x="4835024" y="9798938"/>
                </a:lnTo>
                <a:lnTo>
                  <a:pt x="5171393" y="9798938"/>
                </a:lnTo>
                <a:close/>
                <a:moveTo>
                  <a:pt x="5171393" y="9083262"/>
                </a:moveTo>
                <a:lnTo>
                  <a:pt x="4835024" y="9083262"/>
                </a:lnTo>
                <a:lnTo>
                  <a:pt x="4835024" y="9433810"/>
                </a:lnTo>
                <a:lnTo>
                  <a:pt x="5171393" y="9433810"/>
                </a:lnTo>
                <a:close/>
                <a:moveTo>
                  <a:pt x="5171393" y="8718135"/>
                </a:moveTo>
                <a:lnTo>
                  <a:pt x="4835024" y="8718135"/>
                </a:lnTo>
                <a:lnTo>
                  <a:pt x="4835024" y="9068682"/>
                </a:lnTo>
                <a:lnTo>
                  <a:pt x="5171393" y="9068682"/>
                </a:lnTo>
                <a:close/>
                <a:moveTo>
                  <a:pt x="5171393" y="8353008"/>
                </a:moveTo>
                <a:lnTo>
                  <a:pt x="4835024" y="8353008"/>
                </a:lnTo>
                <a:lnTo>
                  <a:pt x="4835024" y="8703555"/>
                </a:lnTo>
                <a:lnTo>
                  <a:pt x="5171393" y="8703555"/>
                </a:lnTo>
                <a:close/>
                <a:moveTo>
                  <a:pt x="5171393" y="7987881"/>
                </a:moveTo>
                <a:lnTo>
                  <a:pt x="4835024" y="7987881"/>
                </a:lnTo>
                <a:lnTo>
                  <a:pt x="4835024" y="8338428"/>
                </a:lnTo>
                <a:lnTo>
                  <a:pt x="5171393" y="8338428"/>
                </a:lnTo>
                <a:close/>
                <a:moveTo>
                  <a:pt x="5171393" y="7622754"/>
                </a:moveTo>
                <a:lnTo>
                  <a:pt x="4835024" y="7622754"/>
                </a:lnTo>
                <a:lnTo>
                  <a:pt x="4835024" y="7973301"/>
                </a:lnTo>
                <a:lnTo>
                  <a:pt x="5171393" y="7973301"/>
                </a:lnTo>
                <a:close/>
                <a:moveTo>
                  <a:pt x="5171393" y="7257625"/>
                </a:moveTo>
                <a:lnTo>
                  <a:pt x="4835024" y="7257625"/>
                </a:lnTo>
                <a:lnTo>
                  <a:pt x="4835024" y="7608174"/>
                </a:lnTo>
                <a:lnTo>
                  <a:pt x="5171393" y="7608174"/>
                </a:lnTo>
                <a:close/>
                <a:moveTo>
                  <a:pt x="5171393" y="6892501"/>
                </a:moveTo>
                <a:lnTo>
                  <a:pt x="4835023" y="6892501"/>
                </a:lnTo>
                <a:lnTo>
                  <a:pt x="4835024" y="7243044"/>
                </a:lnTo>
                <a:lnTo>
                  <a:pt x="5171393" y="7243044"/>
                </a:lnTo>
                <a:close/>
                <a:moveTo>
                  <a:pt x="5171393" y="6527374"/>
                </a:moveTo>
                <a:lnTo>
                  <a:pt x="4835023" y="6527374"/>
                </a:lnTo>
                <a:lnTo>
                  <a:pt x="4835023" y="6877920"/>
                </a:lnTo>
                <a:lnTo>
                  <a:pt x="5171393" y="6877920"/>
                </a:lnTo>
                <a:close/>
                <a:moveTo>
                  <a:pt x="5171393" y="6187385"/>
                </a:moveTo>
                <a:lnTo>
                  <a:pt x="4835024" y="6187383"/>
                </a:lnTo>
                <a:lnTo>
                  <a:pt x="4835024" y="6357302"/>
                </a:lnTo>
                <a:lnTo>
                  <a:pt x="4835023" y="6357302"/>
                </a:lnTo>
                <a:lnTo>
                  <a:pt x="4835023" y="6512794"/>
                </a:lnTo>
                <a:lnTo>
                  <a:pt x="5171393" y="6512794"/>
                </a:lnTo>
                <a:close/>
                <a:moveTo>
                  <a:pt x="5171394" y="5822257"/>
                </a:moveTo>
                <a:lnTo>
                  <a:pt x="4835024" y="5822255"/>
                </a:lnTo>
                <a:lnTo>
                  <a:pt x="4835024" y="6172803"/>
                </a:lnTo>
                <a:lnTo>
                  <a:pt x="5171394" y="6172803"/>
                </a:lnTo>
                <a:close/>
                <a:moveTo>
                  <a:pt x="5171394" y="5457129"/>
                </a:moveTo>
                <a:lnTo>
                  <a:pt x="4835024" y="5457129"/>
                </a:lnTo>
                <a:lnTo>
                  <a:pt x="4835024" y="5807676"/>
                </a:lnTo>
                <a:lnTo>
                  <a:pt x="5171394" y="5807676"/>
                </a:lnTo>
                <a:close/>
                <a:moveTo>
                  <a:pt x="5171394" y="5092001"/>
                </a:moveTo>
                <a:lnTo>
                  <a:pt x="4835024" y="5092001"/>
                </a:lnTo>
                <a:lnTo>
                  <a:pt x="4835024" y="5442548"/>
                </a:lnTo>
                <a:lnTo>
                  <a:pt x="5171394" y="5442548"/>
                </a:lnTo>
                <a:close/>
                <a:moveTo>
                  <a:pt x="5171394" y="4726874"/>
                </a:moveTo>
                <a:lnTo>
                  <a:pt x="4835024" y="4726873"/>
                </a:lnTo>
                <a:lnTo>
                  <a:pt x="4835024" y="5077421"/>
                </a:lnTo>
                <a:lnTo>
                  <a:pt x="5171394" y="5077421"/>
                </a:lnTo>
                <a:close/>
                <a:moveTo>
                  <a:pt x="5171394" y="4361746"/>
                </a:moveTo>
                <a:lnTo>
                  <a:pt x="4835024" y="4361745"/>
                </a:lnTo>
                <a:lnTo>
                  <a:pt x="4835024" y="4712293"/>
                </a:lnTo>
                <a:lnTo>
                  <a:pt x="5171394" y="4712293"/>
                </a:lnTo>
                <a:close/>
                <a:moveTo>
                  <a:pt x="5171394" y="3996618"/>
                </a:moveTo>
                <a:lnTo>
                  <a:pt x="4835024" y="3996618"/>
                </a:lnTo>
                <a:lnTo>
                  <a:pt x="4835024" y="4347165"/>
                </a:lnTo>
                <a:lnTo>
                  <a:pt x="5171394" y="4347165"/>
                </a:lnTo>
                <a:close/>
                <a:moveTo>
                  <a:pt x="5171394" y="3631491"/>
                </a:moveTo>
                <a:lnTo>
                  <a:pt x="4835025" y="3631491"/>
                </a:lnTo>
                <a:lnTo>
                  <a:pt x="4835024" y="3982038"/>
                </a:lnTo>
                <a:lnTo>
                  <a:pt x="5171394" y="3982038"/>
                </a:lnTo>
                <a:close/>
                <a:moveTo>
                  <a:pt x="5171394" y="3266363"/>
                </a:moveTo>
                <a:lnTo>
                  <a:pt x="4835025" y="3266363"/>
                </a:lnTo>
                <a:lnTo>
                  <a:pt x="4835025" y="3616911"/>
                </a:lnTo>
                <a:lnTo>
                  <a:pt x="5171394" y="3616911"/>
                </a:lnTo>
                <a:close/>
                <a:moveTo>
                  <a:pt x="5171394" y="2901235"/>
                </a:moveTo>
                <a:lnTo>
                  <a:pt x="4835025" y="2901235"/>
                </a:lnTo>
                <a:lnTo>
                  <a:pt x="4835025" y="3251783"/>
                </a:lnTo>
                <a:lnTo>
                  <a:pt x="5171394" y="3251783"/>
                </a:lnTo>
                <a:close/>
                <a:moveTo>
                  <a:pt x="5171394" y="2536108"/>
                </a:moveTo>
                <a:lnTo>
                  <a:pt x="4835025" y="2536108"/>
                </a:lnTo>
                <a:lnTo>
                  <a:pt x="4835025" y="2886655"/>
                </a:lnTo>
                <a:lnTo>
                  <a:pt x="5171394" y="2886655"/>
                </a:lnTo>
                <a:close/>
                <a:moveTo>
                  <a:pt x="5171394" y="2170981"/>
                </a:moveTo>
                <a:lnTo>
                  <a:pt x="4835025" y="2170981"/>
                </a:lnTo>
                <a:lnTo>
                  <a:pt x="4835025" y="2521528"/>
                </a:lnTo>
                <a:lnTo>
                  <a:pt x="5171394" y="2521528"/>
                </a:lnTo>
                <a:close/>
                <a:moveTo>
                  <a:pt x="5171394" y="1805854"/>
                </a:moveTo>
                <a:lnTo>
                  <a:pt x="4835025" y="1805854"/>
                </a:lnTo>
                <a:lnTo>
                  <a:pt x="4835025" y="2156401"/>
                </a:lnTo>
                <a:lnTo>
                  <a:pt x="5171394" y="2156401"/>
                </a:lnTo>
                <a:close/>
                <a:moveTo>
                  <a:pt x="5171394" y="1440727"/>
                </a:moveTo>
                <a:lnTo>
                  <a:pt x="4835025" y="1440727"/>
                </a:lnTo>
                <a:lnTo>
                  <a:pt x="4835025" y="1791274"/>
                </a:lnTo>
                <a:lnTo>
                  <a:pt x="5171394" y="1791274"/>
                </a:lnTo>
                <a:close/>
                <a:moveTo>
                  <a:pt x="5171394" y="1075598"/>
                </a:moveTo>
                <a:lnTo>
                  <a:pt x="4835025" y="1075598"/>
                </a:lnTo>
                <a:lnTo>
                  <a:pt x="4835025" y="1426147"/>
                </a:lnTo>
                <a:lnTo>
                  <a:pt x="5171394" y="1426147"/>
                </a:lnTo>
                <a:close/>
                <a:moveTo>
                  <a:pt x="5171394" y="710474"/>
                </a:moveTo>
                <a:lnTo>
                  <a:pt x="4835024" y="710474"/>
                </a:lnTo>
                <a:lnTo>
                  <a:pt x="4835025" y="1061017"/>
                </a:lnTo>
                <a:lnTo>
                  <a:pt x="5171394" y="1061017"/>
                </a:lnTo>
                <a:close/>
                <a:moveTo>
                  <a:pt x="5171394" y="345347"/>
                </a:moveTo>
                <a:lnTo>
                  <a:pt x="4835024" y="345347"/>
                </a:lnTo>
                <a:lnTo>
                  <a:pt x="4835024" y="695893"/>
                </a:lnTo>
                <a:lnTo>
                  <a:pt x="5171394" y="695893"/>
                </a:lnTo>
                <a:close/>
                <a:moveTo>
                  <a:pt x="5522983" y="12004284"/>
                </a:moveTo>
                <a:lnTo>
                  <a:pt x="5186613" y="12004284"/>
                </a:lnTo>
                <a:lnTo>
                  <a:pt x="5186613" y="12354830"/>
                </a:lnTo>
                <a:lnTo>
                  <a:pt x="5522983" y="12354830"/>
                </a:lnTo>
                <a:close/>
                <a:moveTo>
                  <a:pt x="5522983" y="11639156"/>
                </a:moveTo>
                <a:lnTo>
                  <a:pt x="5186613" y="11639156"/>
                </a:lnTo>
                <a:lnTo>
                  <a:pt x="5186613" y="11989703"/>
                </a:lnTo>
                <a:lnTo>
                  <a:pt x="5522983" y="11989703"/>
                </a:lnTo>
                <a:close/>
                <a:moveTo>
                  <a:pt x="5522983" y="11274028"/>
                </a:moveTo>
                <a:lnTo>
                  <a:pt x="5186613" y="11274028"/>
                </a:lnTo>
                <a:lnTo>
                  <a:pt x="5186613" y="11624575"/>
                </a:lnTo>
                <a:lnTo>
                  <a:pt x="5522983" y="11624575"/>
                </a:lnTo>
                <a:close/>
                <a:moveTo>
                  <a:pt x="5522983" y="10908901"/>
                </a:moveTo>
                <a:lnTo>
                  <a:pt x="5186613" y="10908901"/>
                </a:lnTo>
                <a:lnTo>
                  <a:pt x="5186613" y="11259448"/>
                </a:lnTo>
                <a:lnTo>
                  <a:pt x="5522983" y="11259448"/>
                </a:lnTo>
                <a:close/>
                <a:moveTo>
                  <a:pt x="5522983" y="10543773"/>
                </a:moveTo>
                <a:lnTo>
                  <a:pt x="5186613" y="10543773"/>
                </a:lnTo>
                <a:lnTo>
                  <a:pt x="5186613" y="10894320"/>
                </a:lnTo>
                <a:lnTo>
                  <a:pt x="5522983" y="10894320"/>
                </a:lnTo>
                <a:close/>
                <a:moveTo>
                  <a:pt x="5522983" y="10178645"/>
                </a:moveTo>
                <a:lnTo>
                  <a:pt x="5186613" y="10178645"/>
                </a:lnTo>
                <a:lnTo>
                  <a:pt x="5186613" y="10529192"/>
                </a:lnTo>
                <a:lnTo>
                  <a:pt x="5522983" y="10529192"/>
                </a:lnTo>
                <a:close/>
                <a:moveTo>
                  <a:pt x="5522983" y="9813518"/>
                </a:moveTo>
                <a:lnTo>
                  <a:pt x="5186613" y="9813518"/>
                </a:lnTo>
                <a:lnTo>
                  <a:pt x="5186613" y="10164065"/>
                </a:lnTo>
                <a:lnTo>
                  <a:pt x="5522983" y="10164065"/>
                </a:lnTo>
                <a:close/>
                <a:moveTo>
                  <a:pt x="5522983" y="9448390"/>
                </a:moveTo>
                <a:lnTo>
                  <a:pt x="5186613" y="9448390"/>
                </a:lnTo>
                <a:lnTo>
                  <a:pt x="5186613" y="9798938"/>
                </a:lnTo>
                <a:lnTo>
                  <a:pt x="5522983" y="9798938"/>
                </a:lnTo>
                <a:close/>
                <a:moveTo>
                  <a:pt x="5522983" y="9083262"/>
                </a:moveTo>
                <a:lnTo>
                  <a:pt x="5186613" y="9083262"/>
                </a:lnTo>
                <a:lnTo>
                  <a:pt x="5186613" y="9433810"/>
                </a:lnTo>
                <a:lnTo>
                  <a:pt x="5522983" y="9433810"/>
                </a:lnTo>
                <a:close/>
                <a:moveTo>
                  <a:pt x="5522983" y="8718135"/>
                </a:moveTo>
                <a:lnTo>
                  <a:pt x="5186613" y="8718135"/>
                </a:lnTo>
                <a:lnTo>
                  <a:pt x="5186613" y="9068682"/>
                </a:lnTo>
                <a:lnTo>
                  <a:pt x="5522983" y="9068682"/>
                </a:lnTo>
                <a:close/>
                <a:moveTo>
                  <a:pt x="5522983" y="8353008"/>
                </a:moveTo>
                <a:lnTo>
                  <a:pt x="5186613" y="8353008"/>
                </a:lnTo>
                <a:lnTo>
                  <a:pt x="5186613" y="8703555"/>
                </a:lnTo>
                <a:lnTo>
                  <a:pt x="5522983" y="8703555"/>
                </a:lnTo>
                <a:close/>
                <a:moveTo>
                  <a:pt x="5522983" y="7987881"/>
                </a:moveTo>
                <a:lnTo>
                  <a:pt x="5186613" y="7987881"/>
                </a:lnTo>
                <a:lnTo>
                  <a:pt x="5186613" y="8338428"/>
                </a:lnTo>
                <a:lnTo>
                  <a:pt x="5522983" y="8338428"/>
                </a:lnTo>
                <a:close/>
                <a:moveTo>
                  <a:pt x="5522983" y="7622754"/>
                </a:moveTo>
                <a:lnTo>
                  <a:pt x="5186613" y="7622754"/>
                </a:lnTo>
                <a:lnTo>
                  <a:pt x="5186613" y="7973301"/>
                </a:lnTo>
                <a:lnTo>
                  <a:pt x="5522983" y="7973301"/>
                </a:lnTo>
                <a:close/>
                <a:moveTo>
                  <a:pt x="5522983" y="7257625"/>
                </a:moveTo>
                <a:lnTo>
                  <a:pt x="5186613" y="7257625"/>
                </a:lnTo>
                <a:lnTo>
                  <a:pt x="5186613" y="7608174"/>
                </a:lnTo>
                <a:lnTo>
                  <a:pt x="5522983" y="7608174"/>
                </a:lnTo>
                <a:close/>
                <a:moveTo>
                  <a:pt x="5522983" y="6892501"/>
                </a:moveTo>
                <a:lnTo>
                  <a:pt x="5186613" y="6892501"/>
                </a:lnTo>
                <a:lnTo>
                  <a:pt x="5186613" y="7243044"/>
                </a:lnTo>
                <a:lnTo>
                  <a:pt x="5522983" y="7243044"/>
                </a:lnTo>
                <a:close/>
                <a:moveTo>
                  <a:pt x="5522983" y="6527374"/>
                </a:moveTo>
                <a:lnTo>
                  <a:pt x="5186613" y="6527374"/>
                </a:lnTo>
                <a:lnTo>
                  <a:pt x="5186613" y="6877920"/>
                </a:lnTo>
                <a:lnTo>
                  <a:pt x="5522983" y="6877920"/>
                </a:lnTo>
                <a:close/>
                <a:moveTo>
                  <a:pt x="5522983" y="6187385"/>
                </a:moveTo>
                <a:lnTo>
                  <a:pt x="5186614" y="6187385"/>
                </a:lnTo>
                <a:lnTo>
                  <a:pt x="5186614" y="6357302"/>
                </a:lnTo>
                <a:lnTo>
                  <a:pt x="5186613" y="6357302"/>
                </a:lnTo>
                <a:lnTo>
                  <a:pt x="5186613" y="6512794"/>
                </a:lnTo>
                <a:lnTo>
                  <a:pt x="5522983" y="6512794"/>
                </a:lnTo>
                <a:close/>
                <a:moveTo>
                  <a:pt x="5522984" y="5822257"/>
                </a:moveTo>
                <a:lnTo>
                  <a:pt x="5186614" y="5822257"/>
                </a:lnTo>
                <a:lnTo>
                  <a:pt x="5186614" y="6172803"/>
                </a:lnTo>
                <a:lnTo>
                  <a:pt x="5522984" y="6172803"/>
                </a:lnTo>
                <a:close/>
                <a:moveTo>
                  <a:pt x="5522984" y="5457129"/>
                </a:moveTo>
                <a:lnTo>
                  <a:pt x="5186614" y="5457129"/>
                </a:lnTo>
                <a:lnTo>
                  <a:pt x="5186614" y="5807676"/>
                </a:lnTo>
                <a:lnTo>
                  <a:pt x="5522984" y="5807676"/>
                </a:lnTo>
                <a:close/>
                <a:moveTo>
                  <a:pt x="5522984" y="5092001"/>
                </a:moveTo>
                <a:lnTo>
                  <a:pt x="5186614" y="5092001"/>
                </a:lnTo>
                <a:lnTo>
                  <a:pt x="5186614" y="5442548"/>
                </a:lnTo>
                <a:lnTo>
                  <a:pt x="5522984" y="5442548"/>
                </a:lnTo>
                <a:close/>
                <a:moveTo>
                  <a:pt x="5522984" y="4726874"/>
                </a:moveTo>
                <a:lnTo>
                  <a:pt x="5186614" y="4726874"/>
                </a:lnTo>
                <a:lnTo>
                  <a:pt x="5186614" y="5077421"/>
                </a:lnTo>
                <a:lnTo>
                  <a:pt x="5522984" y="5077421"/>
                </a:lnTo>
                <a:close/>
                <a:moveTo>
                  <a:pt x="5522984" y="4361746"/>
                </a:moveTo>
                <a:lnTo>
                  <a:pt x="5186614" y="4361746"/>
                </a:lnTo>
                <a:lnTo>
                  <a:pt x="5186614" y="4712293"/>
                </a:lnTo>
                <a:lnTo>
                  <a:pt x="5522984" y="4712293"/>
                </a:lnTo>
                <a:close/>
                <a:moveTo>
                  <a:pt x="5522984" y="3996618"/>
                </a:moveTo>
                <a:lnTo>
                  <a:pt x="5186614" y="3996618"/>
                </a:lnTo>
                <a:lnTo>
                  <a:pt x="5186614" y="4347165"/>
                </a:lnTo>
                <a:lnTo>
                  <a:pt x="5522984" y="4347165"/>
                </a:lnTo>
                <a:close/>
                <a:moveTo>
                  <a:pt x="5522984" y="3631491"/>
                </a:moveTo>
                <a:lnTo>
                  <a:pt x="5186614" y="3631491"/>
                </a:lnTo>
                <a:lnTo>
                  <a:pt x="5186614" y="3982038"/>
                </a:lnTo>
                <a:lnTo>
                  <a:pt x="5522984" y="3982038"/>
                </a:lnTo>
                <a:close/>
                <a:moveTo>
                  <a:pt x="5522984" y="3266363"/>
                </a:moveTo>
                <a:lnTo>
                  <a:pt x="5186614" y="3266363"/>
                </a:lnTo>
                <a:lnTo>
                  <a:pt x="5186614" y="3616911"/>
                </a:lnTo>
                <a:lnTo>
                  <a:pt x="5522984" y="3616911"/>
                </a:lnTo>
                <a:close/>
                <a:moveTo>
                  <a:pt x="5522984" y="2901235"/>
                </a:moveTo>
                <a:lnTo>
                  <a:pt x="5186614" y="2901235"/>
                </a:lnTo>
                <a:lnTo>
                  <a:pt x="5186614" y="3251783"/>
                </a:lnTo>
                <a:lnTo>
                  <a:pt x="5522984" y="3251783"/>
                </a:lnTo>
                <a:close/>
                <a:moveTo>
                  <a:pt x="5522984" y="2536108"/>
                </a:moveTo>
                <a:lnTo>
                  <a:pt x="5186614" y="2536108"/>
                </a:lnTo>
                <a:lnTo>
                  <a:pt x="5186614" y="2886655"/>
                </a:lnTo>
                <a:lnTo>
                  <a:pt x="5522984" y="2886655"/>
                </a:lnTo>
                <a:close/>
                <a:moveTo>
                  <a:pt x="5522984" y="2170981"/>
                </a:moveTo>
                <a:lnTo>
                  <a:pt x="5186614" y="2170981"/>
                </a:lnTo>
                <a:lnTo>
                  <a:pt x="5186614" y="2521528"/>
                </a:lnTo>
                <a:lnTo>
                  <a:pt x="5522984" y="2521528"/>
                </a:lnTo>
                <a:close/>
                <a:moveTo>
                  <a:pt x="5522984" y="1805854"/>
                </a:moveTo>
                <a:lnTo>
                  <a:pt x="5186614" y="1805854"/>
                </a:lnTo>
                <a:lnTo>
                  <a:pt x="5186614" y="2156401"/>
                </a:lnTo>
                <a:lnTo>
                  <a:pt x="5522984" y="2156401"/>
                </a:lnTo>
                <a:close/>
                <a:moveTo>
                  <a:pt x="5522984" y="1440727"/>
                </a:moveTo>
                <a:lnTo>
                  <a:pt x="5186614" y="1440727"/>
                </a:lnTo>
                <a:lnTo>
                  <a:pt x="5186614" y="1791274"/>
                </a:lnTo>
                <a:lnTo>
                  <a:pt x="5522984" y="1791274"/>
                </a:lnTo>
                <a:close/>
                <a:moveTo>
                  <a:pt x="5522984" y="1075598"/>
                </a:moveTo>
                <a:lnTo>
                  <a:pt x="5186614" y="1075598"/>
                </a:lnTo>
                <a:lnTo>
                  <a:pt x="5186614" y="1426147"/>
                </a:lnTo>
                <a:lnTo>
                  <a:pt x="5522984" y="1426147"/>
                </a:lnTo>
                <a:close/>
                <a:moveTo>
                  <a:pt x="5522984" y="710474"/>
                </a:moveTo>
                <a:lnTo>
                  <a:pt x="5186614" y="710474"/>
                </a:lnTo>
                <a:lnTo>
                  <a:pt x="5186614" y="1061017"/>
                </a:lnTo>
                <a:lnTo>
                  <a:pt x="5522984" y="1061017"/>
                </a:lnTo>
                <a:close/>
                <a:moveTo>
                  <a:pt x="5522984" y="345347"/>
                </a:moveTo>
                <a:lnTo>
                  <a:pt x="5186614" y="345347"/>
                </a:lnTo>
                <a:lnTo>
                  <a:pt x="5186614" y="695893"/>
                </a:lnTo>
                <a:lnTo>
                  <a:pt x="5522984" y="695893"/>
                </a:lnTo>
                <a:close/>
                <a:moveTo>
                  <a:pt x="5874573" y="12004284"/>
                </a:moveTo>
                <a:lnTo>
                  <a:pt x="5538203" y="12004284"/>
                </a:lnTo>
                <a:lnTo>
                  <a:pt x="5538203" y="12354830"/>
                </a:lnTo>
                <a:lnTo>
                  <a:pt x="5874573" y="12354830"/>
                </a:lnTo>
                <a:close/>
                <a:moveTo>
                  <a:pt x="5874573" y="11639156"/>
                </a:moveTo>
                <a:lnTo>
                  <a:pt x="5538203" y="11639156"/>
                </a:lnTo>
                <a:lnTo>
                  <a:pt x="5538203" y="11989703"/>
                </a:lnTo>
                <a:lnTo>
                  <a:pt x="5874573" y="11989703"/>
                </a:lnTo>
                <a:close/>
                <a:moveTo>
                  <a:pt x="5874573" y="11274028"/>
                </a:moveTo>
                <a:lnTo>
                  <a:pt x="5538203" y="11274028"/>
                </a:lnTo>
                <a:lnTo>
                  <a:pt x="5538203" y="11624575"/>
                </a:lnTo>
                <a:lnTo>
                  <a:pt x="5874573" y="11624575"/>
                </a:lnTo>
                <a:close/>
                <a:moveTo>
                  <a:pt x="5874573" y="10908901"/>
                </a:moveTo>
                <a:lnTo>
                  <a:pt x="5538203" y="10908901"/>
                </a:lnTo>
                <a:lnTo>
                  <a:pt x="5538203" y="11259448"/>
                </a:lnTo>
                <a:lnTo>
                  <a:pt x="5874573" y="11259448"/>
                </a:lnTo>
                <a:close/>
                <a:moveTo>
                  <a:pt x="5874573" y="10543773"/>
                </a:moveTo>
                <a:lnTo>
                  <a:pt x="5538203" y="10543773"/>
                </a:lnTo>
                <a:lnTo>
                  <a:pt x="5538203" y="10894320"/>
                </a:lnTo>
                <a:lnTo>
                  <a:pt x="5874573" y="10894320"/>
                </a:lnTo>
                <a:close/>
                <a:moveTo>
                  <a:pt x="5874573" y="10178645"/>
                </a:moveTo>
                <a:lnTo>
                  <a:pt x="5538203" y="10178645"/>
                </a:lnTo>
                <a:lnTo>
                  <a:pt x="5538203" y="10529192"/>
                </a:lnTo>
                <a:lnTo>
                  <a:pt x="5874573" y="10529192"/>
                </a:lnTo>
                <a:close/>
                <a:moveTo>
                  <a:pt x="5874573" y="9813518"/>
                </a:moveTo>
                <a:lnTo>
                  <a:pt x="5538203" y="9813518"/>
                </a:lnTo>
                <a:lnTo>
                  <a:pt x="5538203" y="10164065"/>
                </a:lnTo>
                <a:lnTo>
                  <a:pt x="5874573" y="10164065"/>
                </a:lnTo>
                <a:close/>
                <a:moveTo>
                  <a:pt x="5874573" y="9448390"/>
                </a:moveTo>
                <a:lnTo>
                  <a:pt x="5538203" y="9448390"/>
                </a:lnTo>
                <a:lnTo>
                  <a:pt x="5538203" y="9798938"/>
                </a:lnTo>
                <a:lnTo>
                  <a:pt x="5874573" y="9798938"/>
                </a:lnTo>
                <a:close/>
                <a:moveTo>
                  <a:pt x="5874573" y="9083262"/>
                </a:moveTo>
                <a:lnTo>
                  <a:pt x="5538203" y="9083262"/>
                </a:lnTo>
                <a:lnTo>
                  <a:pt x="5538203" y="9433810"/>
                </a:lnTo>
                <a:lnTo>
                  <a:pt x="5874573" y="9433810"/>
                </a:lnTo>
                <a:close/>
                <a:moveTo>
                  <a:pt x="5874573" y="8718135"/>
                </a:moveTo>
                <a:lnTo>
                  <a:pt x="5538203" y="8718135"/>
                </a:lnTo>
                <a:lnTo>
                  <a:pt x="5538203" y="9068682"/>
                </a:lnTo>
                <a:lnTo>
                  <a:pt x="5874573" y="9068682"/>
                </a:lnTo>
                <a:close/>
                <a:moveTo>
                  <a:pt x="5874573" y="8353008"/>
                </a:moveTo>
                <a:lnTo>
                  <a:pt x="5538203" y="8353008"/>
                </a:lnTo>
                <a:lnTo>
                  <a:pt x="5538203" y="8703555"/>
                </a:lnTo>
                <a:lnTo>
                  <a:pt x="5874573" y="8703555"/>
                </a:lnTo>
                <a:close/>
                <a:moveTo>
                  <a:pt x="5874573" y="7987881"/>
                </a:moveTo>
                <a:lnTo>
                  <a:pt x="5538203" y="7987881"/>
                </a:lnTo>
                <a:lnTo>
                  <a:pt x="5538203" y="8338428"/>
                </a:lnTo>
                <a:lnTo>
                  <a:pt x="5874573" y="8338428"/>
                </a:lnTo>
                <a:close/>
                <a:moveTo>
                  <a:pt x="5874573" y="7622754"/>
                </a:moveTo>
                <a:lnTo>
                  <a:pt x="5538203" y="7622754"/>
                </a:lnTo>
                <a:lnTo>
                  <a:pt x="5538203" y="7973301"/>
                </a:lnTo>
                <a:lnTo>
                  <a:pt x="5874573" y="7973301"/>
                </a:lnTo>
                <a:close/>
                <a:moveTo>
                  <a:pt x="5874573" y="7257625"/>
                </a:moveTo>
                <a:lnTo>
                  <a:pt x="5538203" y="7257625"/>
                </a:lnTo>
                <a:lnTo>
                  <a:pt x="5538203" y="7608174"/>
                </a:lnTo>
                <a:lnTo>
                  <a:pt x="5874573" y="7608174"/>
                </a:lnTo>
                <a:close/>
                <a:moveTo>
                  <a:pt x="5874573" y="6892501"/>
                </a:moveTo>
                <a:lnTo>
                  <a:pt x="5538203" y="6892501"/>
                </a:lnTo>
                <a:lnTo>
                  <a:pt x="5538203" y="7243044"/>
                </a:lnTo>
                <a:lnTo>
                  <a:pt x="5874573" y="7243044"/>
                </a:lnTo>
                <a:close/>
                <a:moveTo>
                  <a:pt x="5874573" y="6527374"/>
                </a:moveTo>
                <a:lnTo>
                  <a:pt x="5538203" y="6527374"/>
                </a:lnTo>
                <a:lnTo>
                  <a:pt x="5538203" y="6877920"/>
                </a:lnTo>
                <a:lnTo>
                  <a:pt x="5874573" y="6877920"/>
                </a:lnTo>
                <a:close/>
                <a:moveTo>
                  <a:pt x="5874573" y="6187385"/>
                </a:moveTo>
                <a:lnTo>
                  <a:pt x="5538204" y="6187385"/>
                </a:lnTo>
                <a:lnTo>
                  <a:pt x="5538204" y="6357302"/>
                </a:lnTo>
                <a:lnTo>
                  <a:pt x="5538203" y="6357302"/>
                </a:lnTo>
                <a:lnTo>
                  <a:pt x="5538203" y="6512794"/>
                </a:lnTo>
                <a:lnTo>
                  <a:pt x="5874573" y="6512794"/>
                </a:lnTo>
                <a:close/>
                <a:moveTo>
                  <a:pt x="5874574" y="5822257"/>
                </a:moveTo>
                <a:lnTo>
                  <a:pt x="5538204" y="5822257"/>
                </a:lnTo>
                <a:lnTo>
                  <a:pt x="5538204" y="6172803"/>
                </a:lnTo>
                <a:lnTo>
                  <a:pt x="5874574" y="6172803"/>
                </a:lnTo>
                <a:close/>
                <a:moveTo>
                  <a:pt x="5874574" y="5457129"/>
                </a:moveTo>
                <a:lnTo>
                  <a:pt x="5538204" y="5457129"/>
                </a:lnTo>
                <a:lnTo>
                  <a:pt x="5538204" y="5807676"/>
                </a:lnTo>
                <a:lnTo>
                  <a:pt x="5874574" y="5807676"/>
                </a:lnTo>
                <a:close/>
                <a:moveTo>
                  <a:pt x="5874574" y="5092001"/>
                </a:moveTo>
                <a:lnTo>
                  <a:pt x="5538204" y="5092001"/>
                </a:lnTo>
                <a:lnTo>
                  <a:pt x="5538204" y="5442548"/>
                </a:lnTo>
                <a:lnTo>
                  <a:pt x="5874574" y="5442548"/>
                </a:lnTo>
                <a:close/>
                <a:moveTo>
                  <a:pt x="5874574" y="4726874"/>
                </a:moveTo>
                <a:lnTo>
                  <a:pt x="5538204" y="4726874"/>
                </a:lnTo>
                <a:lnTo>
                  <a:pt x="5538204" y="5077421"/>
                </a:lnTo>
                <a:lnTo>
                  <a:pt x="5874574" y="5077421"/>
                </a:lnTo>
                <a:close/>
                <a:moveTo>
                  <a:pt x="5874574" y="4361746"/>
                </a:moveTo>
                <a:lnTo>
                  <a:pt x="5538204" y="4361746"/>
                </a:lnTo>
                <a:lnTo>
                  <a:pt x="5538204" y="4712293"/>
                </a:lnTo>
                <a:lnTo>
                  <a:pt x="5874574" y="4712293"/>
                </a:lnTo>
                <a:close/>
                <a:moveTo>
                  <a:pt x="5874574" y="3996618"/>
                </a:moveTo>
                <a:lnTo>
                  <a:pt x="5538204" y="3996618"/>
                </a:lnTo>
                <a:lnTo>
                  <a:pt x="5538204" y="4347165"/>
                </a:lnTo>
                <a:lnTo>
                  <a:pt x="5874574" y="4347165"/>
                </a:lnTo>
                <a:close/>
                <a:moveTo>
                  <a:pt x="5874574" y="3631491"/>
                </a:moveTo>
                <a:lnTo>
                  <a:pt x="5538204" y="3631491"/>
                </a:lnTo>
                <a:lnTo>
                  <a:pt x="5538204" y="3982038"/>
                </a:lnTo>
                <a:lnTo>
                  <a:pt x="5874574" y="3982038"/>
                </a:lnTo>
                <a:close/>
                <a:moveTo>
                  <a:pt x="5874574" y="3266363"/>
                </a:moveTo>
                <a:lnTo>
                  <a:pt x="5538204" y="3266363"/>
                </a:lnTo>
                <a:lnTo>
                  <a:pt x="5538204" y="3616911"/>
                </a:lnTo>
                <a:lnTo>
                  <a:pt x="5874574" y="3616911"/>
                </a:lnTo>
                <a:close/>
                <a:moveTo>
                  <a:pt x="5874574" y="2901235"/>
                </a:moveTo>
                <a:lnTo>
                  <a:pt x="5538204" y="2901235"/>
                </a:lnTo>
                <a:lnTo>
                  <a:pt x="5538204" y="3251783"/>
                </a:lnTo>
                <a:lnTo>
                  <a:pt x="5874574" y="3251783"/>
                </a:lnTo>
                <a:close/>
                <a:moveTo>
                  <a:pt x="5874574" y="2536108"/>
                </a:moveTo>
                <a:lnTo>
                  <a:pt x="5538204" y="2536108"/>
                </a:lnTo>
                <a:lnTo>
                  <a:pt x="5538204" y="2886655"/>
                </a:lnTo>
                <a:lnTo>
                  <a:pt x="5874574" y="2886655"/>
                </a:lnTo>
                <a:close/>
                <a:moveTo>
                  <a:pt x="5874574" y="2170981"/>
                </a:moveTo>
                <a:lnTo>
                  <a:pt x="5538204" y="2170981"/>
                </a:lnTo>
                <a:lnTo>
                  <a:pt x="5538204" y="2521528"/>
                </a:lnTo>
                <a:lnTo>
                  <a:pt x="5874574" y="2521528"/>
                </a:lnTo>
                <a:close/>
                <a:moveTo>
                  <a:pt x="5874574" y="1805854"/>
                </a:moveTo>
                <a:lnTo>
                  <a:pt x="5538204" y="1805854"/>
                </a:lnTo>
                <a:lnTo>
                  <a:pt x="5538204" y="2156401"/>
                </a:lnTo>
                <a:lnTo>
                  <a:pt x="5874574" y="2156401"/>
                </a:lnTo>
                <a:close/>
                <a:moveTo>
                  <a:pt x="5874574" y="1440727"/>
                </a:moveTo>
                <a:lnTo>
                  <a:pt x="5538204" y="1440727"/>
                </a:lnTo>
                <a:lnTo>
                  <a:pt x="5538204" y="1791274"/>
                </a:lnTo>
                <a:lnTo>
                  <a:pt x="5874574" y="1791274"/>
                </a:lnTo>
                <a:close/>
                <a:moveTo>
                  <a:pt x="5874574" y="1075598"/>
                </a:moveTo>
                <a:lnTo>
                  <a:pt x="5538204" y="1075598"/>
                </a:lnTo>
                <a:lnTo>
                  <a:pt x="5538204" y="1426147"/>
                </a:lnTo>
                <a:lnTo>
                  <a:pt x="5874574" y="1426147"/>
                </a:lnTo>
                <a:close/>
                <a:moveTo>
                  <a:pt x="5874574" y="710474"/>
                </a:moveTo>
                <a:lnTo>
                  <a:pt x="5538204" y="710474"/>
                </a:lnTo>
                <a:lnTo>
                  <a:pt x="5538204" y="1061017"/>
                </a:lnTo>
                <a:lnTo>
                  <a:pt x="5874574" y="1061017"/>
                </a:lnTo>
                <a:close/>
                <a:moveTo>
                  <a:pt x="5874574" y="345347"/>
                </a:moveTo>
                <a:lnTo>
                  <a:pt x="5538204" y="345347"/>
                </a:lnTo>
                <a:lnTo>
                  <a:pt x="5538204" y="695893"/>
                </a:lnTo>
                <a:lnTo>
                  <a:pt x="5874574" y="695893"/>
                </a:lnTo>
                <a:close/>
                <a:moveTo>
                  <a:pt x="6226162" y="12004284"/>
                </a:moveTo>
                <a:lnTo>
                  <a:pt x="5889793" y="12004284"/>
                </a:lnTo>
                <a:lnTo>
                  <a:pt x="5889793" y="12354830"/>
                </a:lnTo>
                <a:lnTo>
                  <a:pt x="6226162" y="12354830"/>
                </a:lnTo>
                <a:close/>
                <a:moveTo>
                  <a:pt x="6226162" y="11639156"/>
                </a:moveTo>
                <a:lnTo>
                  <a:pt x="5889793" y="11639156"/>
                </a:lnTo>
                <a:lnTo>
                  <a:pt x="5889793" y="11989703"/>
                </a:lnTo>
                <a:lnTo>
                  <a:pt x="6226162" y="11989703"/>
                </a:lnTo>
                <a:close/>
                <a:moveTo>
                  <a:pt x="6226162" y="11274028"/>
                </a:moveTo>
                <a:lnTo>
                  <a:pt x="5889793" y="11274028"/>
                </a:lnTo>
                <a:lnTo>
                  <a:pt x="5889793" y="11624575"/>
                </a:lnTo>
                <a:lnTo>
                  <a:pt x="6226162" y="11624575"/>
                </a:lnTo>
                <a:close/>
                <a:moveTo>
                  <a:pt x="6226162" y="10908900"/>
                </a:moveTo>
                <a:lnTo>
                  <a:pt x="5889793" y="10908901"/>
                </a:lnTo>
                <a:lnTo>
                  <a:pt x="5889793" y="11259448"/>
                </a:lnTo>
                <a:lnTo>
                  <a:pt x="6226162" y="11259448"/>
                </a:lnTo>
                <a:close/>
                <a:moveTo>
                  <a:pt x="6226162" y="10543773"/>
                </a:moveTo>
                <a:lnTo>
                  <a:pt x="5889793" y="10543773"/>
                </a:lnTo>
                <a:lnTo>
                  <a:pt x="5889793" y="10894320"/>
                </a:lnTo>
                <a:lnTo>
                  <a:pt x="6226162" y="10894320"/>
                </a:lnTo>
                <a:close/>
                <a:moveTo>
                  <a:pt x="6226162" y="10178645"/>
                </a:moveTo>
                <a:lnTo>
                  <a:pt x="5889793" y="10178645"/>
                </a:lnTo>
                <a:lnTo>
                  <a:pt x="5889793" y="10529192"/>
                </a:lnTo>
                <a:lnTo>
                  <a:pt x="6226162" y="10529192"/>
                </a:lnTo>
                <a:close/>
                <a:moveTo>
                  <a:pt x="6226162" y="9813518"/>
                </a:moveTo>
                <a:lnTo>
                  <a:pt x="5889793" y="9813518"/>
                </a:lnTo>
                <a:lnTo>
                  <a:pt x="5889793" y="10164065"/>
                </a:lnTo>
                <a:lnTo>
                  <a:pt x="6226162" y="10164065"/>
                </a:lnTo>
                <a:close/>
                <a:moveTo>
                  <a:pt x="6226162" y="9448390"/>
                </a:moveTo>
                <a:lnTo>
                  <a:pt x="5889793" y="9448390"/>
                </a:lnTo>
                <a:lnTo>
                  <a:pt x="5889793" y="9798938"/>
                </a:lnTo>
                <a:lnTo>
                  <a:pt x="6226162" y="9798938"/>
                </a:lnTo>
                <a:close/>
                <a:moveTo>
                  <a:pt x="6226162" y="9083262"/>
                </a:moveTo>
                <a:lnTo>
                  <a:pt x="5889793" y="9083262"/>
                </a:lnTo>
                <a:lnTo>
                  <a:pt x="5889793" y="9433810"/>
                </a:lnTo>
                <a:lnTo>
                  <a:pt x="6226162" y="9433810"/>
                </a:lnTo>
                <a:close/>
                <a:moveTo>
                  <a:pt x="6226162" y="8718135"/>
                </a:moveTo>
                <a:lnTo>
                  <a:pt x="5889793" y="8718135"/>
                </a:lnTo>
                <a:lnTo>
                  <a:pt x="5889793" y="9068682"/>
                </a:lnTo>
                <a:lnTo>
                  <a:pt x="6226162" y="9068682"/>
                </a:lnTo>
                <a:close/>
                <a:moveTo>
                  <a:pt x="6226162" y="8353008"/>
                </a:moveTo>
                <a:lnTo>
                  <a:pt x="5889793" y="8353008"/>
                </a:lnTo>
                <a:lnTo>
                  <a:pt x="5889793" y="8703555"/>
                </a:lnTo>
                <a:lnTo>
                  <a:pt x="6226162" y="8703555"/>
                </a:lnTo>
                <a:close/>
                <a:moveTo>
                  <a:pt x="6226162" y="7987881"/>
                </a:moveTo>
                <a:lnTo>
                  <a:pt x="5889793" y="7987881"/>
                </a:lnTo>
                <a:lnTo>
                  <a:pt x="5889793" y="8338428"/>
                </a:lnTo>
                <a:lnTo>
                  <a:pt x="6226162" y="8338428"/>
                </a:lnTo>
                <a:close/>
                <a:moveTo>
                  <a:pt x="6226162" y="7622754"/>
                </a:moveTo>
                <a:lnTo>
                  <a:pt x="5889793" y="7622754"/>
                </a:lnTo>
                <a:lnTo>
                  <a:pt x="5889793" y="7973301"/>
                </a:lnTo>
                <a:lnTo>
                  <a:pt x="6226162" y="7973301"/>
                </a:lnTo>
                <a:close/>
                <a:moveTo>
                  <a:pt x="6226162" y="7257625"/>
                </a:moveTo>
                <a:lnTo>
                  <a:pt x="5889793" y="7257625"/>
                </a:lnTo>
                <a:lnTo>
                  <a:pt x="5889793" y="7608174"/>
                </a:lnTo>
                <a:lnTo>
                  <a:pt x="6226162" y="7608174"/>
                </a:lnTo>
                <a:close/>
                <a:moveTo>
                  <a:pt x="6226162" y="6892501"/>
                </a:moveTo>
                <a:lnTo>
                  <a:pt x="5889793" y="6892501"/>
                </a:lnTo>
                <a:lnTo>
                  <a:pt x="5889793" y="7243044"/>
                </a:lnTo>
                <a:lnTo>
                  <a:pt x="6226162" y="7243044"/>
                </a:lnTo>
                <a:close/>
                <a:moveTo>
                  <a:pt x="6226163" y="6527374"/>
                </a:moveTo>
                <a:lnTo>
                  <a:pt x="5889793" y="6527374"/>
                </a:lnTo>
                <a:lnTo>
                  <a:pt x="5889793" y="6877920"/>
                </a:lnTo>
                <a:lnTo>
                  <a:pt x="6226162" y="6877921"/>
                </a:lnTo>
                <a:close/>
                <a:moveTo>
                  <a:pt x="6226163" y="6187384"/>
                </a:moveTo>
                <a:lnTo>
                  <a:pt x="5889794" y="6187385"/>
                </a:lnTo>
                <a:lnTo>
                  <a:pt x="5889794" y="6357302"/>
                </a:lnTo>
                <a:lnTo>
                  <a:pt x="5889793" y="6357302"/>
                </a:lnTo>
                <a:lnTo>
                  <a:pt x="5889793" y="6512794"/>
                </a:lnTo>
                <a:lnTo>
                  <a:pt x="6226163" y="6512794"/>
                </a:lnTo>
                <a:lnTo>
                  <a:pt x="6226163" y="6357302"/>
                </a:lnTo>
                <a:close/>
                <a:moveTo>
                  <a:pt x="6226163" y="5822257"/>
                </a:moveTo>
                <a:lnTo>
                  <a:pt x="5889794" y="5822257"/>
                </a:lnTo>
                <a:lnTo>
                  <a:pt x="5889794" y="6172803"/>
                </a:lnTo>
                <a:lnTo>
                  <a:pt x="6226163" y="6172803"/>
                </a:lnTo>
                <a:close/>
                <a:moveTo>
                  <a:pt x="6226163" y="5457129"/>
                </a:moveTo>
                <a:lnTo>
                  <a:pt x="5889794" y="5457129"/>
                </a:lnTo>
                <a:lnTo>
                  <a:pt x="5889794" y="5807676"/>
                </a:lnTo>
                <a:lnTo>
                  <a:pt x="6226163" y="5807676"/>
                </a:lnTo>
                <a:close/>
                <a:moveTo>
                  <a:pt x="6226163" y="5092001"/>
                </a:moveTo>
                <a:lnTo>
                  <a:pt x="5889794" y="5092001"/>
                </a:lnTo>
                <a:lnTo>
                  <a:pt x="5889794" y="5442548"/>
                </a:lnTo>
                <a:lnTo>
                  <a:pt x="6226163" y="5442548"/>
                </a:lnTo>
                <a:close/>
                <a:moveTo>
                  <a:pt x="6226163" y="4726873"/>
                </a:moveTo>
                <a:lnTo>
                  <a:pt x="5889794" y="4726874"/>
                </a:lnTo>
                <a:lnTo>
                  <a:pt x="5889794" y="5077421"/>
                </a:lnTo>
                <a:lnTo>
                  <a:pt x="6226163" y="5077421"/>
                </a:lnTo>
                <a:close/>
                <a:moveTo>
                  <a:pt x="6226163" y="4361746"/>
                </a:moveTo>
                <a:lnTo>
                  <a:pt x="5889794" y="4361746"/>
                </a:lnTo>
                <a:lnTo>
                  <a:pt x="5889794" y="4712293"/>
                </a:lnTo>
                <a:lnTo>
                  <a:pt x="6226163" y="4712293"/>
                </a:lnTo>
                <a:close/>
                <a:moveTo>
                  <a:pt x="6226163" y="3996618"/>
                </a:moveTo>
                <a:lnTo>
                  <a:pt x="5889794" y="3996618"/>
                </a:lnTo>
                <a:lnTo>
                  <a:pt x="5889794" y="4347165"/>
                </a:lnTo>
                <a:lnTo>
                  <a:pt x="6226163" y="4347165"/>
                </a:lnTo>
                <a:close/>
                <a:moveTo>
                  <a:pt x="6226163" y="3631491"/>
                </a:moveTo>
                <a:lnTo>
                  <a:pt x="5889794" y="3631491"/>
                </a:lnTo>
                <a:lnTo>
                  <a:pt x="5889794" y="3982038"/>
                </a:lnTo>
                <a:lnTo>
                  <a:pt x="6226163" y="3982038"/>
                </a:lnTo>
                <a:close/>
                <a:moveTo>
                  <a:pt x="6226163" y="3266363"/>
                </a:moveTo>
                <a:lnTo>
                  <a:pt x="5889794" y="3266363"/>
                </a:lnTo>
                <a:lnTo>
                  <a:pt x="5889794" y="3616911"/>
                </a:lnTo>
                <a:lnTo>
                  <a:pt x="6226163" y="3616911"/>
                </a:lnTo>
                <a:close/>
                <a:moveTo>
                  <a:pt x="6226163" y="2901235"/>
                </a:moveTo>
                <a:lnTo>
                  <a:pt x="5889794" y="2901235"/>
                </a:lnTo>
                <a:lnTo>
                  <a:pt x="5889794" y="3251783"/>
                </a:lnTo>
                <a:lnTo>
                  <a:pt x="6226163" y="3251783"/>
                </a:lnTo>
                <a:close/>
                <a:moveTo>
                  <a:pt x="6226163" y="2536108"/>
                </a:moveTo>
                <a:lnTo>
                  <a:pt x="5889794" y="2536108"/>
                </a:lnTo>
                <a:lnTo>
                  <a:pt x="5889794" y="2886655"/>
                </a:lnTo>
                <a:lnTo>
                  <a:pt x="6226163" y="2886655"/>
                </a:lnTo>
                <a:close/>
                <a:moveTo>
                  <a:pt x="6226163" y="2170981"/>
                </a:moveTo>
                <a:lnTo>
                  <a:pt x="5889794" y="2170981"/>
                </a:lnTo>
                <a:lnTo>
                  <a:pt x="5889794" y="2521528"/>
                </a:lnTo>
                <a:lnTo>
                  <a:pt x="6226163" y="2521528"/>
                </a:lnTo>
                <a:close/>
                <a:moveTo>
                  <a:pt x="6226163" y="1805854"/>
                </a:moveTo>
                <a:lnTo>
                  <a:pt x="5889794" y="1805854"/>
                </a:lnTo>
                <a:lnTo>
                  <a:pt x="5889794" y="2156401"/>
                </a:lnTo>
                <a:lnTo>
                  <a:pt x="6226163" y="2156401"/>
                </a:lnTo>
                <a:close/>
                <a:moveTo>
                  <a:pt x="6226163" y="1440727"/>
                </a:moveTo>
                <a:lnTo>
                  <a:pt x="5889794" y="1440727"/>
                </a:lnTo>
                <a:lnTo>
                  <a:pt x="5889794" y="1791274"/>
                </a:lnTo>
                <a:lnTo>
                  <a:pt x="6226163" y="1791274"/>
                </a:lnTo>
                <a:close/>
                <a:moveTo>
                  <a:pt x="6226163" y="1075598"/>
                </a:moveTo>
                <a:lnTo>
                  <a:pt x="5889794" y="1075598"/>
                </a:lnTo>
                <a:lnTo>
                  <a:pt x="5889794" y="1426147"/>
                </a:lnTo>
                <a:lnTo>
                  <a:pt x="6226163" y="1426147"/>
                </a:lnTo>
                <a:close/>
                <a:moveTo>
                  <a:pt x="6226163" y="710474"/>
                </a:moveTo>
                <a:lnTo>
                  <a:pt x="5889794" y="710474"/>
                </a:lnTo>
                <a:lnTo>
                  <a:pt x="5889794" y="1061017"/>
                </a:lnTo>
                <a:lnTo>
                  <a:pt x="6226163" y="1061017"/>
                </a:lnTo>
                <a:close/>
                <a:moveTo>
                  <a:pt x="6226164" y="345347"/>
                </a:moveTo>
                <a:lnTo>
                  <a:pt x="5889794" y="345347"/>
                </a:lnTo>
                <a:lnTo>
                  <a:pt x="5889794" y="695893"/>
                </a:lnTo>
                <a:lnTo>
                  <a:pt x="6226163" y="695894"/>
                </a:lnTo>
                <a:close/>
                <a:moveTo>
                  <a:pt x="6577751" y="12004284"/>
                </a:moveTo>
                <a:lnTo>
                  <a:pt x="6241382" y="12004284"/>
                </a:lnTo>
                <a:lnTo>
                  <a:pt x="6241382" y="12354830"/>
                </a:lnTo>
                <a:lnTo>
                  <a:pt x="6577751" y="12354830"/>
                </a:lnTo>
                <a:close/>
                <a:moveTo>
                  <a:pt x="6577751" y="11639156"/>
                </a:moveTo>
                <a:lnTo>
                  <a:pt x="6241382" y="11639156"/>
                </a:lnTo>
                <a:lnTo>
                  <a:pt x="6241382" y="11989703"/>
                </a:lnTo>
                <a:lnTo>
                  <a:pt x="6577751" y="11989703"/>
                </a:lnTo>
                <a:close/>
                <a:moveTo>
                  <a:pt x="6577751" y="11274028"/>
                </a:moveTo>
                <a:lnTo>
                  <a:pt x="6241382" y="11274028"/>
                </a:lnTo>
                <a:lnTo>
                  <a:pt x="6241382" y="11624575"/>
                </a:lnTo>
                <a:lnTo>
                  <a:pt x="6577751" y="11624575"/>
                </a:lnTo>
                <a:close/>
                <a:moveTo>
                  <a:pt x="6577751" y="10908900"/>
                </a:moveTo>
                <a:lnTo>
                  <a:pt x="6241382" y="10908900"/>
                </a:lnTo>
                <a:lnTo>
                  <a:pt x="6241382" y="11259448"/>
                </a:lnTo>
                <a:lnTo>
                  <a:pt x="6577751" y="11259448"/>
                </a:lnTo>
                <a:close/>
                <a:moveTo>
                  <a:pt x="6577751" y="10543773"/>
                </a:moveTo>
                <a:lnTo>
                  <a:pt x="6241382" y="10543773"/>
                </a:lnTo>
                <a:lnTo>
                  <a:pt x="6241382" y="10894320"/>
                </a:lnTo>
                <a:lnTo>
                  <a:pt x="6577751" y="10894320"/>
                </a:lnTo>
                <a:close/>
                <a:moveTo>
                  <a:pt x="6577751" y="10178645"/>
                </a:moveTo>
                <a:lnTo>
                  <a:pt x="6241382" y="10178645"/>
                </a:lnTo>
                <a:lnTo>
                  <a:pt x="6241382" y="10529192"/>
                </a:lnTo>
                <a:lnTo>
                  <a:pt x="6577751" y="10529192"/>
                </a:lnTo>
                <a:close/>
                <a:moveTo>
                  <a:pt x="6577751" y="9813518"/>
                </a:moveTo>
                <a:lnTo>
                  <a:pt x="6241382" y="9813518"/>
                </a:lnTo>
                <a:lnTo>
                  <a:pt x="6241382" y="10164065"/>
                </a:lnTo>
                <a:lnTo>
                  <a:pt x="6577751" y="10164065"/>
                </a:lnTo>
                <a:close/>
                <a:moveTo>
                  <a:pt x="6577751" y="9448390"/>
                </a:moveTo>
                <a:lnTo>
                  <a:pt x="6241382" y="9448390"/>
                </a:lnTo>
                <a:lnTo>
                  <a:pt x="6241382" y="9798938"/>
                </a:lnTo>
                <a:lnTo>
                  <a:pt x="6577751" y="9798938"/>
                </a:lnTo>
                <a:close/>
                <a:moveTo>
                  <a:pt x="6577751" y="9083262"/>
                </a:moveTo>
                <a:lnTo>
                  <a:pt x="6241382" y="9083262"/>
                </a:lnTo>
                <a:lnTo>
                  <a:pt x="6241382" y="9433810"/>
                </a:lnTo>
                <a:lnTo>
                  <a:pt x="6577751" y="9433810"/>
                </a:lnTo>
                <a:close/>
                <a:moveTo>
                  <a:pt x="6577751" y="8718135"/>
                </a:moveTo>
                <a:lnTo>
                  <a:pt x="6241382" y="8718135"/>
                </a:lnTo>
                <a:lnTo>
                  <a:pt x="6241382" y="9068682"/>
                </a:lnTo>
                <a:lnTo>
                  <a:pt x="6577751" y="9068682"/>
                </a:lnTo>
                <a:close/>
                <a:moveTo>
                  <a:pt x="6577751" y="8353008"/>
                </a:moveTo>
                <a:lnTo>
                  <a:pt x="6241382" y="8353008"/>
                </a:lnTo>
                <a:lnTo>
                  <a:pt x="6241382" y="8703555"/>
                </a:lnTo>
                <a:lnTo>
                  <a:pt x="6577751" y="8703555"/>
                </a:lnTo>
                <a:close/>
                <a:moveTo>
                  <a:pt x="6577751" y="7987881"/>
                </a:moveTo>
                <a:lnTo>
                  <a:pt x="6241382" y="7987881"/>
                </a:lnTo>
                <a:lnTo>
                  <a:pt x="6241382" y="8338428"/>
                </a:lnTo>
                <a:lnTo>
                  <a:pt x="6577751" y="8338428"/>
                </a:lnTo>
                <a:close/>
                <a:moveTo>
                  <a:pt x="6577751" y="7622754"/>
                </a:moveTo>
                <a:lnTo>
                  <a:pt x="6241382" y="7622754"/>
                </a:lnTo>
                <a:lnTo>
                  <a:pt x="6241382" y="7973301"/>
                </a:lnTo>
                <a:lnTo>
                  <a:pt x="6577751" y="7973301"/>
                </a:lnTo>
                <a:close/>
                <a:moveTo>
                  <a:pt x="6577751" y="7257625"/>
                </a:moveTo>
                <a:lnTo>
                  <a:pt x="6241382" y="7257625"/>
                </a:lnTo>
                <a:lnTo>
                  <a:pt x="6241382" y="7608174"/>
                </a:lnTo>
                <a:lnTo>
                  <a:pt x="6577751" y="7608174"/>
                </a:lnTo>
                <a:close/>
                <a:moveTo>
                  <a:pt x="6577751" y="6892501"/>
                </a:moveTo>
                <a:lnTo>
                  <a:pt x="6241382" y="6892501"/>
                </a:lnTo>
                <a:lnTo>
                  <a:pt x="6241382" y="7243044"/>
                </a:lnTo>
                <a:lnTo>
                  <a:pt x="6577751" y="7243044"/>
                </a:lnTo>
                <a:close/>
                <a:moveTo>
                  <a:pt x="6577752" y="6527374"/>
                </a:moveTo>
                <a:lnTo>
                  <a:pt x="6241383" y="6527374"/>
                </a:lnTo>
                <a:lnTo>
                  <a:pt x="6241382" y="6877921"/>
                </a:lnTo>
                <a:lnTo>
                  <a:pt x="6577751" y="6877921"/>
                </a:lnTo>
                <a:close/>
                <a:moveTo>
                  <a:pt x="6577752" y="6187384"/>
                </a:moveTo>
                <a:lnTo>
                  <a:pt x="6241383" y="6187384"/>
                </a:lnTo>
                <a:lnTo>
                  <a:pt x="6241383" y="6357302"/>
                </a:lnTo>
                <a:lnTo>
                  <a:pt x="6241383" y="6512794"/>
                </a:lnTo>
                <a:lnTo>
                  <a:pt x="6577752" y="6512794"/>
                </a:lnTo>
                <a:lnTo>
                  <a:pt x="6577752" y="6357302"/>
                </a:lnTo>
                <a:close/>
                <a:moveTo>
                  <a:pt x="6577752" y="5822257"/>
                </a:moveTo>
                <a:lnTo>
                  <a:pt x="6241383" y="5822257"/>
                </a:lnTo>
                <a:lnTo>
                  <a:pt x="6241383" y="6172803"/>
                </a:lnTo>
                <a:lnTo>
                  <a:pt x="6577752" y="6172803"/>
                </a:lnTo>
                <a:close/>
                <a:moveTo>
                  <a:pt x="6577752" y="5457129"/>
                </a:moveTo>
                <a:lnTo>
                  <a:pt x="6241383" y="5457129"/>
                </a:lnTo>
                <a:lnTo>
                  <a:pt x="6241383" y="5807676"/>
                </a:lnTo>
                <a:lnTo>
                  <a:pt x="6577752" y="5807676"/>
                </a:lnTo>
                <a:close/>
                <a:moveTo>
                  <a:pt x="6577752" y="5092001"/>
                </a:moveTo>
                <a:lnTo>
                  <a:pt x="6241383" y="5092001"/>
                </a:lnTo>
                <a:lnTo>
                  <a:pt x="6241383" y="5442548"/>
                </a:lnTo>
                <a:lnTo>
                  <a:pt x="6577752" y="5442548"/>
                </a:lnTo>
                <a:close/>
                <a:moveTo>
                  <a:pt x="6577752" y="4726873"/>
                </a:moveTo>
                <a:lnTo>
                  <a:pt x="6241383" y="4726873"/>
                </a:lnTo>
                <a:lnTo>
                  <a:pt x="6241383" y="5077421"/>
                </a:lnTo>
                <a:lnTo>
                  <a:pt x="6577752" y="5077421"/>
                </a:lnTo>
                <a:close/>
                <a:moveTo>
                  <a:pt x="6577752" y="4361746"/>
                </a:moveTo>
                <a:lnTo>
                  <a:pt x="6241383" y="4361746"/>
                </a:lnTo>
                <a:lnTo>
                  <a:pt x="6241383" y="4712293"/>
                </a:lnTo>
                <a:lnTo>
                  <a:pt x="6577752" y="4712293"/>
                </a:lnTo>
                <a:close/>
                <a:moveTo>
                  <a:pt x="6577752" y="3996618"/>
                </a:moveTo>
                <a:lnTo>
                  <a:pt x="6241383" y="3996618"/>
                </a:lnTo>
                <a:lnTo>
                  <a:pt x="6241383" y="4347165"/>
                </a:lnTo>
                <a:lnTo>
                  <a:pt x="6577752" y="4347165"/>
                </a:lnTo>
                <a:close/>
                <a:moveTo>
                  <a:pt x="6577752" y="3631491"/>
                </a:moveTo>
                <a:lnTo>
                  <a:pt x="6241383" y="3631491"/>
                </a:lnTo>
                <a:lnTo>
                  <a:pt x="6241383" y="3982038"/>
                </a:lnTo>
                <a:lnTo>
                  <a:pt x="6577752" y="3982038"/>
                </a:lnTo>
                <a:close/>
                <a:moveTo>
                  <a:pt x="6577752" y="3266363"/>
                </a:moveTo>
                <a:lnTo>
                  <a:pt x="6241383" y="3266363"/>
                </a:lnTo>
                <a:lnTo>
                  <a:pt x="6241383" y="3616911"/>
                </a:lnTo>
                <a:lnTo>
                  <a:pt x="6577752" y="3616911"/>
                </a:lnTo>
                <a:close/>
                <a:moveTo>
                  <a:pt x="6577752" y="2901235"/>
                </a:moveTo>
                <a:lnTo>
                  <a:pt x="6241383" y="2901235"/>
                </a:lnTo>
                <a:lnTo>
                  <a:pt x="6241383" y="3251783"/>
                </a:lnTo>
                <a:lnTo>
                  <a:pt x="6577752" y="3251783"/>
                </a:lnTo>
                <a:close/>
                <a:moveTo>
                  <a:pt x="6577752" y="2536108"/>
                </a:moveTo>
                <a:lnTo>
                  <a:pt x="6241383" y="2536108"/>
                </a:lnTo>
                <a:lnTo>
                  <a:pt x="6241383" y="2886655"/>
                </a:lnTo>
                <a:lnTo>
                  <a:pt x="6577752" y="2886655"/>
                </a:lnTo>
                <a:close/>
                <a:moveTo>
                  <a:pt x="6577752" y="2170981"/>
                </a:moveTo>
                <a:lnTo>
                  <a:pt x="6241383" y="2170981"/>
                </a:lnTo>
                <a:lnTo>
                  <a:pt x="6241383" y="2521528"/>
                </a:lnTo>
                <a:lnTo>
                  <a:pt x="6577752" y="2521528"/>
                </a:lnTo>
                <a:close/>
                <a:moveTo>
                  <a:pt x="6577752" y="1805854"/>
                </a:moveTo>
                <a:lnTo>
                  <a:pt x="6241383" y="1805854"/>
                </a:lnTo>
                <a:lnTo>
                  <a:pt x="6241383" y="2156401"/>
                </a:lnTo>
                <a:lnTo>
                  <a:pt x="6577752" y="2156401"/>
                </a:lnTo>
                <a:close/>
                <a:moveTo>
                  <a:pt x="6577752" y="1440727"/>
                </a:moveTo>
                <a:lnTo>
                  <a:pt x="6241383" y="1440727"/>
                </a:lnTo>
                <a:lnTo>
                  <a:pt x="6241383" y="1791274"/>
                </a:lnTo>
                <a:lnTo>
                  <a:pt x="6577752" y="1791274"/>
                </a:lnTo>
                <a:close/>
                <a:moveTo>
                  <a:pt x="6577752" y="1075598"/>
                </a:moveTo>
                <a:lnTo>
                  <a:pt x="6241383" y="1075598"/>
                </a:lnTo>
                <a:lnTo>
                  <a:pt x="6241383" y="1426147"/>
                </a:lnTo>
                <a:lnTo>
                  <a:pt x="6577752" y="1426147"/>
                </a:lnTo>
                <a:close/>
                <a:moveTo>
                  <a:pt x="6577752" y="710474"/>
                </a:moveTo>
                <a:lnTo>
                  <a:pt x="6241383" y="710474"/>
                </a:lnTo>
                <a:lnTo>
                  <a:pt x="6241383" y="1061017"/>
                </a:lnTo>
                <a:lnTo>
                  <a:pt x="6577752" y="1061017"/>
                </a:lnTo>
                <a:close/>
                <a:moveTo>
                  <a:pt x="6577753" y="345347"/>
                </a:moveTo>
                <a:lnTo>
                  <a:pt x="6241384" y="345347"/>
                </a:lnTo>
                <a:lnTo>
                  <a:pt x="6241383" y="695894"/>
                </a:lnTo>
                <a:lnTo>
                  <a:pt x="6577752" y="695894"/>
                </a:lnTo>
                <a:close/>
                <a:moveTo>
                  <a:pt x="6929342" y="12004284"/>
                </a:moveTo>
                <a:lnTo>
                  <a:pt x="6592971" y="12004284"/>
                </a:lnTo>
                <a:lnTo>
                  <a:pt x="6592971" y="12354830"/>
                </a:lnTo>
                <a:lnTo>
                  <a:pt x="6929342" y="12354830"/>
                </a:lnTo>
                <a:close/>
                <a:moveTo>
                  <a:pt x="6929342" y="11639156"/>
                </a:moveTo>
                <a:lnTo>
                  <a:pt x="6592971" y="11639156"/>
                </a:lnTo>
                <a:lnTo>
                  <a:pt x="6592971" y="11989703"/>
                </a:lnTo>
                <a:lnTo>
                  <a:pt x="6929342" y="11989703"/>
                </a:lnTo>
                <a:close/>
                <a:moveTo>
                  <a:pt x="6929342" y="11274028"/>
                </a:moveTo>
                <a:lnTo>
                  <a:pt x="6592971" y="11274028"/>
                </a:lnTo>
                <a:lnTo>
                  <a:pt x="6592971" y="11624575"/>
                </a:lnTo>
                <a:lnTo>
                  <a:pt x="6929342" y="11624575"/>
                </a:lnTo>
                <a:close/>
                <a:moveTo>
                  <a:pt x="6929342" y="10908900"/>
                </a:moveTo>
                <a:lnTo>
                  <a:pt x="6592971" y="10908900"/>
                </a:lnTo>
                <a:lnTo>
                  <a:pt x="6592971" y="11259448"/>
                </a:lnTo>
                <a:lnTo>
                  <a:pt x="6929342" y="11259448"/>
                </a:lnTo>
                <a:close/>
                <a:moveTo>
                  <a:pt x="6929342" y="10543773"/>
                </a:moveTo>
                <a:lnTo>
                  <a:pt x="6592971" y="10543773"/>
                </a:lnTo>
                <a:lnTo>
                  <a:pt x="6592971" y="10894320"/>
                </a:lnTo>
                <a:lnTo>
                  <a:pt x="6929342" y="10894320"/>
                </a:lnTo>
                <a:close/>
                <a:moveTo>
                  <a:pt x="6929342" y="10178645"/>
                </a:moveTo>
                <a:lnTo>
                  <a:pt x="6592971" y="10178645"/>
                </a:lnTo>
                <a:lnTo>
                  <a:pt x="6592971" y="10529192"/>
                </a:lnTo>
                <a:lnTo>
                  <a:pt x="6929342" y="10529192"/>
                </a:lnTo>
                <a:close/>
                <a:moveTo>
                  <a:pt x="6929342" y="9813518"/>
                </a:moveTo>
                <a:lnTo>
                  <a:pt x="6592971" y="9813518"/>
                </a:lnTo>
                <a:lnTo>
                  <a:pt x="6592971" y="10164065"/>
                </a:lnTo>
                <a:lnTo>
                  <a:pt x="6929342" y="10164065"/>
                </a:lnTo>
                <a:close/>
                <a:moveTo>
                  <a:pt x="6929342" y="9448390"/>
                </a:moveTo>
                <a:lnTo>
                  <a:pt x="6592971" y="9448390"/>
                </a:lnTo>
                <a:lnTo>
                  <a:pt x="6592971" y="9798938"/>
                </a:lnTo>
                <a:lnTo>
                  <a:pt x="6929342" y="9798938"/>
                </a:lnTo>
                <a:close/>
                <a:moveTo>
                  <a:pt x="6929342" y="9083262"/>
                </a:moveTo>
                <a:lnTo>
                  <a:pt x="6592971" y="9083262"/>
                </a:lnTo>
                <a:lnTo>
                  <a:pt x="6592971" y="9433810"/>
                </a:lnTo>
                <a:lnTo>
                  <a:pt x="6929342" y="9433810"/>
                </a:lnTo>
                <a:close/>
                <a:moveTo>
                  <a:pt x="6929342" y="8718135"/>
                </a:moveTo>
                <a:lnTo>
                  <a:pt x="6592971" y="8718135"/>
                </a:lnTo>
                <a:lnTo>
                  <a:pt x="6592971" y="9068682"/>
                </a:lnTo>
                <a:lnTo>
                  <a:pt x="6929342" y="9068682"/>
                </a:lnTo>
                <a:close/>
                <a:moveTo>
                  <a:pt x="6929342" y="8353008"/>
                </a:moveTo>
                <a:lnTo>
                  <a:pt x="6592971" y="8353008"/>
                </a:lnTo>
                <a:lnTo>
                  <a:pt x="6592971" y="8703555"/>
                </a:lnTo>
                <a:lnTo>
                  <a:pt x="6929342" y="8703555"/>
                </a:lnTo>
                <a:close/>
                <a:moveTo>
                  <a:pt x="6929342" y="7987881"/>
                </a:moveTo>
                <a:lnTo>
                  <a:pt x="6592971" y="7987881"/>
                </a:lnTo>
                <a:lnTo>
                  <a:pt x="6592971" y="8338428"/>
                </a:lnTo>
                <a:lnTo>
                  <a:pt x="6929342" y="8338428"/>
                </a:lnTo>
                <a:close/>
                <a:moveTo>
                  <a:pt x="6929342" y="7622754"/>
                </a:moveTo>
                <a:lnTo>
                  <a:pt x="6592971" y="7622754"/>
                </a:lnTo>
                <a:lnTo>
                  <a:pt x="6592971" y="7973301"/>
                </a:lnTo>
                <a:lnTo>
                  <a:pt x="6929342" y="7973301"/>
                </a:lnTo>
                <a:close/>
                <a:moveTo>
                  <a:pt x="6929342" y="7257625"/>
                </a:moveTo>
                <a:lnTo>
                  <a:pt x="6592971" y="7257625"/>
                </a:lnTo>
                <a:lnTo>
                  <a:pt x="6592971" y="7608174"/>
                </a:lnTo>
                <a:lnTo>
                  <a:pt x="6929342" y="7608174"/>
                </a:lnTo>
                <a:close/>
                <a:moveTo>
                  <a:pt x="6929342" y="6892501"/>
                </a:moveTo>
                <a:lnTo>
                  <a:pt x="6592971" y="6892501"/>
                </a:lnTo>
                <a:lnTo>
                  <a:pt x="6592971" y="7243044"/>
                </a:lnTo>
                <a:lnTo>
                  <a:pt x="6929342" y="7243044"/>
                </a:lnTo>
                <a:close/>
                <a:moveTo>
                  <a:pt x="6929342" y="6527374"/>
                </a:moveTo>
                <a:lnTo>
                  <a:pt x="6592973" y="6527374"/>
                </a:lnTo>
                <a:lnTo>
                  <a:pt x="6592971" y="6877921"/>
                </a:lnTo>
                <a:lnTo>
                  <a:pt x="6929342" y="6877921"/>
                </a:lnTo>
                <a:close/>
                <a:moveTo>
                  <a:pt x="6929342" y="6187384"/>
                </a:moveTo>
                <a:lnTo>
                  <a:pt x="6592973" y="6187384"/>
                </a:lnTo>
                <a:lnTo>
                  <a:pt x="6592973" y="6512794"/>
                </a:lnTo>
                <a:lnTo>
                  <a:pt x="6929342" y="6512794"/>
                </a:lnTo>
                <a:close/>
                <a:moveTo>
                  <a:pt x="6929343" y="5822257"/>
                </a:moveTo>
                <a:lnTo>
                  <a:pt x="6592972" y="5822257"/>
                </a:lnTo>
                <a:lnTo>
                  <a:pt x="6592972" y="6172803"/>
                </a:lnTo>
                <a:lnTo>
                  <a:pt x="6929343" y="6172803"/>
                </a:lnTo>
                <a:close/>
                <a:moveTo>
                  <a:pt x="6929343" y="5457129"/>
                </a:moveTo>
                <a:lnTo>
                  <a:pt x="6592972" y="5457129"/>
                </a:lnTo>
                <a:lnTo>
                  <a:pt x="6592972" y="5807676"/>
                </a:lnTo>
                <a:lnTo>
                  <a:pt x="6929343" y="5807676"/>
                </a:lnTo>
                <a:close/>
                <a:moveTo>
                  <a:pt x="6929343" y="5092001"/>
                </a:moveTo>
                <a:lnTo>
                  <a:pt x="6592972" y="5092001"/>
                </a:lnTo>
                <a:lnTo>
                  <a:pt x="6592972" y="5442548"/>
                </a:lnTo>
                <a:lnTo>
                  <a:pt x="6929343" y="5442548"/>
                </a:lnTo>
                <a:close/>
                <a:moveTo>
                  <a:pt x="6929343" y="4726873"/>
                </a:moveTo>
                <a:lnTo>
                  <a:pt x="6592972" y="4726873"/>
                </a:lnTo>
                <a:lnTo>
                  <a:pt x="6592972" y="5077421"/>
                </a:lnTo>
                <a:lnTo>
                  <a:pt x="6929343" y="5077421"/>
                </a:lnTo>
                <a:close/>
                <a:moveTo>
                  <a:pt x="6929343" y="4361746"/>
                </a:moveTo>
                <a:lnTo>
                  <a:pt x="6592972" y="4361746"/>
                </a:lnTo>
                <a:lnTo>
                  <a:pt x="6592972" y="4712293"/>
                </a:lnTo>
                <a:lnTo>
                  <a:pt x="6929343" y="4712293"/>
                </a:lnTo>
                <a:close/>
                <a:moveTo>
                  <a:pt x="6929343" y="3996618"/>
                </a:moveTo>
                <a:lnTo>
                  <a:pt x="6592972" y="3996618"/>
                </a:lnTo>
                <a:lnTo>
                  <a:pt x="6592972" y="4347165"/>
                </a:lnTo>
                <a:lnTo>
                  <a:pt x="6929343" y="4347165"/>
                </a:lnTo>
                <a:close/>
                <a:moveTo>
                  <a:pt x="6929343" y="3631491"/>
                </a:moveTo>
                <a:lnTo>
                  <a:pt x="6592972" y="3631491"/>
                </a:lnTo>
                <a:lnTo>
                  <a:pt x="6592972" y="3982038"/>
                </a:lnTo>
                <a:lnTo>
                  <a:pt x="6929343" y="3982038"/>
                </a:lnTo>
                <a:close/>
                <a:moveTo>
                  <a:pt x="6929343" y="3266363"/>
                </a:moveTo>
                <a:lnTo>
                  <a:pt x="6592972" y="3266363"/>
                </a:lnTo>
                <a:lnTo>
                  <a:pt x="6592972" y="3616911"/>
                </a:lnTo>
                <a:lnTo>
                  <a:pt x="6929343" y="3616911"/>
                </a:lnTo>
                <a:close/>
                <a:moveTo>
                  <a:pt x="6929343" y="2901235"/>
                </a:moveTo>
                <a:lnTo>
                  <a:pt x="6592972" y="2901235"/>
                </a:lnTo>
                <a:lnTo>
                  <a:pt x="6592972" y="3251783"/>
                </a:lnTo>
                <a:lnTo>
                  <a:pt x="6929343" y="3251783"/>
                </a:lnTo>
                <a:close/>
                <a:moveTo>
                  <a:pt x="6929343" y="2536108"/>
                </a:moveTo>
                <a:lnTo>
                  <a:pt x="6592972" y="2536108"/>
                </a:lnTo>
                <a:lnTo>
                  <a:pt x="6592972" y="2886655"/>
                </a:lnTo>
                <a:lnTo>
                  <a:pt x="6929343" y="2886655"/>
                </a:lnTo>
                <a:close/>
                <a:moveTo>
                  <a:pt x="6929343" y="2170981"/>
                </a:moveTo>
                <a:lnTo>
                  <a:pt x="6592972" y="2170981"/>
                </a:lnTo>
                <a:lnTo>
                  <a:pt x="6592972" y="2521528"/>
                </a:lnTo>
                <a:lnTo>
                  <a:pt x="6929343" y="2521528"/>
                </a:lnTo>
                <a:close/>
                <a:moveTo>
                  <a:pt x="6929343" y="1805854"/>
                </a:moveTo>
                <a:lnTo>
                  <a:pt x="6592972" y="1805854"/>
                </a:lnTo>
                <a:lnTo>
                  <a:pt x="6592972" y="2156401"/>
                </a:lnTo>
                <a:lnTo>
                  <a:pt x="6929343" y="2156401"/>
                </a:lnTo>
                <a:close/>
                <a:moveTo>
                  <a:pt x="6929343" y="1440727"/>
                </a:moveTo>
                <a:lnTo>
                  <a:pt x="6592972" y="1440727"/>
                </a:lnTo>
                <a:lnTo>
                  <a:pt x="6592972" y="1791274"/>
                </a:lnTo>
                <a:lnTo>
                  <a:pt x="6929343" y="1791274"/>
                </a:lnTo>
                <a:close/>
                <a:moveTo>
                  <a:pt x="6929343" y="1075598"/>
                </a:moveTo>
                <a:lnTo>
                  <a:pt x="6592972" y="1075598"/>
                </a:lnTo>
                <a:lnTo>
                  <a:pt x="6592972" y="1426147"/>
                </a:lnTo>
                <a:lnTo>
                  <a:pt x="6929343" y="1426147"/>
                </a:lnTo>
                <a:close/>
                <a:moveTo>
                  <a:pt x="6929343" y="710474"/>
                </a:moveTo>
                <a:lnTo>
                  <a:pt x="6592972" y="710474"/>
                </a:lnTo>
                <a:lnTo>
                  <a:pt x="6592972" y="1061017"/>
                </a:lnTo>
                <a:lnTo>
                  <a:pt x="6929343" y="1061017"/>
                </a:lnTo>
                <a:close/>
                <a:moveTo>
                  <a:pt x="6929343" y="345347"/>
                </a:moveTo>
                <a:lnTo>
                  <a:pt x="6592974" y="345347"/>
                </a:lnTo>
                <a:lnTo>
                  <a:pt x="6592972" y="695894"/>
                </a:lnTo>
                <a:lnTo>
                  <a:pt x="6929343" y="695894"/>
                </a:lnTo>
                <a:close/>
                <a:moveTo>
                  <a:pt x="7119717" y="330767"/>
                </a:moveTo>
                <a:lnTo>
                  <a:pt x="7119717" y="345347"/>
                </a:lnTo>
                <a:lnTo>
                  <a:pt x="6944563" y="345347"/>
                </a:lnTo>
                <a:lnTo>
                  <a:pt x="6944563" y="695894"/>
                </a:lnTo>
                <a:lnTo>
                  <a:pt x="7119717" y="695894"/>
                </a:lnTo>
                <a:lnTo>
                  <a:pt x="7119717" y="710474"/>
                </a:lnTo>
                <a:lnTo>
                  <a:pt x="6944563" y="710474"/>
                </a:lnTo>
                <a:lnTo>
                  <a:pt x="6944563" y="1061017"/>
                </a:lnTo>
                <a:lnTo>
                  <a:pt x="7119717" y="1061017"/>
                </a:lnTo>
                <a:lnTo>
                  <a:pt x="7119717" y="1075598"/>
                </a:lnTo>
                <a:lnTo>
                  <a:pt x="6944563" y="1075598"/>
                </a:lnTo>
                <a:lnTo>
                  <a:pt x="6944563" y="1426147"/>
                </a:lnTo>
                <a:lnTo>
                  <a:pt x="7119717" y="1426147"/>
                </a:lnTo>
                <a:lnTo>
                  <a:pt x="7119717" y="1440727"/>
                </a:lnTo>
                <a:lnTo>
                  <a:pt x="6944563" y="1440727"/>
                </a:lnTo>
                <a:lnTo>
                  <a:pt x="6944563" y="1791274"/>
                </a:lnTo>
                <a:lnTo>
                  <a:pt x="7119717" y="1791274"/>
                </a:lnTo>
                <a:lnTo>
                  <a:pt x="7119717" y="1805854"/>
                </a:lnTo>
                <a:lnTo>
                  <a:pt x="6944563" y="1805854"/>
                </a:lnTo>
                <a:lnTo>
                  <a:pt x="6944563" y="2156401"/>
                </a:lnTo>
                <a:lnTo>
                  <a:pt x="7119717" y="2156401"/>
                </a:lnTo>
                <a:lnTo>
                  <a:pt x="7119717" y="2170981"/>
                </a:lnTo>
                <a:lnTo>
                  <a:pt x="6944563" y="2170981"/>
                </a:lnTo>
                <a:lnTo>
                  <a:pt x="6944563" y="2521528"/>
                </a:lnTo>
                <a:lnTo>
                  <a:pt x="7119717" y="2521528"/>
                </a:lnTo>
                <a:lnTo>
                  <a:pt x="7119717" y="2536108"/>
                </a:lnTo>
                <a:lnTo>
                  <a:pt x="6944563" y="2536108"/>
                </a:lnTo>
                <a:lnTo>
                  <a:pt x="6944563" y="2886655"/>
                </a:lnTo>
                <a:lnTo>
                  <a:pt x="7119717" y="2886655"/>
                </a:lnTo>
                <a:lnTo>
                  <a:pt x="7119717" y="2901235"/>
                </a:lnTo>
                <a:lnTo>
                  <a:pt x="6944563" y="2901235"/>
                </a:lnTo>
                <a:lnTo>
                  <a:pt x="6944563" y="3251783"/>
                </a:lnTo>
                <a:lnTo>
                  <a:pt x="7119717" y="3251783"/>
                </a:lnTo>
                <a:lnTo>
                  <a:pt x="7119717" y="3266363"/>
                </a:lnTo>
                <a:lnTo>
                  <a:pt x="6944563" y="3266363"/>
                </a:lnTo>
                <a:lnTo>
                  <a:pt x="6944563" y="3616911"/>
                </a:lnTo>
                <a:lnTo>
                  <a:pt x="7119717" y="3616911"/>
                </a:lnTo>
                <a:lnTo>
                  <a:pt x="7119717" y="3631491"/>
                </a:lnTo>
                <a:lnTo>
                  <a:pt x="6944563" y="3631491"/>
                </a:lnTo>
                <a:lnTo>
                  <a:pt x="6944563" y="3982038"/>
                </a:lnTo>
                <a:lnTo>
                  <a:pt x="7119717" y="3982038"/>
                </a:lnTo>
                <a:lnTo>
                  <a:pt x="7119717" y="3996618"/>
                </a:lnTo>
                <a:lnTo>
                  <a:pt x="6944563" y="3996618"/>
                </a:lnTo>
                <a:lnTo>
                  <a:pt x="6944563" y="4347165"/>
                </a:lnTo>
                <a:lnTo>
                  <a:pt x="7119717" y="4347165"/>
                </a:lnTo>
                <a:lnTo>
                  <a:pt x="7119717" y="4361746"/>
                </a:lnTo>
                <a:lnTo>
                  <a:pt x="6944563" y="4361746"/>
                </a:lnTo>
                <a:lnTo>
                  <a:pt x="6944563" y="4712293"/>
                </a:lnTo>
                <a:lnTo>
                  <a:pt x="7119717" y="4712293"/>
                </a:lnTo>
                <a:lnTo>
                  <a:pt x="7119717" y="4726873"/>
                </a:lnTo>
                <a:lnTo>
                  <a:pt x="6944563" y="4726873"/>
                </a:lnTo>
                <a:lnTo>
                  <a:pt x="6944563" y="5077421"/>
                </a:lnTo>
                <a:lnTo>
                  <a:pt x="7119717" y="5077421"/>
                </a:lnTo>
                <a:lnTo>
                  <a:pt x="7119717" y="5092001"/>
                </a:lnTo>
                <a:lnTo>
                  <a:pt x="6944563" y="5092001"/>
                </a:lnTo>
                <a:lnTo>
                  <a:pt x="6944563" y="5442548"/>
                </a:lnTo>
                <a:lnTo>
                  <a:pt x="7119717" y="5442548"/>
                </a:lnTo>
                <a:lnTo>
                  <a:pt x="7119717" y="5457129"/>
                </a:lnTo>
                <a:lnTo>
                  <a:pt x="6944563" y="5457129"/>
                </a:lnTo>
                <a:lnTo>
                  <a:pt x="6944563" y="5807676"/>
                </a:lnTo>
                <a:lnTo>
                  <a:pt x="7119717" y="5807676"/>
                </a:lnTo>
                <a:lnTo>
                  <a:pt x="7119717" y="5822257"/>
                </a:lnTo>
                <a:lnTo>
                  <a:pt x="6944563" y="5822257"/>
                </a:lnTo>
                <a:lnTo>
                  <a:pt x="6944563" y="6172803"/>
                </a:lnTo>
                <a:lnTo>
                  <a:pt x="7119717" y="6172803"/>
                </a:lnTo>
                <a:lnTo>
                  <a:pt x="7119717" y="6187384"/>
                </a:lnTo>
                <a:lnTo>
                  <a:pt x="6944563" y="6187384"/>
                </a:lnTo>
                <a:lnTo>
                  <a:pt x="6944563" y="6357302"/>
                </a:lnTo>
                <a:lnTo>
                  <a:pt x="6944562" y="6357302"/>
                </a:lnTo>
                <a:lnTo>
                  <a:pt x="6944562" y="6512794"/>
                </a:lnTo>
                <a:lnTo>
                  <a:pt x="7119716" y="6512794"/>
                </a:lnTo>
                <a:lnTo>
                  <a:pt x="7119716" y="6527374"/>
                </a:lnTo>
                <a:lnTo>
                  <a:pt x="6944562" y="6527374"/>
                </a:lnTo>
                <a:lnTo>
                  <a:pt x="6944562" y="6877921"/>
                </a:lnTo>
                <a:lnTo>
                  <a:pt x="7119716" y="6877921"/>
                </a:lnTo>
                <a:lnTo>
                  <a:pt x="7119716" y="6892501"/>
                </a:lnTo>
                <a:lnTo>
                  <a:pt x="6944562" y="6892501"/>
                </a:lnTo>
                <a:lnTo>
                  <a:pt x="6944562" y="7243044"/>
                </a:lnTo>
                <a:lnTo>
                  <a:pt x="7119716" y="7243044"/>
                </a:lnTo>
                <a:lnTo>
                  <a:pt x="7119716" y="7257625"/>
                </a:lnTo>
                <a:lnTo>
                  <a:pt x="6944562" y="7257625"/>
                </a:lnTo>
                <a:lnTo>
                  <a:pt x="6944562" y="7608174"/>
                </a:lnTo>
                <a:lnTo>
                  <a:pt x="7119716" y="7608174"/>
                </a:lnTo>
                <a:lnTo>
                  <a:pt x="7119716" y="7622754"/>
                </a:lnTo>
                <a:lnTo>
                  <a:pt x="6944562" y="7622754"/>
                </a:lnTo>
                <a:lnTo>
                  <a:pt x="6944562" y="7973301"/>
                </a:lnTo>
                <a:lnTo>
                  <a:pt x="7119716" y="7973301"/>
                </a:lnTo>
                <a:lnTo>
                  <a:pt x="7119716" y="7987881"/>
                </a:lnTo>
                <a:lnTo>
                  <a:pt x="6944562" y="7987881"/>
                </a:lnTo>
                <a:lnTo>
                  <a:pt x="6944562" y="8338428"/>
                </a:lnTo>
                <a:lnTo>
                  <a:pt x="7119716" y="8338428"/>
                </a:lnTo>
                <a:lnTo>
                  <a:pt x="7119716" y="8353008"/>
                </a:lnTo>
                <a:lnTo>
                  <a:pt x="6944562" y="8353008"/>
                </a:lnTo>
                <a:lnTo>
                  <a:pt x="6944562" y="8703555"/>
                </a:lnTo>
                <a:lnTo>
                  <a:pt x="7119716" y="8703555"/>
                </a:lnTo>
                <a:lnTo>
                  <a:pt x="7119716" y="8718135"/>
                </a:lnTo>
                <a:lnTo>
                  <a:pt x="6944562" y="8718135"/>
                </a:lnTo>
                <a:lnTo>
                  <a:pt x="6944562" y="9068682"/>
                </a:lnTo>
                <a:lnTo>
                  <a:pt x="7119716" y="9068682"/>
                </a:lnTo>
                <a:lnTo>
                  <a:pt x="7119716" y="9083262"/>
                </a:lnTo>
                <a:lnTo>
                  <a:pt x="6944562" y="9083262"/>
                </a:lnTo>
                <a:lnTo>
                  <a:pt x="6944562" y="9433810"/>
                </a:lnTo>
                <a:lnTo>
                  <a:pt x="7119716" y="9433810"/>
                </a:lnTo>
                <a:lnTo>
                  <a:pt x="7119716" y="9448390"/>
                </a:lnTo>
                <a:lnTo>
                  <a:pt x="6944562" y="9448390"/>
                </a:lnTo>
                <a:lnTo>
                  <a:pt x="6944562" y="9798938"/>
                </a:lnTo>
                <a:lnTo>
                  <a:pt x="7119716" y="9798938"/>
                </a:lnTo>
                <a:lnTo>
                  <a:pt x="7119716" y="9813518"/>
                </a:lnTo>
                <a:lnTo>
                  <a:pt x="6944562" y="9813518"/>
                </a:lnTo>
                <a:lnTo>
                  <a:pt x="6944562" y="10164065"/>
                </a:lnTo>
                <a:lnTo>
                  <a:pt x="7119716" y="10164065"/>
                </a:lnTo>
                <a:lnTo>
                  <a:pt x="7119716" y="10178645"/>
                </a:lnTo>
                <a:lnTo>
                  <a:pt x="6944562" y="10178645"/>
                </a:lnTo>
                <a:lnTo>
                  <a:pt x="6944562" y="10529192"/>
                </a:lnTo>
                <a:lnTo>
                  <a:pt x="7119716" y="10529192"/>
                </a:lnTo>
                <a:lnTo>
                  <a:pt x="7119716" y="10543773"/>
                </a:lnTo>
                <a:lnTo>
                  <a:pt x="6944562" y="10543773"/>
                </a:lnTo>
                <a:lnTo>
                  <a:pt x="6944562" y="10894320"/>
                </a:lnTo>
                <a:lnTo>
                  <a:pt x="7119716" y="10894320"/>
                </a:lnTo>
                <a:lnTo>
                  <a:pt x="7119716" y="10908900"/>
                </a:lnTo>
                <a:lnTo>
                  <a:pt x="6944562" y="10908900"/>
                </a:lnTo>
                <a:lnTo>
                  <a:pt x="6944562" y="11259448"/>
                </a:lnTo>
                <a:lnTo>
                  <a:pt x="7119716" y="11259448"/>
                </a:lnTo>
                <a:lnTo>
                  <a:pt x="7119716" y="11274028"/>
                </a:lnTo>
                <a:lnTo>
                  <a:pt x="6944562" y="11274028"/>
                </a:lnTo>
                <a:lnTo>
                  <a:pt x="6944562" y="11624575"/>
                </a:lnTo>
                <a:lnTo>
                  <a:pt x="7119716" y="11624575"/>
                </a:lnTo>
                <a:lnTo>
                  <a:pt x="7119716" y="11639156"/>
                </a:lnTo>
                <a:lnTo>
                  <a:pt x="6944562" y="11639156"/>
                </a:lnTo>
                <a:lnTo>
                  <a:pt x="6944562" y="11989703"/>
                </a:lnTo>
                <a:lnTo>
                  <a:pt x="7119716" y="11989703"/>
                </a:lnTo>
                <a:lnTo>
                  <a:pt x="7119716" y="12004284"/>
                </a:lnTo>
                <a:lnTo>
                  <a:pt x="6944562" y="12004284"/>
                </a:lnTo>
                <a:lnTo>
                  <a:pt x="6944562" y="12354830"/>
                </a:lnTo>
                <a:lnTo>
                  <a:pt x="7119716" y="12354830"/>
                </a:lnTo>
                <a:lnTo>
                  <a:pt x="7119716" y="12369411"/>
                </a:lnTo>
                <a:lnTo>
                  <a:pt x="6944562" y="12369411"/>
                </a:lnTo>
                <a:lnTo>
                  <a:pt x="6944562" y="12539329"/>
                </a:lnTo>
                <a:lnTo>
                  <a:pt x="6929342" y="12539329"/>
                </a:lnTo>
                <a:lnTo>
                  <a:pt x="6929342" y="12369411"/>
                </a:lnTo>
                <a:lnTo>
                  <a:pt x="6592971" y="12369411"/>
                </a:lnTo>
                <a:lnTo>
                  <a:pt x="6592971" y="12539329"/>
                </a:lnTo>
                <a:lnTo>
                  <a:pt x="6577751" y="12539329"/>
                </a:lnTo>
                <a:lnTo>
                  <a:pt x="6577751" y="12369411"/>
                </a:lnTo>
                <a:lnTo>
                  <a:pt x="6241382" y="12369411"/>
                </a:lnTo>
                <a:lnTo>
                  <a:pt x="6241382" y="12539329"/>
                </a:lnTo>
                <a:lnTo>
                  <a:pt x="6226162" y="12539329"/>
                </a:lnTo>
                <a:lnTo>
                  <a:pt x="6226162" y="12369411"/>
                </a:lnTo>
                <a:lnTo>
                  <a:pt x="5889793" y="12369412"/>
                </a:lnTo>
                <a:lnTo>
                  <a:pt x="5889793" y="12539329"/>
                </a:lnTo>
                <a:lnTo>
                  <a:pt x="5874573" y="12539329"/>
                </a:lnTo>
                <a:lnTo>
                  <a:pt x="5874573" y="12369412"/>
                </a:lnTo>
                <a:lnTo>
                  <a:pt x="5538203" y="12369412"/>
                </a:lnTo>
                <a:lnTo>
                  <a:pt x="5538203" y="12539329"/>
                </a:lnTo>
                <a:lnTo>
                  <a:pt x="5522983" y="12539329"/>
                </a:lnTo>
                <a:lnTo>
                  <a:pt x="5522983" y="12369412"/>
                </a:lnTo>
                <a:lnTo>
                  <a:pt x="5186613" y="12369412"/>
                </a:lnTo>
                <a:lnTo>
                  <a:pt x="5186613" y="12539329"/>
                </a:lnTo>
                <a:lnTo>
                  <a:pt x="5171393" y="12539329"/>
                </a:lnTo>
                <a:lnTo>
                  <a:pt x="5171393" y="12369412"/>
                </a:lnTo>
                <a:lnTo>
                  <a:pt x="4835023" y="12369410"/>
                </a:lnTo>
                <a:lnTo>
                  <a:pt x="4835023" y="12539329"/>
                </a:lnTo>
                <a:lnTo>
                  <a:pt x="4819803" y="12539329"/>
                </a:lnTo>
                <a:lnTo>
                  <a:pt x="4819803" y="12369410"/>
                </a:lnTo>
                <a:lnTo>
                  <a:pt x="4483433" y="12369410"/>
                </a:lnTo>
                <a:lnTo>
                  <a:pt x="4483433" y="12539329"/>
                </a:lnTo>
                <a:lnTo>
                  <a:pt x="4468213" y="12539329"/>
                </a:lnTo>
                <a:lnTo>
                  <a:pt x="4468213" y="12369410"/>
                </a:lnTo>
                <a:lnTo>
                  <a:pt x="4131843" y="12369410"/>
                </a:lnTo>
                <a:lnTo>
                  <a:pt x="4131843" y="12539329"/>
                </a:lnTo>
                <a:lnTo>
                  <a:pt x="4116623" y="12539329"/>
                </a:lnTo>
                <a:lnTo>
                  <a:pt x="4116623" y="12369410"/>
                </a:lnTo>
                <a:lnTo>
                  <a:pt x="3780250" y="12369410"/>
                </a:lnTo>
                <a:lnTo>
                  <a:pt x="3780250" y="12539329"/>
                </a:lnTo>
                <a:lnTo>
                  <a:pt x="3765030" y="12539329"/>
                </a:lnTo>
                <a:lnTo>
                  <a:pt x="3765030" y="12369410"/>
                </a:lnTo>
                <a:lnTo>
                  <a:pt x="3586162" y="12369410"/>
                </a:lnTo>
                <a:lnTo>
                  <a:pt x="3586162" y="12369411"/>
                </a:lnTo>
                <a:lnTo>
                  <a:pt x="3411008" y="12369411"/>
                </a:lnTo>
                <a:lnTo>
                  <a:pt x="3411008" y="12539329"/>
                </a:lnTo>
                <a:lnTo>
                  <a:pt x="3395788" y="12539329"/>
                </a:lnTo>
                <a:lnTo>
                  <a:pt x="3395788" y="12369411"/>
                </a:lnTo>
                <a:lnTo>
                  <a:pt x="3059418" y="12369411"/>
                </a:lnTo>
                <a:lnTo>
                  <a:pt x="3059418" y="12539329"/>
                </a:lnTo>
                <a:lnTo>
                  <a:pt x="3044198" y="12539329"/>
                </a:lnTo>
                <a:lnTo>
                  <a:pt x="3044198" y="12369411"/>
                </a:lnTo>
                <a:lnTo>
                  <a:pt x="2707828" y="12369411"/>
                </a:lnTo>
                <a:lnTo>
                  <a:pt x="2707828" y="12539329"/>
                </a:lnTo>
                <a:lnTo>
                  <a:pt x="2692608" y="12539329"/>
                </a:lnTo>
                <a:lnTo>
                  <a:pt x="2692608" y="12369411"/>
                </a:lnTo>
                <a:lnTo>
                  <a:pt x="2356239" y="12369412"/>
                </a:lnTo>
                <a:lnTo>
                  <a:pt x="2356239" y="12539329"/>
                </a:lnTo>
                <a:lnTo>
                  <a:pt x="2341019" y="12539329"/>
                </a:lnTo>
                <a:lnTo>
                  <a:pt x="2341019" y="12369412"/>
                </a:lnTo>
                <a:lnTo>
                  <a:pt x="2004649" y="12369412"/>
                </a:lnTo>
                <a:lnTo>
                  <a:pt x="2004649" y="12539329"/>
                </a:lnTo>
                <a:lnTo>
                  <a:pt x="1989429" y="12539329"/>
                </a:lnTo>
                <a:lnTo>
                  <a:pt x="1989429" y="12369412"/>
                </a:lnTo>
                <a:lnTo>
                  <a:pt x="1653059" y="12369412"/>
                </a:lnTo>
                <a:lnTo>
                  <a:pt x="1653059" y="12539329"/>
                </a:lnTo>
                <a:lnTo>
                  <a:pt x="1637839" y="12539329"/>
                </a:lnTo>
                <a:lnTo>
                  <a:pt x="1637839" y="12369412"/>
                </a:lnTo>
                <a:lnTo>
                  <a:pt x="1301469" y="12369410"/>
                </a:lnTo>
                <a:lnTo>
                  <a:pt x="1301469" y="12539329"/>
                </a:lnTo>
                <a:lnTo>
                  <a:pt x="1286249" y="12539329"/>
                </a:lnTo>
                <a:lnTo>
                  <a:pt x="1286249" y="12369410"/>
                </a:lnTo>
                <a:lnTo>
                  <a:pt x="949879" y="12369410"/>
                </a:lnTo>
                <a:lnTo>
                  <a:pt x="949879" y="12539329"/>
                </a:lnTo>
                <a:lnTo>
                  <a:pt x="934659" y="12539329"/>
                </a:lnTo>
                <a:lnTo>
                  <a:pt x="934659" y="12369410"/>
                </a:lnTo>
                <a:lnTo>
                  <a:pt x="598290" y="12369410"/>
                </a:lnTo>
                <a:lnTo>
                  <a:pt x="598290" y="12539329"/>
                </a:lnTo>
                <a:lnTo>
                  <a:pt x="583070" y="12539329"/>
                </a:lnTo>
                <a:lnTo>
                  <a:pt x="583070" y="12369410"/>
                </a:lnTo>
                <a:lnTo>
                  <a:pt x="246697" y="12369410"/>
                </a:lnTo>
                <a:lnTo>
                  <a:pt x="246697" y="12539329"/>
                </a:lnTo>
                <a:lnTo>
                  <a:pt x="231477" y="12539329"/>
                </a:lnTo>
                <a:lnTo>
                  <a:pt x="231477" y="12369410"/>
                </a:lnTo>
                <a:lnTo>
                  <a:pt x="0" y="12369410"/>
                </a:lnTo>
                <a:lnTo>
                  <a:pt x="0" y="12354830"/>
                </a:lnTo>
                <a:lnTo>
                  <a:pt x="231477" y="12354830"/>
                </a:lnTo>
                <a:lnTo>
                  <a:pt x="231477" y="12004282"/>
                </a:lnTo>
                <a:lnTo>
                  <a:pt x="0" y="12004282"/>
                </a:lnTo>
                <a:lnTo>
                  <a:pt x="0" y="11989703"/>
                </a:lnTo>
                <a:lnTo>
                  <a:pt x="231477" y="11989703"/>
                </a:lnTo>
                <a:lnTo>
                  <a:pt x="231477" y="11639155"/>
                </a:lnTo>
                <a:lnTo>
                  <a:pt x="0" y="11639155"/>
                </a:lnTo>
                <a:lnTo>
                  <a:pt x="0" y="11624575"/>
                </a:lnTo>
                <a:lnTo>
                  <a:pt x="231477" y="11624575"/>
                </a:lnTo>
                <a:lnTo>
                  <a:pt x="231477" y="11274028"/>
                </a:lnTo>
                <a:lnTo>
                  <a:pt x="0" y="11274028"/>
                </a:lnTo>
                <a:lnTo>
                  <a:pt x="0" y="11259448"/>
                </a:lnTo>
                <a:lnTo>
                  <a:pt x="231477" y="11259448"/>
                </a:lnTo>
                <a:lnTo>
                  <a:pt x="231477" y="10908900"/>
                </a:lnTo>
                <a:lnTo>
                  <a:pt x="0" y="10908900"/>
                </a:lnTo>
                <a:lnTo>
                  <a:pt x="0" y="10894320"/>
                </a:lnTo>
                <a:lnTo>
                  <a:pt x="231477" y="10894320"/>
                </a:lnTo>
                <a:lnTo>
                  <a:pt x="231477" y="10543772"/>
                </a:lnTo>
                <a:lnTo>
                  <a:pt x="0" y="10543772"/>
                </a:lnTo>
                <a:lnTo>
                  <a:pt x="0" y="10529192"/>
                </a:lnTo>
                <a:lnTo>
                  <a:pt x="231477" y="10529192"/>
                </a:lnTo>
                <a:lnTo>
                  <a:pt x="231477" y="10178645"/>
                </a:lnTo>
                <a:lnTo>
                  <a:pt x="0" y="10178645"/>
                </a:lnTo>
                <a:lnTo>
                  <a:pt x="0" y="10164065"/>
                </a:lnTo>
                <a:lnTo>
                  <a:pt x="231477" y="10164065"/>
                </a:lnTo>
                <a:lnTo>
                  <a:pt x="231477" y="9813518"/>
                </a:lnTo>
                <a:lnTo>
                  <a:pt x="0" y="9813518"/>
                </a:lnTo>
                <a:lnTo>
                  <a:pt x="0" y="9798938"/>
                </a:lnTo>
                <a:lnTo>
                  <a:pt x="231477" y="9798938"/>
                </a:lnTo>
                <a:lnTo>
                  <a:pt x="231477" y="9448390"/>
                </a:lnTo>
                <a:lnTo>
                  <a:pt x="0" y="9448390"/>
                </a:lnTo>
                <a:lnTo>
                  <a:pt x="0" y="9433810"/>
                </a:lnTo>
                <a:lnTo>
                  <a:pt x="231477" y="9433810"/>
                </a:lnTo>
                <a:lnTo>
                  <a:pt x="231477" y="9083262"/>
                </a:lnTo>
                <a:lnTo>
                  <a:pt x="0" y="9083262"/>
                </a:lnTo>
                <a:lnTo>
                  <a:pt x="0" y="9068682"/>
                </a:lnTo>
                <a:lnTo>
                  <a:pt x="231477" y="9068682"/>
                </a:lnTo>
                <a:lnTo>
                  <a:pt x="231477" y="8718135"/>
                </a:lnTo>
                <a:lnTo>
                  <a:pt x="0" y="8718135"/>
                </a:lnTo>
                <a:lnTo>
                  <a:pt x="0" y="8703555"/>
                </a:lnTo>
                <a:lnTo>
                  <a:pt x="231477" y="8703555"/>
                </a:lnTo>
                <a:lnTo>
                  <a:pt x="231477" y="8353008"/>
                </a:lnTo>
                <a:lnTo>
                  <a:pt x="0" y="8353008"/>
                </a:lnTo>
                <a:lnTo>
                  <a:pt x="0" y="8338428"/>
                </a:lnTo>
                <a:lnTo>
                  <a:pt x="231477" y="8338428"/>
                </a:lnTo>
                <a:lnTo>
                  <a:pt x="231477" y="7987881"/>
                </a:lnTo>
                <a:lnTo>
                  <a:pt x="0" y="7987881"/>
                </a:lnTo>
                <a:lnTo>
                  <a:pt x="0" y="7973301"/>
                </a:lnTo>
                <a:lnTo>
                  <a:pt x="231477" y="7973301"/>
                </a:lnTo>
                <a:lnTo>
                  <a:pt x="231477" y="7622754"/>
                </a:lnTo>
                <a:lnTo>
                  <a:pt x="0" y="7622754"/>
                </a:lnTo>
                <a:lnTo>
                  <a:pt x="0" y="7608174"/>
                </a:lnTo>
                <a:lnTo>
                  <a:pt x="231477" y="7608174"/>
                </a:lnTo>
                <a:lnTo>
                  <a:pt x="231477" y="7257625"/>
                </a:lnTo>
                <a:lnTo>
                  <a:pt x="0" y="7257625"/>
                </a:lnTo>
                <a:lnTo>
                  <a:pt x="0" y="7243044"/>
                </a:lnTo>
                <a:lnTo>
                  <a:pt x="231477" y="7243044"/>
                </a:lnTo>
                <a:lnTo>
                  <a:pt x="231477" y="6892501"/>
                </a:lnTo>
                <a:lnTo>
                  <a:pt x="0" y="6892501"/>
                </a:lnTo>
                <a:lnTo>
                  <a:pt x="0" y="6877920"/>
                </a:lnTo>
                <a:lnTo>
                  <a:pt x="231477" y="6877920"/>
                </a:lnTo>
                <a:lnTo>
                  <a:pt x="231477" y="6527374"/>
                </a:lnTo>
                <a:lnTo>
                  <a:pt x="0" y="6527374"/>
                </a:lnTo>
                <a:lnTo>
                  <a:pt x="0" y="6512794"/>
                </a:lnTo>
                <a:lnTo>
                  <a:pt x="231477" y="6512794"/>
                </a:lnTo>
                <a:lnTo>
                  <a:pt x="231477" y="6187383"/>
                </a:lnTo>
                <a:lnTo>
                  <a:pt x="1" y="6187383"/>
                </a:lnTo>
                <a:lnTo>
                  <a:pt x="1" y="6172803"/>
                </a:lnTo>
                <a:lnTo>
                  <a:pt x="231478" y="6172803"/>
                </a:lnTo>
                <a:lnTo>
                  <a:pt x="231478" y="5822255"/>
                </a:lnTo>
                <a:lnTo>
                  <a:pt x="1" y="5822255"/>
                </a:lnTo>
                <a:lnTo>
                  <a:pt x="1" y="5807676"/>
                </a:lnTo>
                <a:lnTo>
                  <a:pt x="231478" y="5807676"/>
                </a:lnTo>
                <a:lnTo>
                  <a:pt x="231478" y="5457129"/>
                </a:lnTo>
                <a:lnTo>
                  <a:pt x="1" y="5457129"/>
                </a:lnTo>
                <a:lnTo>
                  <a:pt x="1" y="5442548"/>
                </a:lnTo>
                <a:lnTo>
                  <a:pt x="231478" y="5442548"/>
                </a:lnTo>
                <a:lnTo>
                  <a:pt x="231478" y="5092001"/>
                </a:lnTo>
                <a:lnTo>
                  <a:pt x="1" y="5092001"/>
                </a:lnTo>
                <a:lnTo>
                  <a:pt x="1" y="5077421"/>
                </a:lnTo>
                <a:lnTo>
                  <a:pt x="231478" y="5077421"/>
                </a:lnTo>
                <a:lnTo>
                  <a:pt x="231478" y="4726873"/>
                </a:lnTo>
                <a:lnTo>
                  <a:pt x="1" y="4726873"/>
                </a:lnTo>
                <a:lnTo>
                  <a:pt x="1" y="4712293"/>
                </a:lnTo>
                <a:lnTo>
                  <a:pt x="231478" y="4712293"/>
                </a:lnTo>
                <a:lnTo>
                  <a:pt x="231478" y="4361745"/>
                </a:lnTo>
                <a:lnTo>
                  <a:pt x="1" y="4361745"/>
                </a:lnTo>
                <a:lnTo>
                  <a:pt x="1" y="4347165"/>
                </a:lnTo>
                <a:lnTo>
                  <a:pt x="231478" y="4347165"/>
                </a:lnTo>
                <a:lnTo>
                  <a:pt x="231478" y="3996618"/>
                </a:lnTo>
                <a:lnTo>
                  <a:pt x="1" y="3996618"/>
                </a:lnTo>
                <a:lnTo>
                  <a:pt x="1" y="3982038"/>
                </a:lnTo>
                <a:lnTo>
                  <a:pt x="231478" y="3982038"/>
                </a:lnTo>
                <a:lnTo>
                  <a:pt x="231478" y="3631491"/>
                </a:lnTo>
                <a:lnTo>
                  <a:pt x="1" y="3631491"/>
                </a:lnTo>
                <a:lnTo>
                  <a:pt x="1" y="3616911"/>
                </a:lnTo>
                <a:lnTo>
                  <a:pt x="231478" y="3616911"/>
                </a:lnTo>
                <a:lnTo>
                  <a:pt x="231478" y="3266363"/>
                </a:lnTo>
                <a:lnTo>
                  <a:pt x="1" y="3266363"/>
                </a:lnTo>
                <a:lnTo>
                  <a:pt x="1" y="3251783"/>
                </a:lnTo>
                <a:lnTo>
                  <a:pt x="231478" y="3251783"/>
                </a:lnTo>
                <a:lnTo>
                  <a:pt x="231478" y="2901235"/>
                </a:lnTo>
                <a:lnTo>
                  <a:pt x="1" y="2901235"/>
                </a:lnTo>
                <a:lnTo>
                  <a:pt x="1" y="2886655"/>
                </a:lnTo>
                <a:lnTo>
                  <a:pt x="231478" y="2886655"/>
                </a:lnTo>
                <a:lnTo>
                  <a:pt x="231478" y="2536108"/>
                </a:lnTo>
                <a:lnTo>
                  <a:pt x="1" y="2536108"/>
                </a:lnTo>
                <a:lnTo>
                  <a:pt x="1" y="2521528"/>
                </a:lnTo>
                <a:lnTo>
                  <a:pt x="231478" y="2521528"/>
                </a:lnTo>
                <a:lnTo>
                  <a:pt x="231478" y="2170981"/>
                </a:lnTo>
                <a:lnTo>
                  <a:pt x="1" y="2170981"/>
                </a:lnTo>
                <a:lnTo>
                  <a:pt x="1" y="2156401"/>
                </a:lnTo>
                <a:lnTo>
                  <a:pt x="231478" y="2156401"/>
                </a:lnTo>
                <a:lnTo>
                  <a:pt x="231478" y="1805854"/>
                </a:lnTo>
                <a:lnTo>
                  <a:pt x="1" y="1805854"/>
                </a:lnTo>
                <a:lnTo>
                  <a:pt x="1" y="1791274"/>
                </a:lnTo>
                <a:lnTo>
                  <a:pt x="231478" y="1791274"/>
                </a:lnTo>
                <a:lnTo>
                  <a:pt x="231478" y="1440727"/>
                </a:lnTo>
                <a:lnTo>
                  <a:pt x="1" y="1440727"/>
                </a:lnTo>
                <a:lnTo>
                  <a:pt x="1" y="1426147"/>
                </a:lnTo>
                <a:lnTo>
                  <a:pt x="231478" y="1426147"/>
                </a:lnTo>
                <a:lnTo>
                  <a:pt x="231478" y="1075598"/>
                </a:lnTo>
                <a:lnTo>
                  <a:pt x="1" y="1075598"/>
                </a:lnTo>
                <a:lnTo>
                  <a:pt x="1" y="1061017"/>
                </a:lnTo>
                <a:lnTo>
                  <a:pt x="231478" y="1061017"/>
                </a:lnTo>
                <a:lnTo>
                  <a:pt x="231478" y="710474"/>
                </a:lnTo>
                <a:lnTo>
                  <a:pt x="1" y="710474"/>
                </a:lnTo>
                <a:lnTo>
                  <a:pt x="1" y="695893"/>
                </a:lnTo>
                <a:lnTo>
                  <a:pt x="231478" y="695893"/>
                </a:lnTo>
                <a:lnTo>
                  <a:pt x="231478" y="345347"/>
                </a:lnTo>
                <a:lnTo>
                  <a:pt x="1" y="345347"/>
                </a:lnTo>
                <a:lnTo>
                  <a:pt x="1" y="330767"/>
                </a:lnTo>
                <a:lnTo>
                  <a:pt x="231478" y="330767"/>
                </a:lnTo>
                <a:lnTo>
                  <a:pt x="231478" y="0"/>
                </a:lnTo>
                <a:lnTo>
                  <a:pt x="246698" y="0"/>
                </a:lnTo>
                <a:lnTo>
                  <a:pt x="246698" y="330767"/>
                </a:lnTo>
                <a:lnTo>
                  <a:pt x="583071" y="330767"/>
                </a:lnTo>
                <a:lnTo>
                  <a:pt x="583071" y="0"/>
                </a:lnTo>
                <a:lnTo>
                  <a:pt x="598291" y="0"/>
                </a:lnTo>
                <a:lnTo>
                  <a:pt x="598291" y="330767"/>
                </a:lnTo>
                <a:lnTo>
                  <a:pt x="934660" y="330767"/>
                </a:lnTo>
                <a:lnTo>
                  <a:pt x="934660" y="0"/>
                </a:lnTo>
                <a:lnTo>
                  <a:pt x="949880" y="0"/>
                </a:lnTo>
                <a:lnTo>
                  <a:pt x="949880" y="330767"/>
                </a:lnTo>
                <a:lnTo>
                  <a:pt x="1286250" y="330767"/>
                </a:lnTo>
                <a:lnTo>
                  <a:pt x="1286250" y="0"/>
                </a:lnTo>
                <a:lnTo>
                  <a:pt x="1301470" y="0"/>
                </a:lnTo>
                <a:lnTo>
                  <a:pt x="1301470" y="330767"/>
                </a:lnTo>
                <a:lnTo>
                  <a:pt x="1637840" y="330767"/>
                </a:lnTo>
                <a:lnTo>
                  <a:pt x="1637840" y="0"/>
                </a:lnTo>
                <a:lnTo>
                  <a:pt x="1653060" y="0"/>
                </a:lnTo>
                <a:lnTo>
                  <a:pt x="1653060" y="330767"/>
                </a:lnTo>
                <a:lnTo>
                  <a:pt x="1989430" y="330767"/>
                </a:lnTo>
                <a:lnTo>
                  <a:pt x="1989430" y="0"/>
                </a:lnTo>
                <a:lnTo>
                  <a:pt x="2004650" y="0"/>
                </a:lnTo>
                <a:lnTo>
                  <a:pt x="2004650" y="330767"/>
                </a:lnTo>
                <a:lnTo>
                  <a:pt x="2341021" y="330767"/>
                </a:lnTo>
                <a:lnTo>
                  <a:pt x="2341021" y="0"/>
                </a:lnTo>
                <a:lnTo>
                  <a:pt x="2356240" y="0"/>
                </a:lnTo>
                <a:lnTo>
                  <a:pt x="2356240" y="330767"/>
                </a:lnTo>
                <a:lnTo>
                  <a:pt x="2692610" y="330767"/>
                </a:lnTo>
                <a:lnTo>
                  <a:pt x="2692610" y="0"/>
                </a:lnTo>
                <a:lnTo>
                  <a:pt x="2707830" y="0"/>
                </a:lnTo>
                <a:lnTo>
                  <a:pt x="2707830" y="330767"/>
                </a:lnTo>
                <a:lnTo>
                  <a:pt x="3044200" y="330767"/>
                </a:lnTo>
                <a:lnTo>
                  <a:pt x="3044200" y="0"/>
                </a:lnTo>
                <a:lnTo>
                  <a:pt x="3059420" y="0"/>
                </a:lnTo>
                <a:lnTo>
                  <a:pt x="3059420" y="330767"/>
                </a:lnTo>
                <a:lnTo>
                  <a:pt x="3395790" y="330767"/>
                </a:lnTo>
                <a:lnTo>
                  <a:pt x="3395790" y="0"/>
                </a:lnTo>
                <a:lnTo>
                  <a:pt x="3411010" y="0"/>
                </a:lnTo>
                <a:lnTo>
                  <a:pt x="3411010" y="330767"/>
                </a:lnTo>
                <a:lnTo>
                  <a:pt x="3586163" y="330767"/>
                </a:lnTo>
                <a:lnTo>
                  <a:pt x="3765031" y="330767"/>
                </a:lnTo>
                <a:lnTo>
                  <a:pt x="3765031" y="0"/>
                </a:lnTo>
                <a:lnTo>
                  <a:pt x="3780252" y="0"/>
                </a:lnTo>
                <a:lnTo>
                  <a:pt x="3780252" y="330767"/>
                </a:lnTo>
                <a:lnTo>
                  <a:pt x="4116624" y="330767"/>
                </a:lnTo>
                <a:lnTo>
                  <a:pt x="4116624" y="0"/>
                </a:lnTo>
                <a:lnTo>
                  <a:pt x="4131845" y="0"/>
                </a:lnTo>
                <a:lnTo>
                  <a:pt x="4131845" y="330767"/>
                </a:lnTo>
                <a:lnTo>
                  <a:pt x="4468214" y="330767"/>
                </a:lnTo>
                <a:lnTo>
                  <a:pt x="4468214" y="0"/>
                </a:lnTo>
                <a:lnTo>
                  <a:pt x="4483434" y="0"/>
                </a:lnTo>
                <a:lnTo>
                  <a:pt x="4483434" y="330767"/>
                </a:lnTo>
                <a:lnTo>
                  <a:pt x="4819804" y="330767"/>
                </a:lnTo>
                <a:lnTo>
                  <a:pt x="4819804" y="0"/>
                </a:lnTo>
                <a:lnTo>
                  <a:pt x="4835024" y="0"/>
                </a:lnTo>
                <a:lnTo>
                  <a:pt x="4835024" y="330767"/>
                </a:lnTo>
                <a:lnTo>
                  <a:pt x="5171394" y="330767"/>
                </a:lnTo>
                <a:lnTo>
                  <a:pt x="5171394" y="0"/>
                </a:lnTo>
                <a:lnTo>
                  <a:pt x="5186614" y="0"/>
                </a:lnTo>
                <a:lnTo>
                  <a:pt x="5186614" y="330767"/>
                </a:lnTo>
                <a:lnTo>
                  <a:pt x="5522984" y="330767"/>
                </a:lnTo>
                <a:lnTo>
                  <a:pt x="5522984" y="0"/>
                </a:lnTo>
                <a:lnTo>
                  <a:pt x="5538204" y="0"/>
                </a:lnTo>
                <a:lnTo>
                  <a:pt x="5538204" y="330767"/>
                </a:lnTo>
                <a:lnTo>
                  <a:pt x="5874574" y="330767"/>
                </a:lnTo>
                <a:lnTo>
                  <a:pt x="5874574" y="0"/>
                </a:lnTo>
                <a:lnTo>
                  <a:pt x="5889794" y="0"/>
                </a:lnTo>
                <a:lnTo>
                  <a:pt x="5889794" y="330767"/>
                </a:lnTo>
                <a:lnTo>
                  <a:pt x="6226164" y="330767"/>
                </a:lnTo>
                <a:lnTo>
                  <a:pt x="6226164" y="0"/>
                </a:lnTo>
                <a:lnTo>
                  <a:pt x="6241384" y="0"/>
                </a:lnTo>
                <a:lnTo>
                  <a:pt x="6241384" y="330767"/>
                </a:lnTo>
                <a:lnTo>
                  <a:pt x="6577753" y="330767"/>
                </a:lnTo>
                <a:lnTo>
                  <a:pt x="6577753" y="0"/>
                </a:lnTo>
                <a:lnTo>
                  <a:pt x="6592974" y="0"/>
                </a:lnTo>
                <a:lnTo>
                  <a:pt x="6592974" y="330767"/>
                </a:lnTo>
                <a:lnTo>
                  <a:pt x="6929343" y="330767"/>
                </a:lnTo>
                <a:lnTo>
                  <a:pt x="6929343" y="0"/>
                </a:lnTo>
                <a:lnTo>
                  <a:pt x="6944563" y="0"/>
                </a:lnTo>
                <a:lnTo>
                  <a:pt x="6944563" y="330767"/>
                </a:lnTo>
                <a:close/>
              </a:path>
            </a:pathLst>
          </a:custGeom>
          <a:solidFill>
            <a:srgbClr val="FFFFFF">
              <a:alpha val="32700"/>
            </a:srgbClr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■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■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Lexend Light"/>
              <a:buChar char="■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rgbClr val="000000">
              <a:alpha val="235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qutoq/cs-ict" TargetMode="External"/><Relationship Id="rId4" Type="http://schemas.openxmlformats.org/officeDocument/2006/relationships/hyperlink" Target="https://eternalhost.net/blog/razrabotka/python-mysql-postgresql-sqlite" TargetMode="External"/><Relationship Id="rId5" Type="http://schemas.openxmlformats.org/officeDocument/2006/relationships/hyperlink" Target="https://metanit.com/sql/sqlite/" TargetMode="External"/><Relationship Id="rId6" Type="http://schemas.openxmlformats.org/officeDocument/2006/relationships/hyperlink" Target="https://habr.com/ru/articles/754400/" TargetMode="External"/><Relationship Id="rId7" Type="http://schemas.openxmlformats.org/officeDocument/2006/relationships/hyperlink" Target="https://docs.python.org/3/library/sqlite3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"/>
          <p:cNvSpPr txBox="1"/>
          <p:nvPr>
            <p:ph idx="1" type="subTitle"/>
          </p:nvPr>
        </p:nvSpPr>
        <p:spPr>
          <a:xfrm>
            <a:off x="2052650" y="5225200"/>
            <a:ext cx="9163200" cy="58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Подготовили: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Лошкарёв Денис (К3141) и Билетникова Ева (К3142)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21"/>
          <p:cNvSpPr txBox="1"/>
          <p:nvPr>
            <p:ph type="title"/>
          </p:nvPr>
        </p:nvSpPr>
        <p:spPr>
          <a:xfrm>
            <a:off x="2052650" y="1200950"/>
            <a:ext cx="9163200" cy="402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latin typeface="Courier New"/>
                <a:ea typeface="Courier New"/>
                <a:cs typeface="Courier New"/>
                <a:sym typeface="Courier New"/>
              </a:rPr>
              <a:t>ИССЛЕДОВАНИЕ И УПРАВЛЕНИЕ БАЗОЙ ДАННЫХ ДЛЯ КОФЕЙНИ С ПОМОЩЬЮ PYTHON И SQLITE</a:t>
            </a:r>
            <a:endParaRPr b="1" sz="7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 txBox="1"/>
          <p:nvPr>
            <p:ph type="title"/>
          </p:nvPr>
        </p:nvSpPr>
        <p:spPr>
          <a:xfrm>
            <a:off x="-1487575" y="330050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Заполнение таблиц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83" name="Google Shape;483;p30"/>
          <p:cNvGraphicFramePr/>
          <p:nvPr/>
        </p:nvGraphicFramePr>
        <p:xfrm>
          <a:off x="493825" y="127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{0E908091-6BC2-48FE-AC64-8791B30951D3}</a:tableStyleId>
              </a:tblPr>
              <a:tblGrid>
                <a:gridCol w="51965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INTO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Orders (order_id, shop_id, barista_id, shift_id, guest_id, order_date, total_amount)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08:30'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670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09:15'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10:00'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580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11:30'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12:15'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13:00'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14:30'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15:15'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16:00'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17:30'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18:15'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19:00'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370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20:30'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21:15'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22:00'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08:30'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1060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09:15'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10:00'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11:30'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 12:15'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270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4" name="Google Shape;484;p30"/>
          <p:cNvGraphicFramePr/>
          <p:nvPr/>
        </p:nvGraphicFramePr>
        <p:xfrm>
          <a:off x="6882800" y="415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{0E908091-6BC2-48FE-AC64-8791B30951D3}</a:tableStyleId>
              </a:tblPr>
              <a:tblGrid>
                <a:gridCol w="4870400"/>
              </a:tblGrid>
              <a:tr h="5850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INTO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OrderItems (order_item_id, order_id, product_id, quantity, sub_total)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660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27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600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35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36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1"/>
          <p:cNvSpPr txBox="1"/>
          <p:nvPr>
            <p:ph type="title"/>
          </p:nvPr>
        </p:nvSpPr>
        <p:spPr>
          <a:xfrm>
            <a:off x="-1862625" y="558625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Запросы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90" name="Google Shape;490;p31"/>
          <p:cNvGraphicFramePr/>
          <p:nvPr/>
        </p:nvGraphicFramePr>
        <p:xfrm>
          <a:off x="467088" y="149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{0E908091-6BC2-48FE-AC64-8791B30951D3}</a:tableStyleId>
              </a:tblPr>
              <a:tblGrid>
                <a:gridCol w="50479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UPDATE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OrderItems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sub_total = (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quantity * price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Products p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OrderItems.product_id = p.product_id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EXISTS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Products p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OrderItems.product_id = p.product_id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UPDATE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Orders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total_amount = (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COALESCE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(sub_total),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OrderItems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OrderItems.order_id = Orders.order_id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EXISTS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OrderItems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OrderItems.order_id = Orders.order_id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1" name="Google Shape;491;p31"/>
          <p:cNvGraphicFramePr/>
          <p:nvPr/>
        </p:nvGraphicFramePr>
        <p:xfrm>
          <a:off x="5908850" y="53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{0E908091-6BC2-48FE-AC64-8791B30951D3}</a:tableStyleId>
              </a:tblPr>
              <a:tblGrid>
                <a:gridCol w="59511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888888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 сколько заказов сделали клиенты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Guests.guest_name,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(Orders.order_id)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total_orders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Guests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JOIN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Orders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Guests.guest_id = Orders.guest_id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GROUP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Guests.guest_name;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888888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 топ 5 бариста по сумме обработанных заказов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b.barista_id,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b.name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barista_name,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(o.total_amount)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total_amount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Вaristas b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JOIN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Orders o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b.barista_id = o.barista_id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GROUP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b.barista_id, b.name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total_amount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DESC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LIMIT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888888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--средний чек в каждой кофейне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cs.name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coffee_shop,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(o.order_id)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total_orders,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AVG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(o.total_amount)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average_amount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СoffeeShops cs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JOIN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Orders o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cs.shop_id = o.shop_id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GROUP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cs.shop_id, cs.name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average_amount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DESC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2"/>
          <p:cNvSpPr txBox="1"/>
          <p:nvPr>
            <p:ph type="title"/>
          </p:nvPr>
        </p:nvSpPr>
        <p:spPr>
          <a:xfrm>
            <a:off x="-1553600" y="358825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Интеграция Python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97" name="Google Shape;497;p32"/>
          <p:cNvGraphicFramePr/>
          <p:nvPr/>
        </p:nvGraphicFramePr>
        <p:xfrm>
          <a:off x="400150" y="129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{0E908091-6BC2-48FE-AC64-8791B30951D3}</a:tableStyleId>
              </a:tblPr>
              <a:tblGrid>
                <a:gridCol w="3212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sqlite3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show_db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cursor = conn.cursor()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cursor.execute(</a:t>
                      </a: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"SELECT name FROM sqlite_master WHERE type='table'"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tables = cursor.fetchall()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table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tables: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table_name = table[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cursor.execute(</a:t>
                      </a: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f"SELECT * FROM {table_name}"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rows = cursor.fetchall()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print(</a:t>
                      </a: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f"\nСодержимое таблицы {table_name}:"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cursor.execute(</a:t>
                      </a: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f"PRAGMA table_info({table_name})"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print([i[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cursor.fetchall()])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row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rows: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	print(row)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conn = sqlite3.connect(</a:t>
                      </a: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'coffeeshop.db'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except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Exception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e: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file = open(</a:t>
                      </a: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"coffeeshop.db"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"w+"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file.close()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conn = sqlite3.connect(</a:t>
                      </a: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'coffeeshop.db'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9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8" name="Google Shape;498;p32"/>
          <p:cNvGraphicFramePr/>
          <p:nvPr/>
        </p:nvGraphicFramePr>
        <p:xfrm>
          <a:off x="3932713" y="177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{0E908091-6BC2-48FE-AC64-8791B30951D3}</a:tableStyleId>
              </a:tblPr>
              <a:tblGrid>
                <a:gridCol w="34350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 = </a:t>
                      </a: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'''</a:t>
                      </a:r>
                      <a:b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Создать таблицы - 0</a:t>
                      </a:r>
                      <a:b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Заполнить таблицы - 1</a:t>
                      </a:r>
                      <a:b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Посмотреть таблицы - 2</a:t>
                      </a:r>
                      <a:b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input.txt - запрос без редактирования бд - 3</a:t>
                      </a:r>
                      <a:b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input.txt - изменение бд - 4    </a:t>
                      </a:r>
                      <a:b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Завершить работу - всё остальное'''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print(text)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com = input(</a:t>
                      </a: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'\n'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com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</a:t>
                      </a: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"0"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"1"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]: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	file_name = </a:t>
                      </a: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"data/create_table.txt"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	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com == </a:t>
                      </a: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"1"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	file_name = </a:t>
                      </a: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"data/add_data.txt"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	file = open(file_name)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	commands = file.read().split(</a:t>
                      </a: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'\n\n'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	file.close()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	cursor = conn.cursor()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	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el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commands: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	cursor.execute(el)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	conn.commit()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9" name="Google Shape;499;p32"/>
          <p:cNvGraphicFramePr/>
          <p:nvPr/>
        </p:nvGraphicFramePr>
        <p:xfrm>
          <a:off x="7687725" y="194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{0E908091-6BC2-48FE-AC64-8791B30951D3}</a:tableStyleId>
              </a:tblPr>
              <a:tblGrid>
                <a:gridCol w="3764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elif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com == </a:t>
                      </a: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"2"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	show_db()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elif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com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</a:t>
                      </a: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"3"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"4"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: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	cursor = conn.cursor()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	file = open(</a:t>
                      </a: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'input.txt'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	el = file.read()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	file.close()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	cursor.execute(el)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	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com == </a:t>
                      </a: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"3"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	result = cursor.fetchall()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	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el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result: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	print(el)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	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	conn.commit()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	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break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	 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except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Exception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e: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print(</a:t>
                      </a: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"Ошибка: "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str(e))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conn.close()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3"/>
          <p:cNvSpPr txBox="1"/>
          <p:nvPr>
            <p:ph type="title"/>
          </p:nvPr>
        </p:nvSpPr>
        <p:spPr>
          <a:xfrm>
            <a:off x="898500" y="347750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Демонстрация результатов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5" name="Google Shape;505;p33"/>
          <p:cNvSpPr txBox="1"/>
          <p:nvPr>
            <p:ph idx="4294967295" type="body"/>
          </p:nvPr>
        </p:nvSpPr>
        <p:spPr>
          <a:xfrm>
            <a:off x="1575450" y="2608600"/>
            <a:ext cx="9041100" cy="264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300">
                <a:latin typeface="Courier New"/>
                <a:ea typeface="Courier New"/>
                <a:cs typeface="Courier New"/>
                <a:sym typeface="Courier New"/>
              </a:rPr>
              <a:t>А сейчас будет демонстрация работы :)</a:t>
            </a:r>
            <a:endParaRPr sz="3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4"/>
          <p:cNvSpPr txBox="1"/>
          <p:nvPr/>
        </p:nvSpPr>
        <p:spPr>
          <a:xfrm>
            <a:off x="0" y="321825"/>
            <a:ext cx="1110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Источники</a:t>
            </a:r>
            <a:endParaRPr b="1"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Google Shape;511;p34"/>
          <p:cNvSpPr txBox="1"/>
          <p:nvPr/>
        </p:nvSpPr>
        <p:spPr>
          <a:xfrm>
            <a:off x="799000" y="1464825"/>
            <a:ext cx="11109300" cy="4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cs-ict // GitHub URL: </a:t>
            </a:r>
            <a:r>
              <a:rPr lang="en" sz="18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https://github.com/qutoq/cs-ict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Лучшие библиотеки Python для создания баз данных SQL // eternalhos URL: </a:t>
            </a:r>
            <a:r>
              <a:rPr lang="en" sz="18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https://eternalhost.net/blog/razrabotka/python-mysql-postgresql-sqlite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Руководство по SQLite // METANIT URL: </a:t>
            </a:r>
            <a:r>
              <a:rPr lang="en" sz="18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https://metanit.com/sql/sqlite/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Работа с SQLite в Python (для чайников) // Хабр URL: </a:t>
            </a:r>
            <a:r>
              <a:rPr lang="en" sz="18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https://habr.com/ru/articles/754400/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sqlite3 — DB-API 2.0 interface for SQLite databases // Python URL: </a:t>
            </a:r>
            <a:r>
              <a:rPr lang="en" sz="18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https://docs.python.org/3/library/sqlite3.html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2"/>
          <p:cNvSpPr txBox="1"/>
          <p:nvPr>
            <p:ph type="title"/>
          </p:nvPr>
        </p:nvSpPr>
        <p:spPr>
          <a:xfrm>
            <a:off x="380025" y="192500"/>
            <a:ext cx="11432100" cy="991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Цель и задачи лабораторной работы</a:t>
            </a:r>
            <a:endParaRPr/>
          </a:p>
        </p:txBody>
      </p:sp>
      <p:sp>
        <p:nvSpPr>
          <p:cNvPr id="409" name="Google Shape;409;p22"/>
          <p:cNvSpPr txBox="1"/>
          <p:nvPr>
            <p:ph idx="2" type="title"/>
          </p:nvPr>
        </p:nvSpPr>
        <p:spPr>
          <a:xfrm>
            <a:off x="656375" y="1919975"/>
            <a:ext cx="5568000" cy="54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Цель работы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Google Shape;410;p22"/>
          <p:cNvSpPr txBox="1"/>
          <p:nvPr>
            <p:ph idx="3" type="title"/>
          </p:nvPr>
        </p:nvSpPr>
        <p:spPr>
          <a:xfrm>
            <a:off x="6915225" y="1919975"/>
            <a:ext cx="4668300" cy="54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Задача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22"/>
          <p:cNvSpPr txBox="1"/>
          <p:nvPr>
            <p:ph idx="1" type="subTitle"/>
          </p:nvPr>
        </p:nvSpPr>
        <p:spPr>
          <a:xfrm>
            <a:off x="656375" y="2588150"/>
            <a:ext cx="5568000" cy="2766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0000" lvl="0" marL="0" rtl="0" algn="l"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изучение и отработка навыков работы с базами данных с использованием SQL на примере создания, наполнения и анализа базы данных кофейни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Google Shape;412;p22"/>
          <p:cNvSpPr txBox="1"/>
          <p:nvPr>
            <p:ph idx="4" type="subTitle"/>
          </p:nvPr>
        </p:nvSpPr>
        <p:spPr>
          <a:xfrm>
            <a:off x="6907400" y="2588150"/>
            <a:ext cx="4668300" cy="991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создание таблиц при помощи SQLite, заполнение их данными, формулировка некоторых запросов к базе данных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Google Shape;413;p22"/>
          <p:cNvSpPr txBox="1"/>
          <p:nvPr>
            <p:ph idx="5" type="title"/>
          </p:nvPr>
        </p:nvSpPr>
        <p:spPr>
          <a:xfrm>
            <a:off x="6907400" y="4591400"/>
            <a:ext cx="4668300" cy="54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Задача 2</a:t>
            </a:r>
            <a:endParaRPr/>
          </a:p>
        </p:txBody>
      </p:sp>
      <p:sp>
        <p:nvSpPr>
          <p:cNvPr id="414" name="Google Shape;414;p22"/>
          <p:cNvSpPr txBox="1"/>
          <p:nvPr>
            <p:ph idx="6" type="subTitle"/>
          </p:nvPr>
        </p:nvSpPr>
        <p:spPr>
          <a:xfrm>
            <a:off x="6907400" y="5273100"/>
            <a:ext cx="4668300" cy="991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интеграция Python в взаимодействие с базой данных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3"/>
          <p:cNvSpPr txBox="1"/>
          <p:nvPr>
            <p:ph type="title"/>
          </p:nvPr>
        </p:nvSpPr>
        <p:spPr>
          <a:xfrm>
            <a:off x="1231650" y="1626775"/>
            <a:ext cx="9728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Описание лабораторной работы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" name="Google Shape;420;p23"/>
          <p:cNvSpPr txBox="1"/>
          <p:nvPr>
            <p:ph idx="1" type="body"/>
          </p:nvPr>
        </p:nvSpPr>
        <p:spPr>
          <a:xfrm>
            <a:off x="1231650" y="2675175"/>
            <a:ext cx="9041100" cy="264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В рамках лабораторной работы создается база данных, состоящая из нескольких таблиц, которые содержат информацию о работе сети кофеен: адреса кофеен, список бариста, заказы, имена гостей, десерты и напитки. Она заполняется соответствующими данными, а затем формируются определенные запросы к базе данных (например, топ-3 кофеен сети по среднему чеку). После к работе подключается использование Python для взаимодействия с базой данных.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21" name="Google Shape;421;p23"/>
          <p:cNvGrpSpPr/>
          <p:nvPr/>
        </p:nvGrpSpPr>
        <p:grpSpPr>
          <a:xfrm>
            <a:off x="10272793" y="4951202"/>
            <a:ext cx="792208" cy="710851"/>
            <a:chOff x="304016" y="596485"/>
            <a:chExt cx="1168621" cy="1048607"/>
          </a:xfrm>
        </p:grpSpPr>
        <p:sp>
          <p:nvSpPr>
            <p:cNvPr id="422" name="Google Shape;422;p2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24" name="Google Shape;424;p23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26" name="Google Shape;426;p23"/>
          <p:cNvGrpSpPr/>
          <p:nvPr/>
        </p:nvGrpSpPr>
        <p:grpSpPr>
          <a:xfrm>
            <a:off x="10272793" y="4079194"/>
            <a:ext cx="792208" cy="710851"/>
            <a:chOff x="304016" y="596485"/>
            <a:chExt cx="1168621" cy="1048607"/>
          </a:xfrm>
        </p:grpSpPr>
        <p:sp>
          <p:nvSpPr>
            <p:cNvPr id="427" name="Google Shape;427;p2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29" name="Google Shape;429;p23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31" name="Google Shape;431;p23"/>
          <p:cNvGrpSpPr/>
          <p:nvPr/>
        </p:nvGrpSpPr>
        <p:grpSpPr>
          <a:xfrm>
            <a:off x="10272793" y="3207185"/>
            <a:ext cx="792208" cy="710851"/>
            <a:chOff x="304016" y="596485"/>
            <a:chExt cx="1168621" cy="1048607"/>
          </a:xfrm>
        </p:grpSpPr>
        <p:sp>
          <p:nvSpPr>
            <p:cNvPr id="432" name="Google Shape;432;p2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34" name="Google Shape;434;p23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36" name="Google Shape;436;p23"/>
          <p:cNvGrpSpPr/>
          <p:nvPr/>
        </p:nvGrpSpPr>
        <p:grpSpPr>
          <a:xfrm>
            <a:off x="10272793" y="2335177"/>
            <a:ext cx="792208" cy="710851"/>
            <a:chOff x="304016" y="596485"/>
            <a:chExt cx="1168621" cy="1048607"/>
          </a:xfrm>
        </p:grpSpPr>
        <p:sp>
          <p:nvSpPr>
            <p:cNvPr id="437" name="Google Shape;437;p2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39" name="Google Shape;439;p23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 txBox="1"/>
          <p:nvPr>
            <p:ph type="title"/>
          </p:nvPr>
        </p:nvSpPr>
        <p:spPr>
          <a:xfrm>
            <a:off x="1231650" y="1626775"/>
            <a:ext cx="9728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Почему мы придумали такую лабораторную работу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6" name="Google Shape;446;p24"/>
          <p:cNvSpPr txBox="1"/>
          <p:nvPr>
            <p:ph idx="1" type="body"/>
          </p:nvPr>
        </p:nvSpPr>
        <p:spPr>
          <a:xfrm>
            <a:off x="1231650" y="2675175"/>
            <a:ext cx="9041100" cy="264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Начиная работу над проектом, мы хотели выбрать что-то, с чем мы хоть как-то знакомы, но в чем нам самим было бы интересно развиваться. Нам показалось, что изучение SQL может быть хорошим вариантом для лабораторной работы – на том уровне, который ожидается в работе, сильно много специфичных знаний не требуется, но знакомство с базами данных дает хорошую почву для дальнейшего развития в качестве программиста.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/>
          <p:nvPr>
            <p:ph type="title"/>
          </p:nvPr>
        </p:nvSpPr>
        <p:spPr>
          <a:xfrm>
            <a:off x="1133550" y="358850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Схема базы данных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52" name="Google Shape;4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600" y="1174900"/>
            <a:ext cx="6529300" cy="54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6"/>
          <p:cNvSpPr txBox="1"/>
          <p:nvPr>
            <p:ph type="title"/>
          </p:nvPr>
        </p:nvSpPr>
        <p:spPr>
          <a:xfrm>
            <a:off x="856150" y="392150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Создание таблиц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58" name="Google Shape;458;p26"/>
          <p:cNvGraphicFramePr/>
          <p:nvPr/>
        </p:nvGraphicFramePr>
        <p:xfrm>
          <a:off x="343525" y="143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{0E908091-6BC2-48FE-AC64-8791B30951D3}</a:tableStyleId>
              </a:tblPr>
              <a:tblGrid>
                <a:gridCol w="5453600"/>
              </a:tblGrid>
              <a:tr h="530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СoffeeShops (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shop_id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PRIMARY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address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description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Guests (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guest_id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PRIMARY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guest_name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Вaristas (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barista_id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PRIMARY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birth_day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phone_number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Shifts (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shift_id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PRIMARY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shop_id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barista1_id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barista2_id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date_shift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work_time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shift_number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FOREIGN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(shop_id)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REFERENCES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CoffeeShops(shop_id),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FOREIGN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(barista1_id)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REFERENCES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Baristas(barista_id),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FOREIGN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(barista2_id)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REFERENCES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Baristas(barista_id)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b="1" sz="900"/>
                    </a:p>
                  </a:txBody>
                  <a:tcPr marT="63500" marB="63500" marR="63500" marL="6350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9" name="Google Shape;459;p26"/>
          <p:cNvGraphicFramePr/>
          <p:nvPr/>
        </p:nvGraphicFramePr>
        <p:xfrm>
          <a:off x="6417800" y="143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{0E908091-6BC2-48FE-AC64-8791B30951D3}</a:tableStyleId>
              </a:tblPr>
              <a:tblGrid>
                <a:gridCol w="5453600"/>
              </a:tblGrid>
              <a:tr h="5192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Products (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product_id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PRIMARY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description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price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category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Orders (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order_id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PRIMARY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shop_id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barista_id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shift_id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guest_id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order_date DATETIME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total_amount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CHECK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(total_amount &gt;= </a:t>
                      </a:r>
                      <a:r>
                        <a:rPr b="1"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FOREIGN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(barista_id)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REFERENCES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Baristas(barista_id),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FOREIGN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(shift_id)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REFERENCES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Shifts(shift_id),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FOREIGN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(guest_id)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REFERENCES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Guests(guest_id),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FOREIGN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(shop_id)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REFERENCES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CoffeeShops(shop_id)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OrderItems (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order_item_id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PRIMARY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order_id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product_id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quantity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sub_total </a:t>
                      </a:r>
                      <a:r>
                        <a:rPr b="1"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FOREIGN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(order_id)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REFERENCES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Orders(order_id),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FOREIGN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(product_id) </a:t>
                      </a:r>
                      <a:r>
                        <a:rPr b="1"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REFERENCES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Products(product_id)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b="1" sz="900"/>
                    </a:p>
                  </a:txBody>
                  <a:tcPr marT="63500" marB="63500" marR="63500" marL="6350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7"/>
          <p:cNvSpPr txBox="1"/>
          <p:nvPr>
            <p:ph type="title"/>
          </p:nvPr>
        </p:nvSpPr>
        <p:spPr>
          <a:xfrm>
            <a:off x="1242300" y="170200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Заполнение таблиц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65" name="Google Shape;465;p27"/>
          <p:cNvGraphicFramePr/>
          <p:nvPr/>
        </p:nvGraphicFramePr>
        <p:xfrm>
          <a:off x="1980825" y="98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{0E908091-6BC2-48FE-AC64-8791B30951D3}</a:tableStyleId>
              </a:tblPr>
              <a:tblGrid>
                <a:gridCol w="8230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INTO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СoffeeShops (shop_id, </a:t>
                      </a: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address, description)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'Кафе "Ароматное утро"'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'ул. Цветная, 1'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'Уютное место для начала дня'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'Кофейня "Эспрессо Лайф"'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'пр. Солнечный, 15'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'Лучшие сорта эспрессо в городе'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'Кофехаус "Зеленый чайник"'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'ул. Гармония, 8'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'Кофе с любовью к каждому гостю'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'Кафетерий "Путешествие во вкус"'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'пл. Центральная, 7'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'Открой для себя вкусы мира'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'Кофе-бар "Лунный свет"'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'пер. Тихий, 3'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'Атмосфера мистики и волшебства'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INTO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Вaristas (barista_id, </a:t>
                      </a: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birth_day, phone_number)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'Иван Иванович'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'1992-03-25'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(111) 222-3333'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'Мария Петровна'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'1988-08-10'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(444) 555-6666'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'Алексей Сергеевич'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'1995-02-05'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(777) 888-9999'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'Елена Викторовна'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'1991-11-30'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(123) 456-7890'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'Дмитрий Николаевич'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'1987-07-15'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(987) 654-3210'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'Анна Алексеевна'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'1993-04-18'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(555) 123-4567'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'Сергей Игоревич'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'1996-09-02'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(999) 000-1111'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'Ксения Владимировна'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'1990-12-08'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(222) 333-4444'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'Павел Артемович'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'1989-06-20'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(666) 777-8888'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'Ольга Анатольевна'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'1994-01-12'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(888) 999-0000'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'Артем Станиславович'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'1997-05-05'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(111) 222-3333'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'Екатерина Дмитриевна'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'1998-10-15'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(444) 555-6666'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'Игорь Валентинович'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'1992-11-05'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(777) 888-9999'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'Наталья Леонидовна'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'1993-08-30'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(123) 456-7890'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'Александр Степанович'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'1987-03-15'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(987) 654-3210'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'Маргарита Валерьевна'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'1995-07-25'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(555) 123-4567'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'Владимир Павлович'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'1991-02-15'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(999) 000-1111'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'Татьяна Сергеевна'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'1990-09-10'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(222) 333-4444'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'Илья Викторович'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'1994-12-08'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(666) 777-8888'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'Ангелина Артемовна'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'1988-06-20'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(888) 999-0000'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000"/>
                    </a:p>
                  </a:txBody>
                  <a:tcPr marT="63500" marB="63500" marR="63500" marL="6350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8"/>
          <p:cNvSpPr txBox="1"/>
          <p:nvPr>
            <p:ph type="title"/>
          </p:nvPr>
        </p:nvSpPr>
        <p:spPr>
          <a:xfrm>
            <a:off x="1164625" y="151625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Заполнение таблиц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71" name="Google Shape;471;p28"/>
          <p:cNvGraphicFramePr/>
          <p:nvPr/>
        </p:nvGraphicFramePr>
        <p:xfrm>
          <a:off x="1980825" y="91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{0E908091-6BC2-48FE-AC64-8791B30951D3}</a:tableStyleId>
              </a:tblPr>
              <a:tblGrid>
                <a:gridCol w="8230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INTO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Shifts (shift_id, shop_id, barista1_id, barista2_id, date_shift, work_time, shift_number)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'2023-11-11'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0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INTO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Products (product_id, </a:t>
                      </a: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price, </a:t>
                      </a: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category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'Капучино'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'Напитки'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'Латте'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'Напитки'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'Американо'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'Напитки'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'Эспрессо'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'Напитки'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'Мокко'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'Напитки'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'Чай зеленый'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'Напитки'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'Чай черный'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'Напитки'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'Капкейк'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'Десерты'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'Тирамису'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'Десерты'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'Чизкейк'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'Десерты'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'Панна котта'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'Десерты'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'Шоколадный мусс'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'Десерты'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'Фруктовый салат'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'Десерты'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'Маффин'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'Десерты'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'Фреш апельсиновый'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'Напитки'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000"/>
                    </a:p>
                  </a:txBody>
                  <a:tcPr marT="63500" marB="63500" marR="63500" marL="6350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9"/>
          <p:cNvSpPr txBox="1"/>
          <p:nvPr>
            <p:ph type="title"/>
          </p:nvPr>
        </p:nvSpPr>
        <p:spPr>
          <a:xfrm>
            <a:off x="1164625" y="151625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Заполнение таблиц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77" name="Google Shape;477;p29"/>
          <p:cNvGraphicFramePr/>
          <p:nvPr/>
        </p:nvGraphicFramePr>
        <p:xfrm>
          <a:off x="1980825" y="91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{0E908091-6BC2-48FE-AC64-8791B30951D3}</a:tableStyleId>
              </a:tblPr>
              <a:tblGrid>
                <a:gridCol w="8230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INTO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Guests (guest_id, guest_name)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'Иванов Иван'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'Петрова Мария'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'Сидоров Алексей'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'Козлова Елена'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'Новиков Дмитрий'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'Лебедева Анна'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'Васнецов Сергей'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'Жукова Ксения'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'Игнатьев Павел'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'Федорова Ольга'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'Лисов Артем'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'Миронова Екатерина'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'Семенов Игорь'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'Александрова Наталья'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'Кузнецов Владимир'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'Михайлова Татьяна'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'Павлов Илья'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'Сергеева Ангелина'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'Карпов Валентин'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'Григорьева Маргарита'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3E6DE"/>
      </a:lt1>
      <a:dk2>
        <a:srgbClr val="434343"/>
      </a:dk2>
      <a:lt2>
        <a:srgbClr val="EEEEEE"/>
      </a:lt2>
      <a:accent1>
        <a:srgbClr val="F07E66"/>
      </a:accent1>
      <a:accent2>
        <a:srgbClr val="F4AE69"/>
      </a:accent2>
      <a:accent3>
        <a:srgbClr val="A3CEC5"/>
      </a:accent3>
      <a:accent4>
        <a:srgbClr val="F0B2B7"/>
      </a:accent4>
      <a:accent5>
        <a:srgbClr val="000000"/>
      </a:accent5>
      <a:accent6>
        <a:srgbClr val="E59D8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