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3B0ADD5-86CE-4FD3-B305-1E7598528BEE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3573545-F57E-42A7-B131-E4B59CE4C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0ADD5-86CE-4FD3-B305-1E7598528BEE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73545-F57E-42A7-B131-E4B59CE4C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44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0ADD5-86CE-4FD3-B305-1E7598528BEE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73545-F57E-42A7-B131-E4B59CE4C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78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0ADD5-86CE-4FD3-B305-1E7598528BEE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73545-F57E-42A7-B131-E4B59CE4C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9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0ADD5-86CE-4FD3-B305-1E7598528BEE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73545-F57E-42A7-B131-E4B59CE4C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47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0ADD5-86CE-4FD3-B305-1E7598528BEE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73545-F57E-42A7-B131-E4B59CE4C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190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0ADD5-86CE-4FD3-B305-1E7598528BEE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73545-F57E-42A7-B131-E4B59CE4C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98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3B0ADD5-86CE-4FD3-B305-1E7598528BEE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73545-F57E-42A7-B131-E4B59CE4C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519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3B0ADD5-86CE-4FD3-B305-1E7598528BEE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73545-F57E-42A7-B131-E4B59CE4C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99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0ADD5-86CE-4FD3-B305-1E7598528BEE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73545-F57E-42A7-B131-E4B59CE4C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90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0ADD5-86CE-4FD3-B305-1E7598528BEE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73545-F57E-42A7-B131-E4B59CE4C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92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0ADD5-86CE-4FD3-B305-1E7598528BEE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73545-F57E-42A7-B131-E4B59CE4C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74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0ADD5-86CE-4FD3-B305-1E7598528BEE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73545-F57E-42A7-B131-E4B59CE4C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8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0ADD5-86CE-4FD3-B305-1E7598528BEE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73545-F57E-42A7-B131-E4B59CE4C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0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0ADD5-86CE-4FD3-B305-1E7598528BEE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73545-F57E-42A7-B131-E4B59CE4C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3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0ADD5-86CE-4FD3-B305-1E7598528BEE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73545-F57E-42A7-B131-E4B59CE4C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30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0ADD5-86CE-4FD3-B305-1E7598528BEE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73545-F57E-42A7-B131-E4B59CE4C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5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3B0ADD5-86CE-4FD3-B305-1E7598528BEE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3573545-F57E-42A7-B131-E4B59CE4C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1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Ethernet Basics (Standards Organizations and CSMA/CD)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86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Standards Organizations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978" y="1797916"/>
            <a:ext cx="82438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097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&amp; Collision Domains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Broadcast domains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• Everyone sees all frames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Collision domains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Collection of devices that all access a shared medium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How to send traffic on a wire that EVERYONE can access at the same time?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TDM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FDM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Other?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886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CSMA/CD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Half Duplex vs. Full Duplex</a:t>
            </a:r>
          </a:p>
          <a:p>
            <a:pPr marL="0" indent="0">
              <a:buNone/>
            </a:pP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Carrier Sense</a:t>
            </a:r>
          </a:p>
          <a:p>
            <a:pPr marL="0" indent="0">
              <a:buNone/>
            </a:pP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Multiple Access</a:t>
            </a:r>
          </a:p>
          <a:p>
            <a:pPr marL="0" indent="0">
              <a:buNone/>
            </a:pP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Collision Detect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496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 Basics (Frame Structure and Cabling)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Distance, Cables, &amp; Duplex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The developers of Ethernet had some additional decisions to make: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1. Maximum Speed?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Originally 2.94Mbps (millions-of-bits-per-second)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2. Maximum distance of transmission?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They decided on 100 meters.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3. What type of cable?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• They decided on copper (coaxial) cable.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840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 Frame Structure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906" y="2134033"/>
            <a:ext cx="864724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279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Link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MAC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• 48-bit addressing system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•Example: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aaaa.aaaa.aaaa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•First 24 bits are considered OUI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•Remaining 24 bits are considered vendor assigned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544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Address	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3240" y="2603500"/>
            <a:ext cx="8409833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994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 Cabling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» Twisted-pair cabling comes in three varieties: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17" y="2455575"/>
            <a:ext cx="10654001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3604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work kings theme">
  <a:themeElements>
    <a:clrScheme name="Custom 3">
      <a:dk1>
        <a:srgbClr val="E45F3C"/>
      </a:dk1>
      <a:lt1>
        <a:sysClr val="window" lastClr="FFFFFF"/>
      </a:lt1>
      <a:dk2>
        <a:srgbClr val="E45F3C"/>
      </a:dk2>
      <a:lt2>
        <a:srgbClr val="EBEBEB"/>
      </a:lt2>
      <a:accent1>
        <a:srgbClr val="7E2811"/>
      </a:accent1>
      <a:accent2>
        <a:srgbClr val="E33D6F"/>
      </a:accent2>
      <a:accent3>
        <a:srgbClr val="E45F3C"/>
      </a:accent3>
      <a:accent4>
        <a:srgbClr val="E9943A"/>
      </a:accent4>
      <a:accent5>
        <a:srgbClr val="BD3C1A"/>
      </a:accent5>
      <a:accent6>
        <a:srgbClr val="7E2811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twork kings theme" id="{8382A929-E7CC-4855-A7CA-B775D6EF0B6F}" vid="{2BCC35A3-82BF-4421-9833-BFA7D6CF87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 kings theme</Template>
  <TotalTime>4558</TotalTime>
  <Words>192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network kings theme</vt:lpstr>
      <vt:lpstr>Ethernet Basics (Standards Organizations and CSMA/CD) </vt:lpstr>
      <vt:lpstr>Standards Organizations</vt:lpstr>
      <vt:lpstr>Broadcast &amp; Collision Domains</vt:lpstr>
      <vt:lpstr>CSMA/CD</vt:lpstr>
      <vt:lpstr>Ethernet Basics (Frame Structure and Cabling)</vt:lpstr>
      <vt:lpstr>Ethernet Frame Structure</vt:lpstr>
      <vt:lpstr>Data Link Layer</vt:lpstr>
      <vt:lpstr>MAC Address </vt:lpstr>
      <vt:lpstr>Ethernet Cabling Details</vt:lpstr>
    </vt:vector>
  </TitlesOfParts>
  <Company>Cisco Systems,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Ethernet Basics (Standards Organizations and CSMA/CD)</dc:title>
  <dc:creator>Gursimran Singh -X (gursisin)</dc:creator>
  <cp:lastModifiedBy>Gursimran Singh -X (gursisin)</cp:lastModifiedBy>
  <cp:revision>5</cp:revision>
  <dcterms:created xsi:type="dcterms:W3CDTF">2018-11-09T09:19:13Z</dcterms:created>
  <dcterms:modified xsi:type="dcterms:W3CDTF">2019-01-13T12:23:16Z</dcterms:modified>
</cp:coreProperties>
</file>