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9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8C3F93-1907-4743-BC87-FB43FA6289E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7C3415-03D1-4530-815E-CCB00206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Layer-2 Switching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Switching (1)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748" y="2603500"/>
            <a:ext cx="746081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Switching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22" y="2603500"/>
            <a:ext cx="815106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Switching (3)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31175"/>
            <a:ext cx="8824913" cy="33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Switching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96135"/>
            <a:ext cx="8824913" cy="30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Port of Switch one collision domain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37" y="1816389"/>
            <a:ext cx="9666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Switch is a multiport bridge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More ports than a bridge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Mixture of port speeds &amp; types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Forwards frames based on the MAC address table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Separates collision domain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Operates in data link layer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MAC-Address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Switch MAC Learning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Based on Source MAC Address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Addresses age out after inactivity-timer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Switching forwarding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Based on Destination MAC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Broadcast/Multicast/Unknown flooding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All ports initially in one, large, broadcast domain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5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907</TotalTime>
  <Words>118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network kings theme</vt:lpstr>
      <vt:lpstr>Introduction to Layer-2 Switching</vt:lpstr>
      <vt:lpstr>Evolution of Switching (1) </vt:lpstr>
      <vt:lpstr>Evolution of Switching (2)</vt:lpstr>
      <vt:lpstr>Evolution of Switching (3)</vt:lpstr>
      <vt:lpstr>Evolution of Switching (3)</vt:lpstr>
      <vt:lpstr>Every Port of Switch one collision domain</vt:lpstr>
      <vt:lpstr>Intro to Switching</vt:lpstr>
      <vt:lpstr>MAC-Address Table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Layer-2 Switching</dc:title>
  <dc:creator>Gursimran Singh -X (gursisin)</dc:creator>
  <cp:lastModifiedBy>Gursimran Singh -X (gursisin)</cp:lastModifiedBy>
  <cp:revision>2</cp:revision>
  <dcterms:created xsi:type="dcterms:W3CDTF">2018-11-09T10:16:00Z</dcterms:created>
  <dcterms:modified xsi:type="dcterms:W3CDTF">2018-11-10T01:23:59Z</dcterms:modified>
</cp:coreProperties>
</file>