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5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7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F5EB81-F518-4181-BC0F-95EAB7A9921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655C87-FCD4-4427-ADFD-CDDF711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Cisco IOS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Memory and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Display current IOS version running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Router# show version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Display all memory locations and file names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all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Display saved, startup configuration file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Router# show startup-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Display current running configuration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Router# show running-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Deleting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Save current Running Configuration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Router# copy running-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startup-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Or…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Router# write memory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Setting a router back to factory defaults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Step-1: Delete startup configuration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Router# erase startup-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Or…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Router# write erase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Step-2: Reload the router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Router# reload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Device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Configuring enable password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enable password &lt;password&gt;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OR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enable secret &lt;password&gt;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Configuring console password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line console 0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-line)# password &lt;password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4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Cisco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Configuring Telnet password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line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vty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0 4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-line)# password &lt;password&gt;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-line)# 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username &lt;username&gt; privilege 15  password &lt;password&gt;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-line)# login local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Internetworking Operating System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Native software for Cisco routers and switches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Cisco develops different IOSs for different platforms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Example: Cisco 1841, Cisco 2821, etc.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Usually operated through CLI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8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Startup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Cisco routers and switches generally perform the same steps upon initial startup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Discover device hardware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Find and load IOS image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Find and load configuration file.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Memory Types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Flash, NVRAM, and DRAM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0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127" y="2391063"/>
            <a:ext cx="651700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Device via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Basically, two methods of configuring router/switch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CLI (command-line interface)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GUI (graphical user interface)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Console port is used for initial configuration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Prerequisites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Console cable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Terminal emulator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Device via CLI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Connect console cable into the “console” port of a Cisco device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Open terminal emulator software like Putty or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SecureCRT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Choose serial option with default baud rate, such as 9600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Command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IOS has a command hierarchy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Router&gt; - User (or EXEC) mode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Router# - Privileged EXEC (or Enable) mode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Configuration modes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  - Global Configuration Mode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- Interface Configuration Mode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-router)#  - Router Configuration Mode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Usage of Exit, End, Ctrl-Z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Configuration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Prevent syslog and event messages from interrupting CLI input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-line)# logging synchronous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Prevent DNS resolution attempt for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mis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-typed commands •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no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domain-lookup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Configure descriptive device name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hostname Lab-1-Rtr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Configuration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Configure informative banner •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banner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motd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Add IPv4 address to an interface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address &lt;address&gt;&lt;mask&gt;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no shutdown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1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2943</TotalTime>
  <Words>514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network kings theme</vt:lpstr>
      <vt:lpstr>Intro to Cisco IOS </vt:lpstr>
      <vt:lpstr>Introduction to IOS</vt:lpstr>
      <vt:lpstr>Device Startup Sequence</vt:lpstr>
      <vt:lpstr>Memory types</vt:lpstr>
      <vt:lpstr>Accessing Device via CLI</vt:lpstr>
      <vt:lpstr>Accessing Device via CLI  </vt:lpstr>
      <vt:lpstr>IOS Command Structure</vt:lpstr>
      <vt:lpstr>Initial Configuration Commands</vt:lpstr>
      <vt:lpstr>Initial Configuration Commands</vt:lpstr>
      <vt:lpstr>Monitoring Memory and Images</vt:lpstr>
      <vt:lpstr>Saving and Deleting Configurations</vt:lpstr>
      <vt:lpstr>Securing Device Access</vt:lpstr>
      <vt:lpstr>Securing Cisco Devices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Cisco IOS</dc:title>
  <dc:creator>Gursimran Singh -X (gursisin)</dc:creator>
  <cp:lastModifiedBy>Gursimran Singh -X (gursisin)</cp:lastModifiedBy>
  <cp:revision>5</cp:revision>
  <dcterms:created xsi:type="dcterms:W3CDTF">2018-11-10T07:41:58Z</dcterms:created>
  <dcterms:modified xsi:type="dcterms:W3CDTF">2018-11-12T13:20:52Z</dcterms:modified>
</cp:coreProperties>
</file>