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672E83E-5A01-4F58-A43D-111BE06A2C8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E381B9E-5DF0-4B0E-A74B-541601F8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6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E83E-5A01-4F58-A43D-111BE06A2C8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1B9E-5DF0-4B0E-A74B-541601F8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5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E83E-5A01-4F58-A43D-111BE06A2C8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1B9E-5DF0-4B0E-A74B-541601F8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23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E83E-5A01-4F58-A43D-111BE06A2C8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1B9E-5DF0-4B0E-A74B-541601F8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99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E83E-5A01-4F58-A43D-111BE06A2C8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1B9E-5DF0-4B0E-A74B-541601F8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78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E83E-5A01-4F58-A43D-111BE06A2C8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1B9E-5DF0-4B0E-A74B-541601F8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01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E83E-5A01-4F58-A43D-111BE06A2C8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1B9E-5DF0-4B0E-A74B-541601F8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25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672E83E-5A01-4F58-A43D-111BE06A2C8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1B9E-5DF0-4B0E-A74B-541601F8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2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672E83E-5A01-4F58-A43D-111BE06A2C8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1B9E-5DF0-4B0E-A74B-541601F8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2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E83E-5A01-4F58-A43D-111BE06A2C8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1B9E-5DF0-4B0E-A74B-541601F8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2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E83E-5A01-4F58-A43D-111BE06A2C8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1B9E-5DF0-4B0E-A74B-541601F8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2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E83E-5A01-4F58-A43D-111BE06A2C8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1B9E-5DF0-4B0E-A74B-541601F8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E83E-5A01-4F58-A43D-111BE06A2C8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1B9E-5DF0-4B0E-A74B-541601F8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2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E83E-5A01-4F58-A43D-111BE06A2C8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1B9E-5DF0-4B0E-A74B-541601F8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1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E83E-5A01-4F58-A43D-111BE06A2C8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1B9E-5DF0-4B0E-A74B-541601F8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3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E83E-5A01-4F58-A43D-111BE06A2C8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1B9E-5DF0-4B0E-A74B-541601F8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E83E-5A01-4F58-A43D-111BE06A2C8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1B9E-5DF0-4B0E-A74B-541601F8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4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672E83E-5A01-4F58-A43D-111BE06A2C8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E381B9E-5DF0-4B0E-A74B-541601F8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1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 LANs (VLANs) What are they? How are they configured?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15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Trunking</a:t>
            </a:r>
            <a:r>
              <a:rPr lang="en-US" dirty="0" smtClean="0"/>
              <a:t>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802.1Q • Open standard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All traffic except native VLAN is inserted with a 802.1q tag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Support concept of native VLAN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37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VLAN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IEEE 802.1Q supported feature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Frame without tag is considered native VLAN traffic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» Must match on both ends of the trunk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By default, native VLAN is 1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» Can be changed using the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switchport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trunk native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vlan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&lt;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vlan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-id&gt; command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43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Trunking</a:t>
            </a:r>
            <a:r>
              <a:rPr lang="en-US" dirty="0" smtClean="0"/>
              <a:t>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Static trunk configuration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Switch(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)# interface &lt;interface&gt;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Switch(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-if)#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switchport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trunk encapsulation dot1q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Switch(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-if)#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switchport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mode trunk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Switch(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-if)#end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926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Trunk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Verifying VLAN and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trunking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Switch# show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vlan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&lt;brief&gt;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Switch# show interface trunk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show interface status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show interface &lt;interface&gt;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switchport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95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</a:t>
            </a:r>
            <a:r>
              <a:rPr lang="en-US" dirty="0" err="1" smtClean="0"/>
              <a:t>Trunking</a:t>
            </a:r>
            <a:r>
              <a:rPr lang="en-US" dirty="0" smtClean="0"/>
              <a:t> Protocol (DTP)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Cisco proprietary feature that allows Cisco switches to negotiate trunk dynamically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» Three modes: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Auto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On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Desirable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Desirable initiates the trunk, whereas Auto responds only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564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DTP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Configuring DTP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Switch(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-if)#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switchport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mode dynamic [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desirable|auto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]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Disabling DTP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Switch(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-if)#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switchport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nonegotiate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953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DTP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Verification command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Switch# show interface trunk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Switch# show interface &lt;interface&gt;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switchport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592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046" y="2714336"/>
            <a:ext cx="6332875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34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VLANs?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510" y="1690688"/>
            <a:ext cx="10515600" cy="418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7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VLANs (2)?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630714"/>
            <a:ext cx="8824913" cy="336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4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Separates broadcast domain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Provides better security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Controls broadcast like ARP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» Provides hierarchical subnet usage 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28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VLAN Ranges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VLAN range is 1-4094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1-1001 are usable normal-range VLANs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1002-1005 are reserved for token ring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1006-4094 are extended-range VLANs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04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VLAN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Legacy method with VLAN database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Sw1#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vlan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database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Sw1(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vlan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-database)#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vlan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&lt;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vlan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-id&gt;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Sw1(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vlan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-database)# end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» Modern method of configuring VLAN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Sw1(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)#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vlan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&lt;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vlan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id&gt;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Sw1(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config-vlan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)# name &lt;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vlan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name&gt;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661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Access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Access Port =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Switchport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configured for only a single broadcast domain (VLAN).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Access port configuration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Switch(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)# interface &lt;interface&gt;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Switch(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-if)#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switchport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mode access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Switch(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-if)#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switchport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access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vlan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&lt;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vlan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-id&gt;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71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VLAN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Verification commands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Sw1# show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vlan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&lt;brief&gt;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Sw1# show interface &lt;type&gt;&lt;number&gt;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switchport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425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VLAN Trunks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Trunk Port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Can have two or more VLANs configured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Can carry multiple VLAN information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By default, all the VLAN traffic is allowed from a trunk port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6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work kings theme">
  <a:themeElements>
    <a:clrScheme name="Custom 3">
      <a:dk1>
        <a:srgbClr val="E45F3C"/>
      </a:dk1>
      <a:lt1>
        <a:sysClr val="window" lastClr="FFFFFF"/>
      </a:lt1>
      <a:dk2>
        <a:srgbClr val="E45F3C"/>
      </a:dk2>
      <a:lt2>
        <a:srgbClr val="EBEBEB"/>
      </a:lt2>
      <a:accent1>
        <a:srgbClr val="7E2811"/>
      </a:accent1>
      <a:accent2>
        <a:srgbClr val="E33D6F"/>
      </a:accent2>
      <a:accent3>
        <a:srgbClr val="E45F3C"/>
      </a:accent3>
      <a:accent4>
        <a:srgbClr val="E9943A"/>
      </a:accent4>
      <a:accent5>
        <a:srgbClr val="BD3C1A"/>
      </a:accent5>
      <a:accent6>
        <a:srgbClr val="7E2811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 kings theme" id="{8382A929-E7CC-4855-A7CA-B775D6EF0B6F}" vid="{2BCC35A3-82BF-4421-9833-BFA7D6CF87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 kings theme</Template>
  <TotalTime>11900</TotalTime>
  <Words>441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network kings theme</vt:lpstr>
      <vt:lpstr>Virtual LANs (VLANs) What are they? How are they configured?</vt:lpstr>
      <vt:lpstr>Why VLANs? </vt:lpstr>
      <vt:lpstr>Why VLANs (2)?</vt:lpstr>
      <vt:lpstr>Features</vt:lpstr>
      <vt:lpstr>VLAN Ranges</vt:lpstr>
      <vt:lpstr>Configuring VLAN</vt:lpstr>
      <vt:lpstr>Configuring Access Ports</vt:lpstr>
      <vt:lpstr>Verifying VLAN</vt:lpstr>
      <vt:lpstr>VLAN Trunks</vt:lpstr>
      <vt:lpstr>Trunking Encapsulation</vt:lpstr>
      <vt:lpstr>Native VLAN</vt:lpstr>
      <vt:lpstr>Configuring Trunking Encapsulation</vt:lpstr>
      <vt:lpstr>Verifying Trunk</vt:lpstr>
      <vt:lpstr>Dynamic Trunking Protocol (DTP)</vt:lpstr>
      <vt:lpstr>Implementing DTP</vt:lpstr>
      <vt:lpstr>Verifying DTP</vt:lpstr>
      <vt:lpstr>Practical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LANs (VLANs) What are they? How are they configured?</dc:title>
  <dc:creator>Gursimran Singh -X (gursisin)</dc:creator>
  <cp:lastModifiedBy>Gursimran Singh -X (gursisin)</cp:lastModifiedBy>
  <cp:revision>5</cp:revision>
  <dcterms:created xsi:type="dcterms:W3CDTF">2018-11-11T11:51:00Z</dcterms:created>
  <dcterms:modified xsi:type="dcterms:W3CDTF">2018-11-25T09:44:35Z</dcterms:modified>
</cp:coreProperties>
</file>