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8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1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F5CC25-F7A9-4373-9446-9C0D2AB6E5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82241D6-FA68-4756-A289-97CE0F91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OSI Reference model 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2116649" y="6858000"/>
            <a:ext cx="162083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“protocol”?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Set of rules and operations to make something happen.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May facilitates vendor interoperability. It means new inventions should able to run on multiple vendor devices.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Provides easier troubleshooting.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Different protocols governed by different standard bodies.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IEEE (Institute of electrical and electronic engineering)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IETF (Internet engineering task force)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IANA ( Internet assigned numbers authority)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(open system interconnect) Layers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21046" cy="404668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It is developed by the ISO.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Comprised of 7 layers.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The benefits of using the layered approach are: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Provide easier troubleshooting.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Standardized the network architecture.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Allows vendor interoperability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Layers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856" y="2882900"/>
            <a:ext cx="4038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298137" cy="398202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Upper Layers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 These are rolled into the software package. Applications has packages built into it that will do application layer, presentation layer and session layer work.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Application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Presentation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Session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Lower Layers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 CPU will invoke individual programs.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Transport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Network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Data link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Physical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Interacts with the user applications(Firefox, Outlook, etc.)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Provide initial network connection for user applications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Manages the application connections between hosts.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Perform encryption within an application.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Ensure the data is presented correctly to the application used.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Perform translation of cross-platform standards that may be understood by the local machine.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Pict. Into .jpg file translation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.wav into .mp3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Helps establish session with reserved port number.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Session identifier is assigned.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Track connections between hosts and remote computers/servers( having multiple tabs opened for same website)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844541" cy="34163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Well-Known ports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Ranges from 0 to 1023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Ports numbers used by well-Known services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Examples: HTTP(80), HTTPS(443), DNS(53), FTP(20,21), TELNET(23), etc.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Registered ports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Reserved for the applications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Ranges from 1024 to 49151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Ephemeral ports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(random port number used as source port numbers)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Ranges from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49152 to 65535</a:t>
            </a:r>
          </a:p>
        </p:txBody>
      </p:sp>
    </p:spTree>
    <p:extLst>
      <p:ext uri="{BB962C8B-B14F-4D97-AF65-F5344CB8AC3E}">
        <p14:creationId xmlns:p14="http://schemas.microsoft.com/office/powerpoint/2010/main" val="25507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1739</TotalTime>
  <Words>333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network kings theme</vt:lpstr>
      <vt:lpstr>OSI Reference model  Part 1</vt:lpstr>
      <vt:lpstr>What is “protocol”?</vt:lpstr>
      <vt:lpstr>OSI (open system interconnect) Layers </vt:lpstr>
      <vt:lpstr>OSI Layers</vt:lpstr>
      <vt:lpstr>OSI Layers</vt:lpstr>
      <vt:lpstr>Application Layer</vt:lpstr>
      <vt:lpstr>Presentation Layer</vt:lpstr>
      <vt:lpstr>Session Layer</vt:lpstr>
      <vt:lpstr>Session Layer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Reference model  Part 1</dc:title>
  <dc:creator>Gursimran Singh -X (gursisin)</dc:creator>
  <cp:lastModifiedBy>Gursimran Singh -X (gursisin)</cp:lastModifiedBy>
  <cp:revision>14</cp:revision>
  <dcterms:created xsi:type="dcterms:W3CDTF">2018-09-17T00:38:56Z</dcterms:created>
  <dcterms:modified xsi:type="dcterms:W3CDTF">2018-10-14T06:41:18Z</dcterms:modified>
</cp:coreProperties>
</file>