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17098F6-6A1A-468E-9BF2-2B4D8BF0A545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DA6139-BF17-4F86-B459-5EFAFD78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Shortest Path First (OSPF):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elects a router-id when the process comes up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Router-id is elected on the basis of the given hierarchy.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Router-id command under the OSPF instance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Highest IP address of a loopback interface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Highest IP address of a physically up/up interface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Types, Router Roles, and Tables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OSPF Network Types (1)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OSPF classifies links (network type) based on Layer-2 encapsulation.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Network Type determines things such as: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Can neighbors be discovered dynamically?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How many neighbors are expected to be on the network?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Is there a need for DR/BDR election?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Type can be manually changed on some interfaces.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0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Network Types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Broadcast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Ethernet, Token Ring, FDDI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Point-to-Point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Loopback interfaces, PPP, HDLC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Non Broadcast Multi-access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Frame-Relay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Point-to-Multipoint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9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Router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Internal Router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Backbone Router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Area Border Router (ABR)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Autonomous System Boundary Router (ASBR)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7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Neighbor table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Contains neighbor information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Link-State Database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Contains database information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SPF-Tree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Routing table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Contains best route on the basis of link cost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OSPF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Configuration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Initial OSPF Configuration commands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)# router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&lt;process-id&gt;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-router)# network &lt;network-id&gt; &lt;WC mask&gt; area &lt; area-id&gt;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-router)# router-id &lt;router-id&gt;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Configuring OSPF Interface priority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-interface)#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priority &lt;priority&gt;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Both the router-id and priority need OSPF instance reset to take effect after they are changed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66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Verification commands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neighbor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interface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database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route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7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OSPF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Troubleshooting commands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debug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adjacency 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debug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packets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Area-id, prefix mask, and authentication should match each other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6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OSPF Metric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Cost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Like Spanning-Tree, OSPF Cost based on interface bandwidth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The greater the BW…the lower the Cost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Best path to any given network = path with lowest OSPF cost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Can be configured explicitly, or affected by changing interface bandwidth.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0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Configuring OSPF Interface Cost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-interface)#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cost &lt;value&gt;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Modifying interface Bandwidth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-interface)# bandwidth &lt;value&gt;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OSPF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Open standard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SPF (shortest path first) algorithm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Hello used for neighbor relationship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Most packets sent to multicast address of 224.0.0.5 or 224.0.0.6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Works based on area hierarchy, minimizes LSA flooding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Supports clear-text and MD5 authentication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58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Verification commands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interface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route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6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OSPFv3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OSPFv3 Theory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Similarities to IPv4 OSPF (OSPF v2)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Same OSPF message types (Hello, LS-Update,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Uses same SPF algorithm, LSDB, and Metric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Requires a Router-ID (32-bit)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Same process for neighbor discovery and establishment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Differences with OSPF v3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Neighbors formed with Link Local addresses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Neighbors don’t need same global prefixes on same link.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Changes to name/functionality of some LSAs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9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Enabling OSPFv3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)# ipv6 unicast routing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)# ipv6 router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&lt;number&gt;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-router)# router-id &lt;address&gt;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-router)# exit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Applying OSPFv3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-if)# ipv6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&lt;number&gt; area &lt;area-id&gt;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OSPFv3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Verification commands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ipv6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neighbor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ipv6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database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Router# show ipv6 route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ospf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Router# show ipv6 protocols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0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OSPF LSAs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LSA = Link State Advertisement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Carried within an OSPF Link State Update Packet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Different types carry different data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Age out after 1-hour…refreshed every 30minutes.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Types and Adjacencies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OSPF Packet Types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Multiple OSPF Packet Types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Hello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Database Descriptor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• Link State Request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Link State Update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Link State Acknowledgment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Most packets sent as multicasts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6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9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</a:t>
            </a:r>
            <a:r>
              <a:rPr lang="en-US" dirty="0" err="1" smtClean="0"/>
              <a:t>Neighborship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Hello packet contains some important information, which should match for a proper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neighborship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Hello and dead interval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Authentication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Area – ID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Prefix-length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Stub area flag</a:t>
            </a:r>
          </a:p>
        </p:txBody>
      </p:sp>
    </p:spTree>
    <p:extLst>
      <p:ext uri="{BB962C8B-B14F-4D97-AF65-F5344CB8AC3E}">
        <p14:creationId xmlns:p14="http://schemas.microsoft.com/office/powerpoint/2010/main" val="351838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Neighbor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Exchange of Hello Packets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• May need to manually specify neighbor address depending on network type.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Exchange of Database Descriptors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Exchange of Link State Requests and Updates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Fully Loaded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DR &amp; BDR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DR &amp; BDR Election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elects a DR (designated router) and a BDR (backup designated router) in broadcast and non-broadcast multi-access networks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DR is responsible for sending an update to the neighbors that are received from other neighbors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Special multicast address used for sending routing updates to DR/BDR: 224.0.0.6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&amp; BDR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router with the highest priority becomes the DR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router with lower priority than DR becomes BDR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» A BDR takes DR’s if DR fails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Other OSPF routers are known as DROTHERS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 &amp; BDR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If OSPF priority has not been configured, highest router-id is referenced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router with highest router-id becomes DR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» OSPF router with lower router-id than DR’s becomes the BDR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7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 kings theme">
  <a:themeElements>
    <a:clrScheme name="Custom 3">
      <a:dk1>
        <a:srgbClr val="E45F3C"/>
      </a:dk1>
      <a:lt1>
        <a:sysClr val="window" lastClr="FFFFFF"/>
      </a:lt1>
      <a:dk2>
        <a:srgbClr val="E45F3C"/>
      </a:dk2>
      <a:lt2>
        <a:srgbClr val="EBEBEB"/>
      </a:lt2>
      <a:accent1>
        <a:srgbClr val="7E2811"/>
      </a:accent1>
      <a:accent2>
        <a:srgbClr val="E33D6F"/>
      </a:accent2>
      <a:accent3>
        <a:srgbClr val="E45F3C"/>
      </a:accent3>
      <a:accent4>
        <a:srgbClr val="E9943A"/>
      </a:accent4>
      <a:accent5>
        <a:srgbClr val="BD3C1A"/>
      </a:accent5>
      <a:accent6>
        <a:srgbClr val="7E2811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 kings theme" id="{8382A929-E7CC-4855-A7CA-B775D6EF0B6F}" vid="{2BCC35A3-82BF-4421-9833-BFA7D6CF87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kings theme</Template>
  <TotalTime>37</TotalTime>
  <Words>946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network kings theme</vt:lpstr>
      <vt:lpstr>Open Shortest Path First (OSPF): Introduction</vt:lpstr>
      <vt:lpstr>Introduction to OSPF</vt:lpstr>
      <vt:lpstr>PowerPoint Presentation</vt:lpstr>
      <vt:lpstr>Packet Types and Adjacencies</vt:lpstr>
      <vt:lpstr>OSPF Neighborship</vt:lpstr>
      <vt:lpstr>Building Neighbor Relationships</vt:lpstr>
      <vt:lpstr>OSPF DR &amp; BDR Election</vt:lpstr>
      <vt:lpstr>DR &amp; BDR Election</vt:lpstr>
      <vt:lpstr>DR &amp; BDR Election</vt:lpstr>
      <vt:lpstr>Router-Identifier</vt:lpstr>
      <vt:lpstr>Network Types, Router Roles, and Tables </vt:lpstr>
      <vt:lpstr>OSPF Network Types (2)</vt:lpstr>
      <vt:lpstr>OSPF Router Roles</vt:lpstr>
      <vt:lpstr>OSPF Tables</vt:lpstr>
      <vt:lpstr>Implementing OSPF </vt:lpstr>
      <vt:lpstr>Verification</vt:lpstr>
      <vt:lpstr>Troubleshooting OSPF</vt:lpstr>
      <vt:lpstr>OSPF Cost</vt:lpstr>
      <vt:lpstr>Configuration</vt:lpstr>
      <vt:lpstr>Verification</vt:lpstr>
      <vt:lpstr>Implementing OSPFv3</vt:lpstr>
      <vt:lpstr>OSPFv3</vt:lpstr>
      <vt:lpstr>Verifying OSPFv3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Shortest Path First (OSPF): Introduction</dc:title>
  <dc:creator>Gursimran Singh -X (gursisin)</dc:creator>
  <cp:lastModifiedBy>Gursimran Singh -X (gursisin)</cp:lastModifiedBy>
  <cp:revision>4</cp:revision>
  <dcterms:created xsi:type="dcterms:W3CDTF">2018-12-08T03:05:48Z</dcterms:created>
  <dcterms:modified xsi:type="dcterms:W3CDTF">2018-12-08T03:42:55Z</dcterms:modified>
</cp:coreProperties>
</file>