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9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3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4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0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15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6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6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3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1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6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1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2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8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1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C0BCF8-C107-4C1B-8CB1-F259DD39070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DB0B40-EC44-4AEC-BEC6-1C572110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D94137-C0B8-4C90-908E-59AFF9D20A6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A9030B-710A-473D-817A-5E8FB1F6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Reference model 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7860143"/>
            <a:ext cx="8825658" cy="4433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Electrical signals carried over the physical layer </a:t>
            </a:r>
          </a:p>
          <a:p>
            <a:r>
              <a:rPr lang="en-US" dirty="0"/>
              <a:t> Devices used at the physical layer</a:t>
            </a:r>
          </a:p>
          <a:p>
            <a:pPr marL="0" indent="0">
              <a:buNone/>
            </a:pPr>
            <a:r>
              <a:rPr lang="en-US" dirty="0"/>
              <a:t>                    • Hubs </a:t>
            </a:r>
          </a:p>
          <a:p>
            <a:pPr marL="0" indent="0">
              <a:buNone/>
            </a:pPr>
            <a:r>
              <a:rPr lang="en-US" dirty="0"/>
              <a:t>                    • Repeaters</a:t>
            </a:r>
          </a:p>
          <a:p>
            <a:pPr marL="0" indent="0">
              <a:buNone/>
            </a:pPr>
            <a:r>
              <a:rPr lang="en-US" dirty="0"/>
              <a:t>                    • Network interface cards (NICs) </a:t>
            </a:r>
          </a:p>
          <a:p>
            <a:pPr marL="0" indent="0">
              <a:buNone/>
            </a:pPr>
            <a:r>
              <a:rPr lang="en-US" dirty="0"/>
              <a:t>                    • Cables (Ethernet, fiber-optic, serial, etc.)</a:t>
            </a:r>
          </a:p>
        </p:txBody>
      </p:sp>
    </p:spTree>
    <p:extLst>
      <p:ext uri="{BB962C8B-B14F-4D97-AF65-F5344CB8AC3E}">
        <p14:creationId xmlns:p14="http://schemas.microsoft.com/office/powerpoint/2010/main" val="17659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Segmentation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Sequencing and reassembling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Windowing, buffering, congestion avoidance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Error correction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Examples : TCP/UDP</a:t>
            </a:r>
          </a:p>
        </p:txBody>
      </p:sp>
    </p:spTree>
    <p:extLst>
      <p:ext uri="{BB962C8B-B14F-4D97-AF65-F5344CB8AC3E}">
        <p14:creationId xmlns:p14="http://schemas.microsoft.com/office/powerpoint/2010/main" val="251965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567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Identifying services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TCP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Connection oriented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Reliable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Protocol number 6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UDP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Connectionless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Unreliable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Protocol number 17 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Difference between port number and protocol number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2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Dividing network topology into logical partitions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Logical Addressing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Path Discovery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87826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948" y="2603500"/>
            <a:ext cx="570641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19" y="2603500"/>
            <a:ext cx="72050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work of network layer is to decide that where that network resides.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Example in the router, the router has to decide if that network is reachable via it. That all is done by IP protocol.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4" y="3860799"/>
            <a:ext cx="9875837" cy="26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Routed protocol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Protocols that are used for identification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• IP, IPX, AppleTalk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Routing protocol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Protocols that determine best paths for the routed protocols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• EIGRP, OSPF, etc.</a:t>
            </a:r>
          </a:p>
        </p:txBody>
      </p:sp>
    </p:spTree>
    <p:extLst>
      <p:ext uri="{BB962C8B-B14F-4D97-AF65-F5344CB8AC3E}">
        <p14:creationId xmlns:p14="http://schemas.microsoft.com/office/powerpoint/2010/main" val="8493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Media-Access Control</a:t>
            </a:r>
          </a:p>
          <a:p>
            <a:pPr marL="0" indent="0">
              <a:buNone/>
            </a:pPr>
            <a:r>
              <a:rPr lang="en-US" dirty="0"/>
              <a:t>                     This layer control if the device has to wait to send the data on wire or not.</a:t>
            </a:r>
          </a:p>
          <a:p>
            <a:r>
              <a:rPr lang="en-US" dirty="0"/>
              <a:t>Link-layer Addressing</a:t>
            </a:r>
          </a:p>
          <a:p>
            <a:pPr marL="0" indent="0">
              <a:buNone/>
            </a:pPr>
            <a:r>
              <a:rPr lang="en-US" dirty="0"/>
              <a:t>                     It identified the device on layer 2.</a:t>
            </a:r>
          </a:p>
          <a:p>
            <a:r>
              <a:rPr lang="en-US" dirty="0"/>
              <a:t>Error Checking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Devices used at data link layer</a:t>
            </a:r>
          </a:p>
          <a:p>
            <a:pPr marL="0" indent="0">
              <a:buNone/>
            </a:pPr>
            <a:r>
              <a:rPr lang="en-US" dirty="0"/>
              <a:t>                    Switches and bridges</a:t>
            </a:r>
          </a:p>
        </p:txBody>
      </p:sp>
    </p:spTree>
    <p:extLst>
      <p:ext uri="{BB962C8B-B14F-4D97-AF65-F5344CB8AC3E}">
        <p14:creationId xmlns:p14="http://schemas.microsoft.com/office/powerpoint/2010/main" val="4091532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1023</TotalTime>
  <Words>250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network kings theme</vt:lpstr>
      <vt:lpstr>Ion Boardroom</vt:lpstr>
      <vt:lpstr>OSI Reference model  (Part 2)</vt:lpstr>
      <vt:lpstr>Transport Layer</vt:lpstr>
      <vt:lpstr>Transport Layer</vt:lpstr>
      <vt:lpstr>Network Layer</vt:lpstr>
      <vt:lpstr>Network Layer</vt:lpstr>
      <vt:lpstr>Network Layer</vt:lpstr>
      <vt:lpstr>Network Layer</vt:lpstr>
      <vt:lpstr>Network Layer Terminology</vt:lpstr>
      <vt:lpstr>Data Link Layer</vt:lpstr>
      <vt:lpstr>Physical Layer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Reference model  (Part 2)</dc:title>
  <dc:creator>Gursimran Singh -X (gursisin)</dc:creator>
  <cp:lastModifiedBy>Tanmay Bhattacharjee</cp:lastModifiedBy>
  <cp:revision>16</cp:revision>
  <dcterms:created xsi:type="dcterms:W3CDTF">2018-09-17T06:44:58Z</dcterms:created>
  <dcterms:modified xsi:type="dcterms:W3CDTF">2020-05-12T07:41:40Z</dcterms:modified>
</cp:coreProperties>
</file>