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2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64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6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2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17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4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9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0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3FAB2D6-FAC7-412E-9F8F-A14A513B750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A61092-E8A3-45C9-A26A-79FCAD10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VPNs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 = </a:t>
            </a:r>
            <a:r>
              <a:rPr lang="en-US" dirty="0" err="1" smtClean="0"/>
              <a:t>IPSec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IPSec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= IP Security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Collection of standardized protocols that provide: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Confidentiality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Integrity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Authentication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Anti-replay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Protocols that encompass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IPSec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are defined in a wide collection of RFCs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5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VPN?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Virtual Private Network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Private Network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Privacy typically obtained via: –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Route privacy (ability to keep your routes separate from the routes of other organizations)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– Data privacy 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tunelling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, encryption,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Virtual Network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The use/lease of another’s network (typically public Internet) to connect two-or-more of your sites together.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5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to VPNs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Before VPNs existed, how could you connect each spoke office to your central office (hub) and maintain data privacy?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What if you needed spoke-to-spoke connections as well?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23" y="3611707"/>
            <a:ext cx="8687377" cy="270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VPN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711" y="1973407"/>
            <a:ext cx="8565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VPNs: Peer-to-Peer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17" y="1816389"/>
            <a:ext cx="83609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1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VPNs: Overlay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3407"/>
            <a:ext cx="84088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6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or Client-Side VPN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All of the examples thus far can be called, “Site-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toSite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” VPNs because: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Edge devices (Routers, Firewalls,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 initiate and terminate the VPN connections between customer sites.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All traffic from site-to-site is protected by the VPN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Client VPNs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Typically initiated by a client (i.e. Laptop, PC,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• Typically terminated by a VPN Gateway (router or server)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Requires VPN Software to be installed on Client.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0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VPN Software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01" y="2084243"/>
            <a:ext cx="5200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0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of a typical VPN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Route exchange privacy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“There is no way that, when I send IP Routing Updates across this VPN, my routes will be mixed with those of my competitors.”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» Path determination for packets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“Packets sent from my company will never, accidentally, arrive on the interface of one of my competitors routers.”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» Data Security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• “If anyone is ever able to intercept my packets, I don’t want them able to read, change, or replay those packets.”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67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 kings theme">
  <a:themeElements>
    <a:clrScheme name="Custom 3">
      <a:dk1>
        <a:srgbClr val="E45F3C"/>
      </a:dk1>
      <a:lt1>
        <a:sysClr val="window" lastClr="FFFFFF"/>
      </a:lt1>
      <a:dk2>
        <a:srgbClr val="E45F3C"/>
      </a:dk2>
      <a:lt2>
        <a:srgbClr val="EBEBEB"/>
      </a:lt2>
      <a:accent1>
        <a:srgbClr val="7E2811"/>
      </a:accent1>
      <a:accent2>
        <a:srgbClr val="E33D6F"/>
      </a:accent2>
      <a:accent3>
        <a:srgbClr val="E45F3C"/>
      </a:accent3>
      <a:accent4>
        <a:srgbClr val="E9943A"/>
      </a:accent4>
      <a:accent5>
        <a:srgbClr val="BD3C1A"/>
      </a:accent5>
      <a:accent6>
        <a:srgbClr val="7E2811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kings theme" id="{8382A929-E7CC-4855-A7CA-B775D6EF0B6F}" vid="{2BCC35A3-82BF-4421-9833-BFA7D6CF87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kings theme</Template>
  <TotalTime>268</TotalTime>
  <Words>352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network kings theme</vt:lpstr>
      <vt:lpstr>Introduction to VPNs</vt:lpstr>
      <vt:lpstr>What is a VPN?</vt:lpstr>
      <vt:lpstr>Prior to VPNs</vt:lpstr>
      <vt:lpstr>After VPN</vt:lpstr>
      <vt:lpstr>Types of VPNs: Peer-to-Peer</vt:lpstr>
      <vt:lpstr>Types of VPNs: Overlay</vt:lpstr>
      <vt:lpstr>Site or Client-Side VPN</vt:lpstr>
      <vt:lpstr>Client-Side VPN Software</vt:lpstr>
      <vt:lpstr>Expectations of a typical VPN</vt:lpstr>
      <vt:lpstr>Data Security = IPSec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VPNs</dc:title>
  <dc:creator>Gursimran Singh -X (gursisin)</dc:creator>
  <cp:lastModifiedBy>Gursimran Singh -X (gursisin)</cp:lastModifiedBy>
  <cp:revision>3</cp:revision>
  <dcterms:created xsi:type="dcterms:W3CDTF">2018-12-23T08:27:56Z</dcterms:created>
  <dcterms:modified xsi:type="dcterms:W3CDTF">2018-12-23T12:55:56Z</dcterms:modified>
</cp:coreProperties>
</file>