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7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F6C994-B470-4E1D-8DBA-BC13B109F7A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8E6781-9C8C-498E-88CE-8F1299F1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5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Multipoint VPN (DMVPN)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NHRP?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Next Hop Resolution Protocol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Defined in RFC 2332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Used in DMVPN to map a peer’s tunnel IP address to that peer’s public IP address.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NHRP can populate the NHRP cache via static or dynamic entries (similar to ARP)What is NHRP? </a:t>
            </a:r>
          </a:p>
        </p:txBody>
      </p:sp>
    </p:spTree>
    <p:extLst>
      <p:ext uri="{BB962C8B-B14F-4D97-AF65-F5344CB8AC3E}">
        <p14:creationId xmlns:p14="http://schemas.microsoft.com/office/powerpoint/2010/main" val="135548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DMVPN – How it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186" y="2603500"/>
            <a:ext cx="786194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16" y="2603500"/>
            <a:ext cx="806768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18" y="2603500"/>
            <a:ext cx="815427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7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9" y="2603500"/>
            <a:ext cx="644593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26" y="2603500"/>
            <a:ext cx="806706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57" y="2603500"/>
            <a:ext cx="775819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09255"/>
            <a:ext cx="8824913" cy="34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92" y="2603500"/>
            <a:ext cx="76527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709" y="2603500"/>
            <a:ext cx="797889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Dynamic Multipoint VPN (DMVPN) Overview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What is DMVPN?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Why use DMVPN?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How DMVPN works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3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07" y="2603500"/>
            <a:ext cx="865949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842" y="2603500"/>
            <a:ext cx="841662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DMVPN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Phase-1: Hub and Spoke only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Phase-2: Adds Spoke-to-Spoke Capability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Previous slides demonstrated Phase-2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In this phase, all Spoke Routers must know all IP Routes of all other Spoke Routers.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Phase-3: Modification of Routing Behavior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Hub allowed to summarize all routes from Spokes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Sets the next-hop of summarized routes to itself.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Hub can send NHRP Redirect Message to Spokes.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DMVPN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Creates on-demand tunnels between nodes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Initial tunnel-mesh is hub-and-spoke (always on)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Traffic patterns trigger spoke-to-spoke tunnels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Solves management scalability problem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Maintains tunnels based on traffic patterns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Spoke-to-spoke tunnel is on-demand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Spoke-to-spoke tunnel lifetime is based on traffic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Requires two IGPs: Underlying and Overlay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IPv4/IPv6 supported for both passenger and transport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2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NHRP Important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NHRP Registration Request / Response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Spokes register their NMBA and VPN IP to NHS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Required to build the spoke-to-hub tunnels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NHRP Resolution Request / Response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Spoke queries for the NBMA-to-VPN mappings of other spokes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Required to build spoke-to-spoke tunnels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NHRP Redirect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NHS answer to a spoke-to-spoke data-plane packet through it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Similar to IP redirects, when packet in/out interface is the same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Used only in DMVPN Phase3 to build spoke-to-spoke tunnels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DMVPN?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Point-to-multipoint Layer 3 overlay VPN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Logical hub and spoke topology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Direct spoke-to-spoke traffic is supported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DMVPN uses a combination of…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Multipoint GRE Tunnels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mGRE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Next Hop Resolution Protocol (NHRP)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IPsec Crypto Profiles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Routing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DMVPN?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Independent of SP access method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Only requirement is IP connectivity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Routing policy is not dictated by SP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E.g. MPLS L3VPN restrictions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Highly scalable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If properly designed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DMVPN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Hub Router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Reachable via static, public IP address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Spoke Routers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Reachable via static, or dynamic, public IP addresses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Multipoint GRE tunnels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IPsec (optional, but typically used)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5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GRE = Generic Route Encapsulation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Defined in RFC 2784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Tunneling mechanism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GRE can tunnel many different protocols inside a GRE Header.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Default encapsulation for Cisco IOS Tunnel Interfaces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616450"/>
            <a:ext cx="10648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GRE Configuration (P2P)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43" y="2603500"/>
            <a:ext cx="87100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mGRE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36" y="2603500"/>
            <a:ext cx="814304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dirty="0" smtClean="0"/>
              <a:t>How Do I Find The Tunnel Destination??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971" y="2603500"/>
            <a:ext cx="838437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34</TotalTime>
  <Words>509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network kings theme</vt:lpstr>
      <vt:lpstr>Dynamic Multipoint VPN (DMVPN) Overview</vt:lpstr>
      <vt:lpstr>In This Section</vt:lpstr>
      <vt:lpstr>What is DMVPN?</vt:lpstr>
      <vt:lpstr>Why Use DMVPN?</vt:lpstr>
      <vt:lpstr>DMVPN Concepts</vt:lpstr>
      <vt:lpstr>What is GRE?</vt:lpstr>
      <vt:lpstr>Typical GRE Configuration (P2P) </vt:lpstr>
      <vt:lpstr>mGRE Configuration</vt:lpstr>
      <vt:lpstr>How Do I Find The Tunnel Destination??</vt:lpstr>
      <vt:lpstr>What is NHRP?</vt:lpstr>
      <vt:lpstr>DMVPN – 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DMVPN Phases</vt:lpstr>
      <vt:lpstr>DMVPN Summary</vt:lpstr>
      <vt:lpstr>Summary - NHRP Important Messages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Multipoint VPN (DMVPN) Overview</dc:title>
  <dc:creator>Gursimran Singh -X (gursisin)</dc:creator>
  <cp:lastModifiedBy>Gursimran Singh -X (gursisin)</cp:lastModifiedBy>
  <cp:revision>5</cp:revision>
  <dcterms:created xsi:type="dcterms:W3CDTF">2018-12-29T04:14:42Z</dcterms:created>
  <dcterms:modified xsi:type="dcterms:W3CDTF">2018-12-29T04:49:36Z</dcterms:modified>
</cp:coreProperties>
</file>