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1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0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2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6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62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9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20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0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4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4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8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32C5CF2-7AAB-4D92-BEA9-BA751DA1890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1CB7143-E5FD-431B-83A8-98C745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Address Translation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Dynamic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Verification commands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Router# show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translation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6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Address Translation (PAT)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Port Address Translation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One to many mapping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One public address can provide multiple host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connections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Usually deployed at client end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Easier from the perspective of scalability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PAT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Configuration commands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Router(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-if)#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inside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Router(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-if)#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outside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Router(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# access-list &lt;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no&gt; &lt;permit | deny &gt;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&lt;source-address&gt; &lt;wildcard mask&gt;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Router(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)#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inside source list &lt;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no&gt; interface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&lt;type/number&gt; overload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4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PAT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Verification commands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Router# show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translation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0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NAT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Separates LAN from WAN and provides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accessibility to the outside world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Translates RFC1918 space addresses into public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addresses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Provides security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Helps reduce public IP address consumption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Hides private addresses from outsiders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9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and private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Private addresses cannot go outside the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network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At least one public address is required for a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private host to communicate to the Internet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Public IP addresses are globally routable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8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Static NAT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Dynamic NAT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PAT (Port Address Translation</a:t>
            </a:r>
            <a:r>
              <a:rPr lang="en-US" dirty="0"/>
              <a:t>)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1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NAT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One to one mapping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One private host requires a public IP address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Usually deployed at server end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9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Static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Configuration commands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Router(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-if)#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inside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Router(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-if)#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outside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Router(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)#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inside source static &lt;private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address&gt; &lt; public address&gt;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1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Static NAT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Verification commands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Router# show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translation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0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NAT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Many to many mapping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One private host requires a public IP address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obtained from a pool of available addresses.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Usually deployed for hosts utilizing DHCP.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Easier from the perspective of scalability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3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Dynamic NAT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Configuration commands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Router(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-if)#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inside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Router(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-if)#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outside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Router(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# access-list &lt;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no&gt; &lt;permit | deny &gt;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&lt;source-address&gt; &lt;wildcard mask&gt;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Router(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)#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pool &lt;name&gt; &lt;start-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&gt; &lt;end-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&gt;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netmask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&lt;subnet mask&gt;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Router(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)#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inside source list &lt;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no&gt; pool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&lt;name&gt;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60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 kings theme">
  <a:themeElements>
    <a:clrScheme name="Custom 3">
      <a:dk1>
        <a:srgbClr val="E45F3C"/>
      </a:dk1>
      <a:lt1>
        <a:sysClr val="window" lastClr="FFFFFF"/>
      </a:lt1>
      <a:dk2>
        <a:srgbClr val="E45F3C"/>
      </a:dk2>
      <a:lt2>
        <a:srgbClr val="EBEBEB"/>
      </a:lt2>
      <a:accent1>
        <a:srgbClr val="7E2811"/>
      </a:accent1>
      <a:accent2>
        <a:srgbClr val="E33D6F"/>
      </a:accent2>
      <a:accent3>
        <a:srgbClr val="E45F3C"/>
      </a:accent3>
      <a:accent4>
        <a:srgbClr val="E9943A"/>
      </a:accent4>
      <a:accent5>
        <a:srgbClr val="BD3C1A"/>
      </a:accent5>
      <a:accent6>
        <a:srgbClr val="7E2811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kings theme" id="{8382A929-E7CC-4855-A7CA-B775D6EF0B6F}" vid="{2BCC35A3-82BF-4421-9833-BFA7D6CF87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 kings theme</Template>
  <TotalTime>8</TotalTime>
  <Words>73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network kings theme</vt:lpstr>
      <vt:lpstr>Network Address Translation  </vt:lpstr>
      <vt:lpstr>Introduction to NAT </vt:lpstr>
      <vt:lpstr>Public and private addresses</vt:lpstr>
      <vt:lpstr>Types of NAT</vt:lpstr>
      <vt:lpstr>Static NAT  </vt:lpstr>
      <vt:lpstr>Configuring Static NAT</vt:lpstr>
      <vt:lpstr>Verifying Static NAT </vt:lpstr>
      <vt:lpstr>Dynamic NAT  </vt:lpstr>
      <vt:lpstr>Configuring Dynamic NAT </vt:lpstr>
      <vt:lpstr>Verifying Dynamic NAT</vt:lpstr>
      <vt:lpstr>Port Address Translation (PAT)  </vt:lpstr>
      <vt:lpstr>Configuring PAT</vt:lpstr>
      <vt:lpstr>Verifying PAT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Address Translation  </dc:title>
  <dc:creator>Gursimran Singh -X (gursisin)</dc:creator>
  <cp:lastModifiedBy>Gursimran Singh -X (gursisin)</cp:lastModifiedBy>
  <cp:revision>1</cp:revision>
  <dcterms:created xsi:type="dcterms:W3CDTF">2019-01-12T04:49:20Z</dcterms:created>
  <dcterms:modified xsi:type="dcterms:W3CDTF">2019-01-12T04:57:44Z</dcterms:modified>
</cp:coreProperties>
</file>