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1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0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D02487-C63F-4501-BAE3-DF50A247C8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283849-8B49-4176-9503-97F313B0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IPV4, TCP and UDP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355" y="6646025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9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Transport Layer -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</a:t>
            </a:r>
            <a:r>
              <a:rPr lang="en-US" dirty="0"/>
              <a:t>Control Protocol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• Connection-oriented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3" y="3556000"/>
            <a:ext cx="11420475" cy="29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9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3 way handshake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49" y="2603500"/>
            <a:ext cx="680491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Internet Protocol version 4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Resides at OSI Layer-3 (Network Layer) </a:t>
            </a:r>
            <a:endParaRPr lang="en-US" dirty="0" smtClean="0"/>
          </a:p>
          <a:p>
            <a:r>
              <a:rPr lang="en-US" dirty="0" smtClean="0"/>
              <a:t> Connectionless(does not verify if the destination exists)</a:t>
            </a:r>
          </a:p>
          <a:p>
            <a:r>
              <a:rPr lang="en-US" dirty="0" smtClean="0"/>
              <a:t>It is a routed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8" y="4174837"/>
            <a:ext cx="11487150" cy="26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IP protocol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2" y="2603500"/>
            <a:ext cx="695570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</a:t>
            </a:r>
            <a:r>
              <a:rPr lang="en-US" dirty="0"/>
              <a:t>addressing system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Logical address for a network defined by IANA </a:t>
            </a:r>
          </a:p>
          <a:p>
            <a:r>
              <a:rPr lang="en-US" dirty="0" smtClean="0"/>
              <a:t>IPv4 </a:t>
            </a:r>
            <a:r>
              <a:rPr lang="en-US" dirty="0"/>
              <a:t>addresses are comprised of 4 octets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Dotted decimal notation is used to segment the octet</a:t>
            </a:r>
          </a:p>
        </p:txBody>
      </p:sp>
    </p:spTree>
    <p:extLst>
      <p:ext uri="{BB962C8B-B14F-4D97-AF65-F5344CB8AC3E}">
        <p14:creationId xmlns:p14="http://schemas.microsoft.com/office/powerpoint/2010/main" val="24392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5" y="2603500"/>
            <a:ext cx="10446327" cy="36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0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 </a:t>
            </a:r>
          </a:p>
          <a:p>
            <a:pPr marL="0" indent="0">
              <a:buNone/>
            </a:pPr>
            <a:r>
              <a:rPr lang="en-US" dirty="0" smtClean="0"/>
              <a:t>         • </a:t>
            </a:r>
            <a:r>
              <a:rPr lang="en-US" dirty="0"/>
              <a:t>One-to-one communication </a:t>
            </a:r>
          </a:p>
          <a:p>
            <a:r>
              <a:rPr lang="en-US" dirty="0" smtClean="0"/>
              <a:t>Multicast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• </a:t>
            </a:r>
            <a:r>
              <a:rPr lang="en-US" dirty="0"/>
              <a:t>One-to-many communication </a:t>
            </a:r>
          </a:p>
          <a:p>
            <a:r>
              <a:rPr lang="en-US" dirty="0" smtClean="0"/>
              <a:t>Broadcast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• One-to-all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986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Host Configuration Protocol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• </a:t>
            </a:r>
            <a:r>
              <a:rPr lang="en-US" dirty="0"/>
              <a:t>Dynamic assignment of IP information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• </a:t>
            </a:r>
            <a:r>
              <a:rPr lang="en-US" dirty="0"/>
              <a:t>Based on older </a:t>
            </a:r>
            <a:r>
              <a:rPr lang="en-US" dirty="0" err="1"/>
              <a:t>BootP</a:t>
            </a:r>
            <a:r>
              <a:rPr lang="en-US" dirty="0"/>
              <a:t> protocol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• </a:t>
            </a:r>
            <a:r>
              <a:rPr lang="en-US" dirty="0"/>
              <a:t>Client / Server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• </a:t>
            </a:r>
            <a:r>
              <a:rPr lang="en-US" dirty="0"/>
              <a:t>Utilizes UDP (port 67 and 68)</a:t>
            </a:r>
          </a:p>
        </p:txBody>
      </p:sp>
    </p:spTree>
    <p:extLst>
      <p:ext uri="{BB962C8B-B14F-4D97-AF65-F5344CB8AC3E}">
        <p14:creationId xmlns:p14="http://schemas.microsoft.com/office/powerpoint/2010/main" val="141834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Name Service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Used by computers to resolve names to IP addresses.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Typically uses UDP port 53. </a:t>
            </a:r>
          </a:p>
          <a:p>
            <a:r>
              <a:rPr lang="en-US" dirty="0" smtClean="0"/>
              <a:t>DNS </a:t>
            </a:r>
            <a:r>
              <a:rPr lang="en-US" dirty="0"/>
              <a:t>server responds to DNS requests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• </a:t>
            </a:r>
            <a:r>
              <a:rPr lang="en-US" dirty="0"/>
              <a:t>Host sends DNS A-Record query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• </a:t>
            </a:r>
            <a:r>
              <a:rPr lang="en-US" dirty="0"/>
              <a:t>DNS server responds with A-Record query response.</a:t>
            </a:r>
          </a:p>
        </p:txBody>
      </p:sp>
    </p:spTree>
    <p:extLst>
      <p:ext uri="{BB962C8B-B14F-4D97-AF65-F5344CB8AC3E}">
        <p14:creationId xmlns:p14="http://schemas.microsoft.com/office/powerpoint/2010/main" val="2471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Transport Layer -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383"/>
            <a:ext cx="8825659" cy="4488872"/>
          </a:xfrm>
        </p:spPr>
        <p:txBody>
          <a:bodyPr/>
          <a:lstStyle/>
          <a:p>
            <a:r>
              <a:rPr lang="en-US" dirty="0" smtClean="0"/>
              <a:t>Predominant </a:t>
            </a:r>
            <a:r>
              <a:rPr lang="en-US" dirty="0"/>
              <a:t>protocols used at </a:t>
            </a:r>
            <a:r>
              <a:rPr lang="en-US" dirty="0" smtClean="0"/>
              <a:t>Layer-4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• TCP (Transmission Control Protocol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• UDP (User Datagram Protocol)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UDP </a:t>
            </a:r>
          </a:p>
          <a:p>
            <a:pPr marL="0" indent="0">
              <a:buNone/>
            </a:pPr>
            <a:r>
              <a:rPr lang="en-US" dirty="0" smtClean="0"/>
              <a:t>        • Connectionless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9" y="4635357"/>
            <a:ext cx="11401425" cy="21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218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Introduction to IPV4, TCP and UDP</vt:lpstr>
      <vt:lpstr>Introduction to IPv4</vt:lpstr>
      <vt:lpstr>Common IP protocol values</vt:lpstr>
      <vt:lpstr>Introduction to IPV4</vt:lpstr>
      <vt:lpstr>Introduction to IPV4</vt:lpstr>
      <vt:lpstr>Communication Types</vt:lpstr>
      <vt:lpstr>DHCP</vt:lpstr>
      <vt:lpstr>DNS</vt:lpstr>
      <vt:lpstr>OSI Transport Layer - UDP</vt:lpstr>
      <vt:lpstr>OSI Transport Layer - TCP</vt:lpstr>
      <vt:lpstr>TCP 3 way handshake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IPV4, TCP and UDP</dc:title>
  <dc:creator>Gursimran Singh -X (gursisin)</dc:creator>
  <cp:lastModifiedBy>Gursimran Singh -X (gursisin)</cp:lastModifiedBy>
  <cp:revision>7</cp:revision>
  <dcterms:created xsi:type="dcterms:W3CDTF">2018-09-22T08:17:04Z</dcterms:created>
  <dcterms:modified xsi:type="dcterms:W3CDTF">2018-10-14T11:59:05Z</dcterms:modified>
</cp:coreProperties>
</file>