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3763121-9649-46D9-9DA1-A38BAEF12555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F57B833-7529-49E4-8FDE-5B8F5C11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3121-9649-46D9-9DA1-A38BAEF12555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B833-7529-49E4-8FDE-5B8F5C11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1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3121-9649-46D9-9DA1-A38BAEF12555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B833-7529-49E4-8FDE-5B8F5C11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56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3121-9649-46D9-9DA1-A38BAEF12555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B833-7529-49E4-8FDE-5B8F5C11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0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3121-9649-46D9-9DA1-A38BAEF12555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B833-7529-49E4-8FDE-5B8F5C11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43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3121-9649-46D9-9DA1-A38BAEF12555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B833-7529-49E4-8FDE-5B8F5C11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45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3121-9649-46D9-9DA1-A38BAEF12555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B833-7529-49E4-8FDE-5B8F5C11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3763121-9649-46D9-9DA1-A38BAEF12555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B833-7529-49E4-8FDE-5B8F5C11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34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3763121-9649-46D9-9DA1-A38BAEF12555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B833-7529-49E4-8FDE-5B8F5C11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3121-9649-46D9-9DA1-A38BAEF12555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B833-7529-49E4-8FDE-5B8F5C11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6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3121-9649-46D9-9DA1-A38BAEF12555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B833-7529-49E4-8FDE-5B8F5C11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3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3121-9649-46D9-9DA1-A38BAEF12555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B833-7529-49E4-8FDE-5B8F5C11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2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3121-9649-46D9-9DA1-A38BAEF12555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B833-7529-49E4-8FDE-5B8F5C11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2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3121-9649-46D9-9DA1-A38BAEF12555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B833-7529-49E4-8FDE-5B8F5C11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3121-9649-46D9-9DA1-A38BAEF12555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B833-7529-49E4-8FDE-5B8F5C11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5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3121-9649-46D9-9DA1-A38BAEF12555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B833-7529-49E4-8FDE-5B8F5C11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8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3121-9649-46D9-9DA1-A38BAEF12555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B833-7529-49E4-8FDE-5B8F5C11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8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3763121-9649-46D9-9DA1-A38BAEF12555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F57B833-7529-49E4-8FDE-5B8F5C11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4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97055"/>
          </a:xfrm>
        </p:spPr>
        <p:txBody>
          <a:bodyPr>
            <a:normAutofit/>
          </a:bodyPr>
          <a:lstStyle/>
          <a:p>
            <a:r>
              <a:rPr lang="en-US" dirty="0" smtClean="0"/>
              <a:t>IPv4 Address Classes and Masks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04437" y="5551055"/>
            <a:ext cx="45719" cy="110836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42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Addresses: Private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» Private IPv4 address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Defined in RFC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1918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For internal use only 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»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Range of private address </a:t>
            </a:r>
            <a:endParaRPr lang="en-US" b="1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Class A : 10.0.0.0 through 10.255.255.255 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Class B : 172.16.0.0 through 172.31.255.255 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Class C : 192.168.0.0 through 192.168.255.255</a:t>
            </a:r>
          </a:p>
        </p:txBody>
      </p:sp>
    </p:spTree>
    <p:extLst>
      <p:ext uri="{BB962C8B-B14F-4D97-AF65-F5344CB8AC3E}">
        <p14:creationId xmlns:p14="http://schemas.microsoft.com/office/powerpoint/2010/main" val="361993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Addresses: Public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» Public IPv4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addresses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Globally unique 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Should be purchased 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Usually used in Internet edge 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»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Range of public addresses </a:t>
            </a:r>
            <a:endParaRPr lang="en-US" b="1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Beyond the RFC 1918 space, all addresses are public</a:t>
            </a:r>
          </a:p>
        </p:txBody>
      </p:sp>
    </p:spTree>
    <p:extLst>
      <p:ext uri="{BB962C8B-B14F-4D97-AF65-F5344CB8AC3E}">
        <p14:creationId xmlns:p14="http://schemas.microsoft.com/office/powerpoint/2010/main" val="216528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Addresses: Reserved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» Default or Unknown Address 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0.0.0.0 » Loopback 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127.anything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»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APIPA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•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169.254.anything</a:t>
            </a:r>
          </a:p>
        </p:txBody>
      </p:sp>
    </p:spTree>
    <p:extLst>
      <p:ext uri="{BB962C8B-B14F-4D97-AF65-F5344CB8AC3E}">
        <p14:creationId xmlns:p14="http://schemas.microsoft.com/office/powerpoint/2010/main" val="1924884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591127"/>
            <a:ext cx="8761413" cy="1459345"/>
          </a:xfrm>
        </p:spPr>
        <p:txBody>
          <a:bodyPr/>
          <a:lstStyle/>
          <a:p>
            <a:r>
              <a:rPr lang="en-US" dirty="0"/>
              <a:t>IPv4 Addressing; Configuration and Verification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Quick revision for IP and subnet mask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85" y="3103418"/>
            <a:ext cx="8540750" cy="312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02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my IP?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701" y="2354118"/>
            <a:ext cx="2317019" cy="341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294" y="2268393"/>
            <a:ext cx="7308561" cy="1619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402" y="4062268"/>
            <a:ext cx="8186016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58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Interfaces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479" y="2603500"/>
            <a:ext cx="7103355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45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– Router Configuration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» Router(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config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-if)#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ip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address &lt;address&gt;&lt;mask&gt; </a:t>
            </a:r>
            <a:endParaRPr lang="en-US" b="1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»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Verification </a:t>
            </a:r>
            <a:endParaRPr lang="en-US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•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Show interface &lt;type&gt;&lt;number&gt; 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•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Show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interface brief</a:t>
            </a:r>
          </a:p>
        </p:txBody>
      </p:sp>
    </p:spTree>
    <p:extLst>
      <p:ext uri="{BB962C8B-B14F-4D97-AF65-F5344CB8AC3E}">
        <p14:creationId xmlns:p14="http://schemas.microsoft.com/office/powerpoint/2010/main" val="226491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IPv4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» Classes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Class A: 0.0.0.0 through 127.255.255.255 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Class B: 128.0.0.0 through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191.255.255.255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Class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C: 192.0.0.0 through 223.255.255.255 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Class D: 224.0.0.0 through 239.255.255.255 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Class E: 240.0.0.0 through 255.255.255.255</a:t>
            </a:r>
          </a:p>
        </p:txBody>
      </p:sp>
    </p:spTree>
    <p:extLst>
      <p:ext uri="{BB962C8B-B14F-4D97-AF65-F5344CB8AC3E}">
        <p14:creationId xmlns:p14="http://schemas.microsoft.com/office/powerpoint/2010/main" val="343275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the subnet mask was invented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In early days we don’t need subnet mask because we were identifying the network based on the classes.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71" y="3435927"/>
            <a:ext cx="8111378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529" y="2529610"/>
            <a:ext cx="781369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0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Mask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» Helps identify network and host portion of network 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Default subnet masks: 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Class A: 255.0.0.0  or /8 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Class B: 255.255.0.0 or /16 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Class C: 255.255.255.0 or /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24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» Typically called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classful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address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618" y="3084946"/>
            <a:ext cx="5327650" cy="283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8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Classless Address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363" y="2603500"/>
            <a:ext cx="7767587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3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Addresses: Public &amp; Private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» IP addresses “leased” to a corporation are known as public IP addresses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IP addresses that are unregistered and may overlap from one company to the next, are known as private IP addresses</a:t>
            </a:r>
          </a:p>
        </p:txBody>
      </p:sp>
    </p:spTree>
    <p:extLst>
      <p:ext uri="{BB962C8B-B14F-4D97-AF65-F5344CB8AC3E}">
        <p14:creationId xmlns:p14="http://schemas.microsoft.com/office/powerpoint/2010/main" val="6798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83491"/>
            <a:ext cx="8761413" cy="1496291"/>
          </a:xfrm>
        </p:spPr>
        <p:txBody>
          <a:bodyPr/>
          <a:lstStyle/>
          <a:p>
            <a:r>
              <a:rPr lang="en-US" dirty="0"/>
              <a:t>Where do Public IP Addresses Come From?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637" y="2391062"/>
            <a:ext cx="10963564" cy="372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9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Regional internet </a:t>
            </a:r>
            <a:r>
              <a:rPr lang="en-US" dirty="0" err="1" smtClean="0"/>
              <a:t>registory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345" y="2447636"/>
            <a:ext cx="10834255" cy="395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13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work kings theme">
  <a:themeElements>
    <a:clrScheme name="Custom 3">
      <a:dk1>
        <a:srgbClr val="E45F3C"/>
      </a:dk1>
      <a:lt1>
        <a:sysClr val="window" lastClr="FFFFFF"/>
      </a:lt1>
      <a:dk2>
        <a:srgbClr val="E45F3C"/>
      </a:dk2>
      <a:lt2>
        <a:srgbClr val="EBEBEB"/>
      </a:lt2>
      <a:accent1>
        <a:srgbClr val="7E2811"/>
      </a:accent1>
      <a:accent2>
        <a:srgbClr val="E33D6F"/>
      </a:accent2>
      <a:accent3>
        <a:srgbClr val="E45F3C"/>
      </a:accent3>
      <a:accent4>
        <a:srgbClr val="E9943A"/>
      </a:accent4>
      <a:accent5>
        <a:srgbClr val="BD3C1A"/>
      </a:accent5>
      <a:accent6>
        <a:srgbClr val="7E2811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 kings theme" id="{8382A929-E7CC-4855-A7CA-B775D6EF0B6F}" vid="{2BCC35A3-82BF-4421-9833-BFA7D6CF87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 kings theme</Template>
  <TotalTime>2327</TotalTime>
  <Words>334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network kings theme</vt:lpstr>
      <vt:lpstr>IPv4 Address Classes and Masks </vt:lpstr>
      <vt:lpstr>Classes of IPv4 </vt:lpstr>
      <vt:lpstr>Before the subnet mask was invented</vt:lpstr>
      <vt:lpstr>Examples</vt:lpstr>
      <vt:lpstr>Subnet Mask </vt:lpstr>
      <vt:lpstr>Classless Address </vt:lpstr>
      <vt:lpstr>IPv4 Addresses: Public &amp; Private </vt:lpstr>
      <vt:lpstr>Where do Public IP Addresses Come From? </vt:lpstr>
      <vt:lpstr>Regional internet registory</vt:lpstr>
      <vt:lpstr>IPv4 Addresses: Private </vt:lpstr>
      <vt:lpstr>IPv4 Addresses: Public </vt:lpstr>
      <vt:lpstr>IPv4 Addresses: Reserved </vt:lpstr>
      <vt:lpstr>IPv4 Addressing; Configuration and Verification</vt:lpstr>
      <vt:lpstr>What’s my IP?</vt:lpstr>
      <vt:lpstr>Router Interfaces</vt:lpstr>
      <vt:lpstr>IP addressing – Router Configuration 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IPv4 Address Classes and Masks</dc:title>
  <dc:creator>Gursimran Singh -X (gursisin)</dc:creator>
  <cp:lastModifiedBy>Gursimran Singh -X (gursisin)</cp:lastModifiedBy>
  <cp:revision>16</cp:revision>
  <dcterms:created xsi:type="dcterms:W3CDTF">2018-10-19T15:08:23Z</dcterms:created>
  <dcterms:modified xsi:type="dcterms:W3CDTF">2018-10-28T12:29:01Z</dcterms:modified>
</cp:coreProperties>
</file>