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4E7DC2A-E210-4AC6-9539-21B85186BC7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DEC512B-DE08-406F-85B4-6B407BA5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DC2A-E210-4AC6-9539-21B85186BC7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512B-DE08-406F-85B4-6B407BA5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5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DC2A-E210-4AC6-9539-21B85186BC7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512B-DE08-406F-85B4-6B407BA5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DC2A-E210-4AC6-9539-21B85186BC7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512B-DE08-406F-85B4-6B407BA5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08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DC2A-E210-4AC6-9539-21B85186BC7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512B-DE08-406F-85B4-6B407BA5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6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DC2A-E210-4AC6-9539-21B85186BC7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512B-DE08-406F-85B4-6B407BA5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0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DC2A-E210-4AC6-9539-21B85186BC7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512B-DE08-406F-85B4-6B407BA5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35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E7DC2A-E210-4AC6-9539-21B85186BC7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512B-DE08-406F-85B4-6B407BA5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55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4E7DC2A-E210-4AC6-9539-21B85186BC7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512B-DE08-406F-85B4-6B407BA5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DC2A-E210-4AC6-9539-21B85186BC7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512B-DE08-406F-85B4-6B407BA5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9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DC2A-E210-4AC6-9539-21B85186BC7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512B-DE08-406F-85B4-6B407BA5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3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DC2A-E210-4AC6-9539-21B85186BC7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512B-DE08-406F-85B4-6B407BA5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DC2A-E210-4AC6-9539-21B85186BC7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512B-DE08-406F-85B4-6B407BA5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9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DC2A-E210-4AC6-9539-21B85186BC7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512B-DE08-406F-85B4-6B407BA5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DC2A-E210-4AC6-9539-21B85186BC7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512B-DE08-406F-85B4-6B407BA5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DC2A-E210-4AC6-9539-21B85186BC7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512B-DE08-406F-85B4-6B407BA5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6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DC2A-E210-4AC6-9539-21B85186BC7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512B-DE08-406F-85B4-6B407BA5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8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E7DC2A-E210-4AC6-9539-21B85186BC7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DEC512B-DE08-406F-85B4-6B407BA5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4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IPv6 (History and Address Representation)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IPv6 (Interface-IDs)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898" y="2603500"/>
            <a:ext cx="723451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IPv6 (Interface-IDs)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569" y="2603500"/>
            <a:ext cx="776717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9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IPv6 (Interface-IDs)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692563"/>
            <a:ext cx="8824913" cy="32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1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IPv6 Addresses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Link-local addresses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Assigned automatically as an IPv6 host comes online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Similar to the 169.254.x.x address of IPv4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Always begin with “FE80::/10”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Last 64 bits is the 48-bit MAC address with “FFFE” inserted in the middle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Global Unicast Addresses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Have their high-level 3 bits set to 001; ex: 2000::/3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Global routing prefix is 48 bit or less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5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IPv6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Unique Local Addresses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Not globally routable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Similar to the private addresses of IPv4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Always begin with “FC00::/7”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Multicast Address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FF00::/8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As long as the first 8-bits take the form of 1111 1111, that’s a multicast address.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IPv6 nodes listen to several IPv6 Multicast Groups by default.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15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IPv6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Anycast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Two-or-more nodes using the same IPv6 address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Used for load-balancing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Indistinguishable from Unicast address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813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IPv6 (IPv6 Neighbor Discovery)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ICMPv6 and NDP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NDP = Neighbor Discovery Protocol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Makes use of new ICMPv6 message types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Neighbor Solicitation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• Neighbor Advertisement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Router Solicitation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Router Advertisement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877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Neighbor Discovery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529" y="2603500"/>
            <a:ext cx="787125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8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IPv6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Solicited Node Multicast Address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FF02:0:0:0:0:1:FF/104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Last 24-bits taken from interface-ID (next slide)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Automatically provisioned like Link-Local addresses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Used for L3-to-L2 address resolution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08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L2 resolution in IPv6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110" y="2603500"/>
            <a:ext cx="788809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2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20373"/>
            <a:ext cx="8825659" cy="34163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1992 – an impending shortage of IPv4 address space was first recognized.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» 1994 – IETF launches work into IPv6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1998 – First RFC (2460) for IPv6 written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2006 – RFC 4291 stabilized (address structure)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2008 – U.S. Federal Government mandates IPv6-compatibility of all backbone devices of Federal Agencies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» 2015 – ARIN runs out of IPv4 addresses.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35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» 128-bit addressing system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Expressed in hexadecimal instead of decimal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Colon “:” used to separate group of four-hex characters (a “word”)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» 4 bits = 1 hex character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Example: 2001:0000:0000:0000:0000:0001:1230:000A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173" y="2172494"/>
            <a:ext cx="70961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0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IPv6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658" y="2603500"/>
            <a:ext cx="733499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8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IPv6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996827"/>
            <a:ext cx="8824913" cy="26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3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080" y="2603500"/>
            <a:ext cx="719415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4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and IPv6 Header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554" y="2057401"/>
            <a:ext cx="7374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IPv6 (Interface-IDs)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5417"/>
            <a:ext cx="10515600" cy="358154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IPv4 host address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Network/subnet portion  (prefix)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Host portion (host bits)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IPv6 host addresses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Network/subnet portion  (prefix)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Interface Identifier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Can also be dynamically-derived (EUI-64)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IPv6 (Interface-IDs)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1807"/>
            <a:ext cx="90544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10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 kings theme">
  <a:themeElements>
    <a:clrScheme name="Custom 3">
      <a:dk1>
        <a:srgbClr val="E45F3C"/>
      </a:dk1>
      <a:lt1>
        <a:sysClr val="window" lastClr="FFFFFF"/>
      </a:lt1>
      <a:dk2>
        <a:srgbClr val="E45F3C"/>
      </a:dk2>
      <a:lt2>
        <a:srgbClr val="EBEBEB"/>
      </a:lt2>
      <a:accent1>
        <a:srgbClr val="7E2811"/>
      </a:accent1>
      <a:accent2>
        <a:srgbClr val="E33D6F"/>
      </a:accent2>
      <a:accent3>
        <a:srgbClr val="E45F3C"/>
      </a:accent3>
      <a:accent4>
        <a:srgbClr val="E9943A"/>
      </a:accent4>
      <a:accent5>
        <a:srgbClr val="BD3C1A"/>
      </a:accent5>
      <a:accent6>
        <a:srgbClr val="7E2811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 kings theme" id="{8382A929-E7CC-4855-A7CA-B775D6EF0B6F}" vid="{2BCC35A3-82BF-4421-9833-BFA7D6CF87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 kings theme</Template>
  <TotalTime>5955</TotalTime>
  <Words>460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network kings theme</vt:lpstr>
      <vt:lpstr>Introduction to IPv6 (History and Address Representation) </vt:lpstr>
      <vt:lpstr>History of IPv6</vt:lpstr>
      <vt:lpstr>Introduction to IPv6</vt:lpstr>
      <vt:lpstr>Introduction to IPv6</vt:lpstr>
      <vt:lpstr>Introduction to IPv6</vt:lpstr>
      <vt:lpstr>Ipv6 </vt:lpstr>
      <vt:lpstr>IPv4 and IPv6 Header Comparison</vt:lpstr>
      <vt:lpstr>Introduction to IPv6 (Interface-IDs)</vt:lpstr>
      <vt:lpstr>Introduction to IPv6 (Interface-IDs)</vt:lpstr>
      <vt:lpstr>Introduction to IPv6 (Interface-IDs)</vt:lpstr>
      <vt:lpstr>Introduction to IPv6 (Interface-IDs)</vt:lpstr>
      <vt:lpstr>Introduction to IPv6 (Interface-IDs)</vt:lpstr>
      <vt:lpstr>Types of IPv6 Addresses</vt:lpstr>
      <vt:lpstr>Types of IPv6 Addresses</vt:lpstr>
      <vt:lpstr>Types of IPv6 Addresses</vt:lpstr>
      <vt:lpstr>Introduction to IPv6 (IPv6 Neighbor Discovery)</vt:lpstr>
      <vt:lpstr>IPv6 Neighbor Discovery</vt:lpstr>
      <vt:lpstr>Types of IPv6 Addresses</vt:lpstr>
      <vt:lpstr>L2 resolution in IPv6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IPv6 (History and Address Representation)</dc:title>
  <dc:creator>Gursimran Singh -X (gursisin)</dc:creator>
  <cp:lastModifiedBy>Gursimran Singh -X (gursisin)</cp:lastModifiedBy>
  <cp:revision>10</cp:revision>
  <dcterms:created xsi:type="dcterms:W3CDTF">2018-11-03T05:05:05Z</dcterms:created>
  <dcterms:modified xsi:type="dcterms:W3CDTF">2018-11-08T07:05:50Z</dcterms:modified>
</cp:coreProperties>
</file>