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1866" r:id="rId5"/>
    <p:sldId id="1867" r:id="rId6"/>
    <p:sldId id="1872" r:id="rId7"/>
    <p:sldId id="1874" r:id="rId8"/>
    <p:sldId id="1878" r:id="rId9"/>
    <p:sldId id="1879" r:id="rId10"/>
    <p:sldId id="1880" r:id="rId11"/>
    <p:sldId id="1881" r:id="rId12"/>
    <p:sldId id="1882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72"/>
            <p14:sldId id="1874"/>
            <p14:sldId id="1878"/>
            <p14:sldId id="1879"/>
            <p14:sldId id="1880"/>
            <p14:sldId id="1881"/>
            <p14:sldId id="18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10/19/2021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10/19/2021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000" dirty="0"/>
              <a:t>Scrum #2</a:t>
            </a:r>
            <a:br>
              <a:rPr lang="en-US" sz="6000" dirty="0"/>
            </a:br>
            <a:r>
              <a:rPr lang="en-US" b="0" dirty="0"/>
              <a:t>FIND – Qurrat Ulain</a:t>
            </a:r>
            <a:endParaRPr lang="en-US" sz="6000" b="0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243" y="590410"/>
            <a:ext cx="5188227" cy="960439"/>
          </a:xfrm>
        </p:spPr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Project Recap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330" y="1497497"/>
            <a:ext cx="8216347" cy="4644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latin typeface="Roboto" panose="02000000000000000000" pitchFamily="2" charset="0"/>
                <a:ea typeface="Roboto" panose="02000000000000000000" pitchFamily="2" charset="0"/>
              </a:rPr>
              <a:t>This app aims to facilitate the process of finding missing people or those on the run from the police.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latin typeface="Roboto" panose="02000000000000000000" pitchFamily="2" charset="0"/>
                <a:ea typeface="Roboto" panose="02000000000000000000" pitchFamily="2" charset="0"/>
              </a:rPr>
              <a:t>The app will have a knowledge aspect to it that will address some of the underlying themes and issues targeting vulnerable people in Regina such as poverty and racism.</a:t>
            </a:r>
            <a:endParaRPr lang="en-CA" sz="1900" b="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b="0" dirty="0">
                <a:latin typeface="Roboto" panose="02000000000000000000" pitchFamily="2" charset="0"/>
                <a:ea typeface="Roboto" panose="02000000000000000000" pitchFamily="2" charset="0"/>
              </a:rPr>
              <a:t>This app focuses on promoting peace and inclusive societies for sustainable development and providing access to justice for all, following the 16th UN Sustainable Goal.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03950B-D70D-4FB8-ACB3-F2A844E5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361" y="0"/>
            <a:ext cx="1818639" cy="1809150"/>
          </a:xfrm>
          <a:prstGeom prst="rect">
            <a:avLst/>
          </a:prstGeom>
        </p:spPr>
      </p:pic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167823E-94A3-43A2-8864-96ABA15CE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97" y="1"/>
            <a:ext cx="1815464" cy="180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65" y="556938"/>
            <a:ext cx="8236226" cy="76828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Avenir Next LT Pro Light" panose="020B0304020202020204" pitchFamily="34" charset="0"/>
              </a:rPr>
              <a:t>Emerging Technology Picture</a:t>
            </a:r>
            <a:br>
              <a:rPr lang="en-US" dirty="0">
                <a:latin typeface="Avenir Next LT Pro Light" panose="020B0304020202020204" pitchFamily="34" charset="0"/>
              </a:rPr>
            </a:b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549965" y="1627050"/>
            <a:ext cx="10833652" cy="4509052"/>
          </a:xfrm>
        </p:spPr>
        <p:txBody>
          <a:bodyPr wrap="square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main selected community orientations for my project are content, individual participation and open-ended conversations.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project will achieve community and technological integration by making it very accessible to the general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 main aim with this app in terms of polarities is to increase participation by including a centralized database that automatically updates, allowing users to spend time on more meaningful aspects of the app, such as the discussion board or articles.</a:t>
            </a:r>
            <a:endParaRPr lang="en-US" alt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286" y="60332"/>
            <a:ext cx="9023428" cy="67710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venir Next LT Pro Light" panose="020B0304020202020204" pitchFamily="34" charset="0"/>
              </a:rPr>
              <a:t>Project Scope and Requirements </a:t>
            </a:r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8843E392-474C-4F4C-86E1-3333B647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37440"/>
            <a:ext cx="7620000" cy="60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A74E-4DDF-4FE4-989F-84E7BB63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1373"/>
            <a:ext cx="9141397" cy="677108"/>
          </a:xfrm>
        </p:spPr>
        <p:txBody>
          <a:bodyPr/>
          <a:lstStyle/>
          <a:p>
            <a:r>
              <a:rPr lang="en-CA" sz="4400" dirty="0">
                <a:latin typeface="Avenir Next LT Pro Light" panose="020B0304020202020204" pitchFamily="34" charset="0"/>
              </a:rPr>
              <a:t>Low / Med Fidelity Prototypes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85B439-7824-4851-A964-6A023EF17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4" t="4352" r="21860"/>
          <a:stretch/>
        </p:blipFill>
        <p:spPr>
          <a:xfrm>
            <a:off x="1928874" y="967750"/>
            <a:ext cx="8737824" cy="55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5AB6638-3ADE-4FDD-97C1-7404981C8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6" r="13936" b="4123"/>
          <a:stretch/>
        </p:blipFill>
        <p:spPr>
          <a:xfrm>
            <a:off x="1623391" y="445960"/>
            <a:ext cx="8945217" cy="59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5F26957-E339-4598-9DCA-65A9EDA0A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2" t="2934" r="23478" b="13782"/>
          <a:stretch/>
        </p:blipFill>
        <p:spPr>
          <a:xfrm>
            <a:off x="1245704" y="538256"/>
            <a:ext cx="9700592" cy="57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C6658D1-77C3-49BE-912D-7776A8A5D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2701" r="16087" b="7483"/>
          <a:stretch/>
        </p:blipFill>
        <p:spPr>
          <a:xfrm>
            <a:off x="946584" y="513522"/>
            <a:ext cx="10298831" cy="58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7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703BEC5-7F23-473C-A7BE-26D48B42A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7" r="58069" b="2374"/>
          <a:stretch/>
        </p:blipFill>
        <p:spPr>
          <a:xfrm>
            <a:off x="4028660" y="976892"/>
            <a:ext cx="4134679" cy="490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628</TotalTime>
  <Words>180</Words>
  <Application>Microsoft Office PowerPoint</Application>
  <PresentationFormat>Widescreen</PresentationFormat>
  <Paragraphs>12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 Light</vt:lpstr>
      <vt:lpstr>Roboto</vt:lpstr>
      <vt:lpstr>Segoe UI</vt:lpstr>
      <vt:lpstr>Wingdings</vt:lpstr>
      <vt:lpstr>1_Office Theme</vt:lpstr>
      <vt:lpstr>Scrum #2 FIND – Qurrat Ulain</vt:lpstr>
      <vt:lpstr>Project Recap</vt:lpstr>
      <vt:lpstr>Emerging Technology Picture </vt:lpstr>
      <vt:lpstr>Project Scope and Requirements </vt:lpstr>
      <vt:lpstr>Low / Med Fidelity Prototypes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#2 FIND – Qurrat Ulain</dc:title>
  <dc:subject/>
  <dc:creator>Qurrat Ulain</dc:creator>
  <cp:keywords/>
  <dc:description/>
  <cp:lastModifiedBy>Qurrat Ulain</cp:lastModifiedBy>
  <cp:revision>1</cp:revision>
  <dcterms:created xsi:type="dcterms:W3CDTF">2021-10-19T07:59:05Z</dcterms:created>
  <dcterms:modified xsi:type="dcterms:W3CDTF">2021-10-19T18:27:14Z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