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8" r:id="rId6"/>
    <p:sldId id="265" r:id="rId7"/>
    <p:sldId id="261" r:id="rId8"/>
    <p:sldId id="259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1460" y="1537467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נושאים נוספים להצגה:</a:t>
            </a:r>
            <a:endParaRPr lang="en-US" b="1" u="sng" dirty="0"/>
          </a:p>
          <a:p>
            <a:pPr algn="ctr"/>
            <a:endParaRPr lang="en-US" b="1" u="sng" dirty="0"/>
          </a:p>
          <a:p>
            <a:pPr algn="r"/>
            <a:r>
              <a:rPr lang="he-IL" dirty="0"/>
              <a:t>- ניהול משתמשים וכניסה נפרדת לאדמינים לניהול המשתמשים האחרים והכיתות</a:t>
            </a:r>
          </a:p>
          <a:p>
            <a:pPr algn="r"/>
            <a:r>
              <a:rPr lang="he-IL" dirty="0"/>
              <a:t>- הפונקציונליות של תיבת הטקסט החכמה וההפרדה שלה רכיב עצמאי לשימוש גם בפרויקטים אחרים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1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26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0" y="1025846"/>
            <a:ext cx="476316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436" y="3899975"/>
            <a:ext cx="2314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5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80" y="0"/>
            <a:ext cx="5619784" cy="323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0538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סטודנטים:</a:t>
            </a:r>
          </a:p>
          <a:p>
            <a:pPr algn="ctr"/>
            <a:r>
              <a:rPr lang="he-IL" dirty="0"/>
              <a:t>שי דיין</a:t>
            </a:r>
          </a:p>
          <a:p>
            <a:pPr algn="ctr"/>
            <a:r>
              <a:rPr lang="he-IL" dirty="0"/>
              <a:t>רועי פילר</a:t>
            </a:r>
          </a:p>
          <a:p>
            <a:pPr algn="ctr"/>
            <a:r>
              <a:rPr lang="he-IL" dirty="0"/>
              <a:t>מגל וייס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0242" y="3318353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מנחים אקדמים:</a:t>
            </a:r>
          </a:p>
          <a:p>
            <a:pPr algn="ctr"/>
            <a:r>
              <a:rPr lang="he-IL" dirty="0"/>
              <a:t>ד"ר ארנון שטורם</a:t>
            </a:r>
          </a:p>
          <a:p>
            <a:pPr algn="ctr"/>
            <a:r>
              <a:rPr lang="he-IL" dirty="0"/>
              <a:t>ד"ר יוסי אורן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7143" y="3318353"/>
            <a:ext cx="23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מנחה מקצועית:</a:t>
            </a:r>
          </a:p>
          <a:p>
            <a:pPr algn="ctr"/>
            <a:r>
              <a:rPr lang="he-IL" dirty="0"/>
              <a:t>טליה מרמור בן רעי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460" y="1537467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רקע כללי על הפרויקט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28457"/>
              </p:ext>
            </p:extLst>
          </p:nvPr>
        </p:nvGraphicFramePr>
        <p:xfrm>
          <a:off x="1216408" y="1793861"/>
          <a:ext cx="9602540" cy="355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08">
                  <a:extLst>
                    <a:ext uri="{9D8B030D-6E8A-4147-A177-3AD203B41FA5}">
                      <a16:colId xmlns:a16="http://schemas.microsoft.com/office/drawing/2014/main" val="83073041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332653191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20048286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119609396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762807193"/>
                    </a:ext>
                  </a:extLst>
                </a:gridCol>
              </a:tblGrid>
              <a:tr h="1022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  <a:r>
                        <a:rPr lang="en-US" baseline="0" dirty="0"/>
                        <a:t> maintenance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 for different devices and operating systems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Friendly</a:t>
                      </a:r>
                      <a:r>
                        <a:rPr lang="en-US" baseline="0" dirty="0"/>
                        <a:t> and rich</a:t>
                      </a:r>
                      <a:r>
                        <a:rPr lang="en-US" dirty="0"/>
                        <a:t> development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30803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6937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329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.NET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4985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7691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Choosing The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48" y="4291675"/>
            <a:ext cx="301841" cy="301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7" y="3707993"/>
            <a:ext cx="301841" cy="301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8" y="3131660"/>
            <a:ext cx="301841" cy="301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78" y="3770234"/>
            <a:ext cx="301841" cy="301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78" y="3138256"/>
            <a:ext cx="301841" cy="301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08" y="4784492"/>
            <a:ext cx="473955" cy="4739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08" y="4217783"/>
            <a:ext cx="473955" cy="47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00" y="4763521"/>
            <a:ext cx="473955" cy="473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2" y="4770497"/>
            <a:ext cx="473955" cy="473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04" y="4784492"/>
            <a:ext cx="473955" cy="473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69" y="4187188"/>
            <a:ext cx="473955" cy="4739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13" y="4291325"/>
            <a:ext cx="301841" cy="3018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2" y="3031000"/>
            <a:ext cx="473955" cy="4739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25" y="3626744"/>
            <a:ext cx="473955" cy="473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03" y="3019982"/>
            <a:ext cx="473955" cy="4739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54" y="3610832"/>
            <a:ext cx="473955" cy="4739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03" y="4777515"/>
            <a:ext cx="990478" cy="5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" y="1897163"/>
            <a:ext cx="4475252" cy="2983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30" y="1850419"/>
            <a:ext cx="6857926" cy="303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68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Data loss in case of connection issues and system errors.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49" y="1315347"/>
            <a:ext cx="2402222" cy="172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Temporary Files System.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temporary folders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Objects into files and parsing files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folder per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50" y="3249033"/>
            <a:ext cx="2156547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76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Every small change in the business model leads to a complex migration process and slows down the development.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Automatic migration process.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7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91" y="1738465"/>
            <a:ext cx="6096000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0935" y="1738465"/>
            <a:ext cx="3000652" cy="11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0935" y="3572027"/>
            <a:ext cx="3000652" cy="12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08588" y="20624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408588" y="2475312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08587" y="3905385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408587" y="43448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3149" y="1700380"/>
            <a:ext cx="1653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SmartTextBox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7737" y="3552056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FileHandler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213931" y="2254053"/>
            <a:ext cx="1381960" cy="60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>
            <a:off x="4213930" y="2929631"/>
            <a:ext cx="1381961" cy="11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2327" y="317960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252" y="1876298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with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traceability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automated tests per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software components and work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meetings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Development Process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2" y="3464979"/>
            <a:ext cx="1788217" cy="93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90" y="1364804"/>
            <a:ext cx="425767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43" y="5000221"/>
            <a:ext cx="9215021" cy="1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Magal Weiss</cp:lastModifiedBy>
  <cp:revision>65</cp:revision>
  <dcterms:created xsi:type="dcterms:W3CDTF">2017-06-16T12:31:05Z</dcterms:created>
  <dcterms:modified xsi:type="dcterms:W3CDTF">2017-06-17T12:58:18Z</dcterms:modified>
</cp:coreProperties>
</file>