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67" r:id="rId15"/>
    <p:sldId id="270" r:id="rId16"/>
    <p:sldId id="271" r:id="rId17"/>
    <p:sldId id="272" r:id="rId18"/>
    <p:sldId id="276" r:id="rId19"/>
    <p:sldId id="283" r:id="rId20"/>
    <p:sldId id="275" r:id="rId21"/>
    <p:sldId id="277" r:id="rId22"/>
    <p:sldId id="281" r:id="rId23"/>
    <p:sldId id="274" r:id="rId24"/>
    <p:sldId id="278" r:id="rId25"/>
    <p:sldId id="280" r:id="rId26"/>
    <p:sldId id="273" r:id="rId27"/>
    <p:sldId id="279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he-IL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שאלות</c:v>
                </c:pt>
              </c:strCache>
            </c:strRef>
          </c:tx>
          <c:cat>
            <c:strRef>
              <c:f>Sheet1!$A$2:$A$5</c:f>
              <c:strCache>
                <c:ptCount val="2"/>
                <c:pt idx="0">
                  <c:v> שאלות שנענו</c:v>
                </c:pt>
                <c:pt idx="1">
                  <c:v> שאלות שלא נענו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he-IL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he-IL"/>
  <c:chart>
    <c:plotArea>
      <c:layout/>
      <c:lineChart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מילה והיפוכה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ספטמבר</c:v>
                </c:pt>
                <c:pt idx="1">
                  <c:v>אוקטובר</c:v>
                </c:pt>
                <c:pt idx="2">
                  <c:v>דצמבר</c:v>
                </c:pt>
                <c:pt idx="3">
                  <c:v>ינואר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מילים נרדפות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ספטמבר</c:v>
                </c:pt>
                <c:pt idx="1">
                  <c:v>אוקטובר</c:v>
                </c:pt>
                <c:pt idx="2">
                  <c:v>דצמבר</c:v>
                </c:pt>
                <c:pt idx="3">
                  <c:v>ינואר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משחק נוסף...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ספטמבר</c:v>
                </c:pt>
                <c:pt idx="1">
                  <c:v>אוקטובר</c:v>
                </c:pt>
                <c:pt idx="2">
                  <c:v>דצמבר</c:v>
                </c:pt>
                <c:pt idx="3">
                  <c:v>ינואר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  <c:marker val="1"/>
        <c:axId val="140982528"/>
        <c:axId val="140988416"/>
      </c:lineChart>
      <c:catAx>
        <c:axId val="140982528"/>
        <c:scaling>
          <c:orientation val="minMax"/>
        </c:scaling>
        <c:axPos val="b"/>
        <c:tickLblPos val="nextTo"/>
        <c:crossAx val="140988416"/>
        <c:crosses val="autoZero"/>
        <c:auto val="1"/>
        <c:lblAlgn val="ctr"/>
        <c:lblOffset val="100"/>
      </c:catAx>
      <c:valAx>
        <c:axId val="140988416"/>
        <c:scaling>
          <c:orientation val="minMax"/>
        </c:scaling>
        <c:axPos val="l"/>
        <c:majorGridlines/>
        <c:numFmt formatCode="General" sourceLinked="1"/>
        <c:tickLblPos val="nextTo"/>
        <c:crossAx val="14098252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he-IL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90600" y="3124200"/>
            <a:ext cx="2971800" cy="1752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600" dirty="0" smtClean="0"/>
              <a:t>כניסה למורה</a:t>
            </a:r>
            <a:endParaRPr lang="he-IL" sz="3600" dirty="0"/>
          </a:p>
        </p:txBody>
      </p:sp>
      <p:sp>
        <p:nvSpPr>
          <p:cNvPr id="7" name="Rounded Rectangle 6"/>
          <p:cNvSpPr/>
          <p:nvPr/>
        </p:nvSpPr>
        <p:spPr>
          <a:xfrm>
            <a:off x="4876800" y="3124200"/>
            <a:ext cx="2971800" cy="1752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600" dirty="0" smtClean="0"/>
              <a:t>כניסה לתלמיד</a:t>
            </a:r>
            <a:endParaRPr lang="he-IL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438400"/>
            <a:ext cx="443017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he-IL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המסמר / נאווי אליהו – </a:t>
            </a:r>
            <a:r>
              <a:rPr lang="he-IL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תרגול כתיבה</a:t>
            </a:r>
            <a:endParaRPr lang="he-IL" sz="3600" b="1" cap="none" spc="0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pic>
        <p:nvPicPr>
          <p:cNvPr id="8" name="Picture 7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0"/>
            <a:ext cx="4762500" cy="2743200"/>
          </a:xfrm>
          <a:prstGeom prst="rect">
            <a:avLst/>
          </a:prstGeom>
        </p:spPr>
      </p:pic>
      <p:sp>
        <p:nvSpPr>
          <p:cNvPr id="13" name="Up Ribbon 12"/>
          <p:cNvSpPr/>
          <p:nvPr/>
        </p:nvSpPr>
        <p:spPr>
          <a:xfrm>
            <a:off x="2057400" y="4038600"/>
            <a:ext cx="5029200" cy="1752600"/>
          </a:xfrm>
          <a:prstGeom prst="ribbon2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600" b="1" dirty="0" smtClean="0"/>
              <a:t>המשך לשאלות</a:t>
            </a:r>
            <a:endParaRPr lang="he-IL" sz="36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1600200" y="152400"/>
            <a:ext cx="1600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פרופיל אישי</a:t>
            </a:r>
            <a:endParaRPr lang="he-IL" sz="20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4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pic>
        <p:nvPicPr>
          <p:cNvPr id="8" name="Picture 7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0"/>
            <a:ext cx="4762500" cy="274320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590800" y="2438400"/>
            <a:ext cx="4114800" cy="1143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4000" b="1" dirty="0" smtClean="0"/>
              <a:t>פרופיל אישי</a:t>
            </a:r>
            <a:endParaRPr lang="he-IL" sz="4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429000" y="56388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ספרות</a:t>
            </a:r>
            <a:endParaRPr lang="he-IL" sz="28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429000" y="50292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תרבות ישראל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3429000" y="44196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הסטוריה</a:t>
            </a:r>
            <a:endParaRPr lang="he-IL" sz="28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429000" y="38100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מדעים</a:t>
            </a:r>
            <a:endParaRPr lang="he-IL" sz="28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pic>
        <p:nvPicPr>
          <p:cNvPr id="8" name="Picture 7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-533400"/>
            <a:ext cx="4762500" cy="274320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590800" y="1828800"/>
            <a:ext cx="4114800" cy="1143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4000" b="1" dirty="0" smtClean="0"/>
              <a:t>פרופיל אישי</a:t>
            </a:r>
            <a:endParaRPr lang="he-IL" sz="4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429000" y="30480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מדעים</a:t>
            </a:r>
            <a:endParaRPr lang="he-IL" sz="2800" b="1" dirty="0"/>
          </a:p>
        </p:txBody>
      </p:sp>
      <p:graphicFrame>
        <p:nvGraphicFramePr>
          <p:cNvPr id="13" name="Chart 12"/>
          <p:cNvGraphicFramePr/>
          <p:nvPr/>
        </p:nvGraphicFramePr>
        <p:xfrm>
          <a:off x="-838200" y="4419600"/>
          <a:ext cx="57150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/>
          <p:cNvGraphicFramePr/>
          <p:nvPr/>
        </p:nvGraphicFramePr>
        <p:xfrm>
          <a:off x="4800600" y="4038600"/>
          <a:ext cx="43434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0250" y="2967335"/>
            <a:ext cx="55435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מסכים עבור המורה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648200" y="3505200"/>
            <a:ext cx="40386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תוכן</a:t>
            </a:r>
            <a:endParaRPr lang="he-IL" sz="28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4724400"/>
            <a:ext cx="40386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רשימת תלמידים</a:t>
            </a:r>
            <a:endParaRPr lang="he-IL" sz="28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33400" y="4114800"/>
            <a:ext cx="40386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רשימת מורים</a:t>
            </a:r>
            <a:endParaRPr lang="he-IL" sz="2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33400" y="3505200"/>
            <a:ext cx="40386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רשימת כיתות</a:t>
            </a:r>
            <a:endParaRPr lang="he-IL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0" y="2514600"/>
            <a:ext cx="5715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400" b="1" dirty="0" smtClean="0"/>
              <a:t>ברוך הבא &lt;שם משתמש</a:t>
            </a:r>
            <a:r>
              <a:rPr lang="he-IL" sz="2400" b="1" dirty="0" smtClean="0"/>
              <a:t>&gt;</a:t>
            </a:r>
            <a:endParaRPr lang="en-US" sz="2400" b="1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4648200" y="4114800"/>
            <a:ext cx="40386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משתמשים / כיתות</a:t>
            </a:r>
            <a:endParaRPr lang="he-IL" sz="28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4648200" y="4724400"/>
            <a:ext cx="40386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בדיקת שאלות</a:t>
            </a:r>
            <a:endParaRPr lang="he-IL" sz="28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124200" y="23622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תוכן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895600" y="33528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סיפור</a:t>
            </a:r>
            <a:endParaRPr lang="he-IL" sz="28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2895600" y="39624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קובץ שמע</a:t>
            </a:r>
            <a:endParaRPr lang="he-IL" sz="28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2895600" y="45720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שאלות</a:t>
            </a:r>
            <a:endParaRPr lang="he-IL" sz="28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2895600" y="51816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עריכת שאלות</a:t>
            </a:r>
            <a:endParaRPr lang="he-IL" sz="28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2895600" y="57912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פירושי מילים</a:t>
            </a:r>
            <a:endParaRPr lang="he-IL" sz="28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362200" y="2286000"/>
            <a:ext cx="4419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משתמשים / כיתות</a:t>
            </a:r>
            <a:endParaRPr lang="he-IL" sz="28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971800" y="4724400"/>
            <a:ext cx="34290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מורה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971800" y="4114800"/>
            <a:ext cx="34290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תלמיד</a:t>
            </a:r>
            <a:endParaRPr lang="he-IL" sz="28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2971800" y="3505200"/>
            <a:ext cx="34290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כיתה</a:t>
            </a:r>
            <a:endParaRPr lang="he-IL" sz="28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971800" y="22860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בדיקת שאלות</a:t>
            </a:r>
            <a:endParaRPr lang="he-IL" sz="28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743200" y="33528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ז' 2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743200" y="39624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ח' 2</a:t>
            </a:r>
            <a:endParaRPr lang="he-IL" sz="28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2743200" y="45720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ט' 1</a:t>
            </a:r>
            <a:endParaRPr lang="he-IL" sz="28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971800" y="22860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בדיקת שאלות</a:t>
            </a:r>
            <a:endParaRPr lang="he-IL" sz="28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743200" y="2895600"/>
            <a:ext cx="335280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ז' 2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743200" y="39624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א'</a:t>
            </a:r>
            <a:endParaRPr lang="he-IL" sz="28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2743200" y="45720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ב'</a:t>
            </a:r>
            <a:endParaRPr lang="he-IL" sz="2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2743200" y="51816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ג'</a:t>
            </a:r>
            <a:endParaRPr lang="he-IL" sz="2800" b="1" dirty="0"/>
          </a:p>
        </p:txBody>
      </p:sp>
      <p:sp>
        <p:nvSpPr>
          <p:cNvPr id="10" name="Line Callout 1 9"/>
          <p:cNvSpPr/>
          <p:nvPr/>
        </p:nvSpPr>
        <p:spPr>
          <a:xfrm>
            <a:off x="6477000" y="4114800"/>
            <a:ext cx="1447800" cy="685800"/>
          </a:xfrm>
          <a:prstGeom prst="borderCallout1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000" b="1" dirty="0" smtClean="0">
                <a:solidFill>
                  <a:srgbClr val="C00000"/>
                </a:solidFill>
              </a:rPr>
              <a:t>ממתין לבדיקה</a:t>
            </a:r>
            <a:endParaRPr lang="he-IL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895600" y="2819400"/>
            <a:ext cx="335280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dirty="0" smtClean="0"/>
              <a:t>שם משתמש</a:t>
            </a:r>
            <a:endParaRPr lang="he-IL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2895600" y="3581400"/>
            <a:ext cx="335280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dirty="0" smtClean="0"/>
              <a:t>סיסמא</a:t>
            </a:r>
            <a:endParaRPr lang="he-IL" sz="2400" dirty="0"/>
          </a:p>
        </p:txBody>
      </p:sp>
      <p:sp>
        <p:nvSpPr>
          <p:cNvPr id="7" name="Oval 6"/>
          <p:cNvSpPr/>
          <p:nvPr/>
        </p:nvSpPr>
        <p:spPr>
          <a:xfrm>
            <a:off x="3657600" y="4495800"/>
            <a:ext cx="1905000" cy="1143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600" dirty="0" smtClean="0"/>
              <a:t>כניסה</a:t>
            </a:r>
            <a:endParaRPr lang="he-IL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3276600" y="6096000"/>
            <a:ext cx="2667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000" b="1" dirty="0" smtClean="0">
                <a:solidFill>
                  <a:srgbClr val="FF0000"/>
                </a:solidFill>
              </a:rPr>
              <a:t>כניסה לתלמיד / מורה</a:t>
            </a:r>
            <a:endParaRPr lang="he-IL" sz="2000" b="1" dirty="0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772400" y="2286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971800" y="23622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רשימת כיתות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743200" y="33528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ז' 1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743200" y="39624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ז' 2</a:t>
            </a:r>
            <a:endParaRPr lang="he-IL" sz="28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2743200" y="45720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ח' 1</a:t>
            </a:r>
            <a:endParaRPr lang="he-IL" sz="28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2743200" y="51816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ח' 2</a:t>
            </a:r>
            <a:endParaRPr lang="he-IL" sz="28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2743200" y="57912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ט' 1</a:t>
            </a:r>
            <a:endParaRPr lang="he-IL" sz="28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971800" y="22860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ז' 1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743200" y="31242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א'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743200" y="37338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ב'</a:t>
            </a:r>
            <a:endParaRPr lang="he-IL" sz="28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2743200" y="43434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ג'</a:t>
            </a:r>
            <a:endParaRPr lang="he-IL" sz="28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2743200" y="49530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ד'</a:t>
            </a:r>
            <a:endParaRPr lang="he-IL" sz="28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2743200" y="5638800"/>
            <a:ext cx="335280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עריכת פרטי הכיתה</a:t>
            </a:r>
            <a:endParaRPr lang="he-IL" sz="28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971800" y="22860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ז' 1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743200" y="40386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הוסף תלמיד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743200" y="46482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הסר תלמיד</a:t>
            </a:r>
            <a:endParaRPr lang="he-IL" sz="28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2743200" y="2895600"/>
            <a:ext cx="335280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עריכת פרטי הכיתה</a:t>
            </a:r>
            <a:endParaRPr lang="he-IL" sz="28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971800" y="23622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רשימת מורים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743200" y="33528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מורה א'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743200" y="39624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מורה ב'</a:t>
            </a:r>
            <a:endParaRPr lang="he-IL" sz="28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2743200" y="45720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מורה ג'</a:t>
            </a:r>
            <a:endParaRPr lang="he-IL" sz="28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2743200" y="51816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מורה ד'</a:t>
            </a:r>
            <a:endParaRPr lang="he-IL" sz="28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2743200" y="57912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מורה ה'</a:t>
            </a:r>
            <a:endParaRPr lang="he-IL" sz="28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971800" y="23622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מורה א'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743200" y="36576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ז' 2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743200" y="42672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ט' 1</a:t>
            </a:r>
            <a:endParaRPr lang="he-IL" sz="28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743200" y="4953000"/>
            <a:ext cx="335280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עריכת פרטי המורה</a:t>
            </a:r>
            <a:endParaRPr lang="he-IL" sz="28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971800" y="23622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מורה א'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743200" y="42672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הוסף כיתה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743200" y="48768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הסר כיתה</a:t>
            </a:r>
            <a:endParaRPr lang="he-IL" sz="28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743200" y="2971800"/>
            <a:ext cx="335280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עריכת פרטי המורה</a:t>
            </a:r>
            <a:endParaRPr lang="he-IL" sz="28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048000" y="22860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רשימת תלמידים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819400" y="33528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א'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819400" y="39624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ב'</a:t>
            </a:r>
            <a:endParaRPr lang="he-IL" sz="28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2819400" y="45720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ג'</a:t>
            </a:r>
            <a:endParaRPr lang="he-IL" sz="28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2819400" y="51816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ד'</a:t>
            </a:r>
            <a:endParaRPr lang="he-IL" sz="28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2819400" y="57912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ה'</a:t>
            </a:r>
            <a:endParaRPr lang="he-IL" sz="28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048000" y="22860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א'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819400" y="35052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ח' 2</a:t>
            </a:r>
            <a:endParaRPr lang="he-IL" sz="28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819400" y="4191000"/>
            <a:ext cx="335280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עריכת פרטי התלמיד</a:t>
            </a:r>
            <a:endParaRPr lang="he-IL" sz="28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048000" y="22860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א'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819400" y="41148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שנה כיתה</a:t>
            </a:r>
            <a:endParaRPr lang="he-IL" sz="28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819400" y="2895600"/>
            <a:ext cx="335280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עריכת פרטי התלמיד</a:t>
            </a:r>
            <a:endParaRPr lang="he-IL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97470" y="2967335"/>
            <a:ext cx="59490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מסכים עבור התלמיד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200400" y="52578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ספרות</a:t>
            </a:r>
            <a:endParaRPr lang="he-IL" sz="28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200400" y="46482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תרבות ישראל</a:t>
            </a:r>
            <a:endParaRPr lang="he-IL" sz="28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200400" y="40386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הסטוריה</a:t>
            </a:r>
            <a:endParaRPr lang="he-IL" sz="2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200400" y="34290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מדעים</a:t>
            </a:r>
            <a:endParaRPr lang="he-IL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0" y="2514600"/>
            <a:ext cx="5715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400" b="1" dirty="0" smtClean="0"/>
              <a:t>ברוך הבא &lt;שם משתמש&gt;, אנא בחר מקצוע:</a:t>
            </a:r>
            <a:endParaRPr lang="en-US" sz="2400" b="1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600200" y="152400"/>
            <a:ext cx="1600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פרופיל אישי</a:t>
            </a:r>
            <a:endParaRPr lang="he-IL" sz="2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7772400" y="2286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2286000" y="2286000"/>
            <a:ext cx="44301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he-IL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ספרות כיתה ז'</a:t>
            </a:r>
            <a:endParaRPr lang="en-US" sz="3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24400" y="3124200"/>
            <a:ext cx="4267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בלדות ספרותיות</a:t>
            </a:r>
            <a:endParaRPr lang="he-IL" sz="28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4724400" y="3810000"/>
            <a:ext cx="4267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שואה וגבורה</a:t>
            </a:r>
            <a:endParaRPr lang="he-IL" sz="28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4724400" y="4495800"/>
            <a:ext cx="4267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סיפור קצר מתורגם</a:t>
            </a:r>
            <a:endParaRPr lang="he-IL" sz="28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4724400" y="5181600"/>
            <a:ext cx="4267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שירה</a:t>
            </a:r>
            <a:endParaRPr lang="he-IL" sz="28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381000" y="5181600"/>
            <a:ext cx="4267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מאבק וזיכרון</a:t>
            </a:r>
            <a:endParaRPr lang="he-IL" sz="28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381000" y="4495800"/>
            <a:ext cx="4267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רומנסות</a:t>
            </a:r>
            <a:endParaRPr lang="he-IL" sz="28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381000" y="3810000"/>
            <a:ext cx="4267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בלדות סקוטיות</a:t>
            </a:r>
            <a:endParaRPr lang="he-IL" sz="28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381000" y="3124200"/>
            <a:ext cx="4267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אגדות וסיפורי עם</a:t>
            </a:r>
            <a:endParaRPr lang="he-IL" sz="28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1600200" y="152400"/>
            <a:ext cx="1600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פרופיל אישי</a:t>
            </a:r>
            <a:endParaRPr lang="he-IL"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438400"/>
            <a:ext cx="44301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he-IL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אגדות וסיפורי עם</a:t>
            </a:r>
          </a:p>
        </p:txBody>
      </p:sp>
      <p:sp>
        <p:nvSpPr>
          <p:cNvPr id="5" name="Right Arrow 4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pic>
        <p:nvPicPr>
          <p:cNvPr id="8" name="Picture 7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0"/>
            <a:ext cx="4762500" cy="27432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143000" y="4724400"/>
            <a:ext cx="624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שלוש הטבעות / בוקאצ'יו ג'ובאני</a:t>
            </a:r>
            <a:endParaRPr lang="he-IL" sz="28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143000" y="4038600"/>
            <a:ext cx="624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אם לא למעלה מזה / פרץ יצחק לייבוש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143000" y="3352800"/>
            <a:ext cx="624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המסמר / נאווי אליהו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1600200" y="152400"/>
            <a:ext cx="1600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פרופיל אישי</a:t>
            </a:r>
            <a:endParaRPr lang="he-IL" sz="2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438400"/>
            <a:ext cx="44301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he-IL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המסמר / נאווי אליהו</a:t>
            </a:r>
          </a:p>
        </p:txBody>
      </p:sp>
      <p:sp>
        <p:nvSpPr>
          <p:cNvPr id="5" name="Right Arrow 4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pic>
        <p:nvPicPr>
          <p:cNvPr id="8" name="Picture 7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0"/>
            <a:ext cx="4762500" cy="27432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371600" y="4724400"/>
            <a:ext cx="624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תרגול כתיבה</a:t>
            </a:r>
            <a:endParaRPr lang="he-IL" sz="28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371600" y="4038600"/>
            <a:ext cx="624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משחקי אוצר מילים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371600" y="3352800"/>
            <a:ext cx="62484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לסיפור</a:t>
            </a:r>
            <a:endParaRPr lang="he-IL" sz="2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600200" y="152400"/>
            <a:ext cx="1600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פרופיל אישי</a:t>
            </a:r>
            <a:endParaRPr lang="he-IL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438400"/>
            <a:ext cx="443017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he-IL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המסמר / נאווי אליהו - הסיפור</a:t>
            </a:r>
          </a:p>
        </p:txBody>
      </p:sp>
      <p:sp>
        <p:nvSpPr>
          <p:cNvPr id="5" name="Right Arrow 4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pic>
        <p:nvPicPr>
          <p:cNvPr id="8" name="Picture 7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0"/>
            <a:ext cx="4762500" cy="274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3886200"/>
            <a:ext cx="7315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800" dirty="0" smtClean="0"/>
              <a:t>תוכן הסיפור...</a:t>
            </a:r>
            <a:endParaRPr lang="he-IL" sz="2800" dirty="0"/>
          </a:p>
        </p:txBody>
      </p:sp>
      <p:pic>
        <p:nvPicPr>
          <p:cNvPr id="11" name="Picture 10" descr="imag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2590800"/>
            <a:ext cx="1066799" cy="1066799"/>
          </a:xfrm>
          <a:prstGeom prst="rect">
            <a:avLst/>
          </a:prstGeom>
        </p:spPr>
      </p:pic>
      <p:sp>
        <p:nvSpPr>
          <p:cNvPr id="15" name="Down Arrow Callout 14"/>
          <p:cNvSpPr/>
          <p:nvPr/>
        </p:nvSpPr>
        <p:spPr>
          <a:xfrm>
            <a:off x="304800" y="1828800"/>
            <a:ext cx="1676400" cy="685800"/>
          </a:xfrm>
          <a:prstGeom prst="downArrow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b="1" dirty="0" smtClean="0"/>
              <a:t>הקראה</a:t>
            </a:r>
            <a:endParaRPr lang="he-IL" sz="24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1600200" y="152400"/>
            <a:ext cx="1600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פרופיל אישי</a:t>
            </a:r>
            <a:endParaRPr lang="he-IL" sz="2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438400"/>
            <a:ext cx="443017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he-IL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המסמר / נאווי אליהו – </a:t>
            </a:r>
            <a:r>
              <a:rPr lang="he-IL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משחקי אוצר מילים</a:t>
            </a:r>
            <a:endParaRPr lang="he-IL" sz="3600" b="1" cap="none" spc="0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pic>
        <p:nvPicPr>
          <p:cNvPr id="8" name="Picture 7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0"/>
            <a:ext cx="4762500" cy="27432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371600" y="4724400"/>
            <a:ext cx="624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מילה והיפוכה – קוד המשחק: 1796</a:t>
            </a:r>
            <a:endParaRPr lang="he-IL" sz="28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371600" y="4038600"/>
            <a:ext cx="624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מילים נרדפות – קוד המשחק: 25528</a:t>
            </a:r>
            <a:endParaRPr lang="he-IL" sz="28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600200" y="152400"/>
            <a:ext cx="1600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פרופיל אישי</a:t>
            </a:r>
            <a:endParaRPr lang="he-IL" sz="2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397</Words>
  <Application>Microsoft Office PowerPoint</Application>
  <PresentationFormat>On-screen Show (4:3)</PresentationFormat>
  <Paragraphs>167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Magal Weiss</dc:creator>
  <cp:lastModifiedBy>Windows User</cp:lastModifiedBy>
  <cp:revision>71</cp:revision>
  <dcterms:created xsi:type="dcterms:W3CDTF">2006-08-16T00:00:00Z</dcterms:created>
  <dcterms:modified xsi:type="dcterms:W3CDTF">2016-11-27T08:25:07Z</dcterms:modified>
</cp:coreProperties>
</file>