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60" r:id="rId5"/>
    <p:sldId id="258" r:id="rId6"/>
    <p:sldId id="265" r:id="rId7"/>
    <p:sldId id="261" r:id="rId8"/>
    <p:sldId id="259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F1F3-3BD1-4C3C-972D-1C61D1AC7CD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95" y="81357"/>
            <a:ext cx="5619784" cy="323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0538" y="3318353"/>
            <a:ext cx="236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סטודנטים:</a:t>
            </a:r>
          </a:p>
          <a:p>
            <a:pPr algn="ctr"/>
            <a:r>
              <a:rPr lang="he-IL" dirty="0"/>
              <a:t>שי דיין</a:t>
            </a:r>
          </a:p>
          <a:p>
            <a:pPr algn="ctr"/>
            <a:r>
              <a:rPr lang="he-IL" dirty="0"/>
              <a:t>רועי פילר</a:t>
            </a:r>
          </a:p>
          <a:p>
            <a:pPr algn="ctr"/>
            <a:r>
              <a:rPr lang="he-IL" dirty="0"/>
              <a:t>מגל וייס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0242" y="3318353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מנחים אקדמים:</a:t>
            </a:r>
          </a:p>
          <a:p>
            <a:pPr algn="ctr"/>
            <a:r>
              <a:rPr lang="he-IL" dirty="0"/>
              <a:t>ד"ר ארנון שטורם</a:t>
            </a:r>
          </a:p>
          <a:p>
            <a:pPr algn="ctr"/>
            <a:r>
              <a:rPr lang="he-IL" dirty="0"/>
              <a:t>ד"ר יוסי אורן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7143" y="3318353"/>
            <a:ext cx="236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מנחה מקצועית:</a:t>
            </a:r>
          </a:p>
          <a:p>
            <a:pPr algn="ctr"/>
            <a:r>
              <a:rPr lang="he-IL" dirty="0"/>
              <a:t>טליה מרמור בן רעי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252" y="1876298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Maintaining an updated RTM during </a:t>
            </a:r>
            <a:r>
              <a:rPr lang="en-US" i="1" dirty="0"/>
              <a:t>all</a:t>
            </a:r>
            <a:r>
              <a:rPr lang="en-US" dirty="0"/>
              <a:t> development phases helps keep the project “tight” and grants clarity as to the most pressing tasks to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good to have a “Common Troubleshooting” section within the project’s documentation – it may come to save dozens of hours worth </a:t>
            </a:r>
            <a:r>
              <a:rPr lang="en-US"/>
              <a:t>of debugging.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17826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0" y="1025846"/>
            <a:ext cx="4763165" cy="4763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 &amp; A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8436" y="3899975"/>
            <a:ext cx="23147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65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83" y="1625902"/>
            <a:ext cx="874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need for modern tools for effective and fast writing skills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need for attracting students in the fast growing technology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Excellent writing skills significantly help to get opportunities in the real world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11" y="2817942"/>
            <a:ext cx="3088661" cy="24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6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183" y="1625902"/>
            <a:ext cx="874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Friendly WEB learning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system roles – Student, Teacher and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Uploading and managing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Textbox for supporting and improving students’ answers in real-time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Michtava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5" y="3325760"/>
            <a:ext cx="4483223" cy="3258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46" y="3325760"/>
            <a:ext cx="4661014" cy="32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Choosing The Technology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62661"/>
              </p:ext>
            </p:extLst>
          </p:nvPr>
        </p:nvGraphicFramePr>
        <p:xfrm>
          <a:off x="1225117" y="2166151"/>
          <a:ext cx="9623395" cy="222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30">
                  <a:extLst>
                    <a:ext uri="{9D8B030D-6E8A-4147-A177-3AD203B41FA5}">
                      <a16:colId xmlns:a16="http://schemas.microsoft.com/office/drawing/2014/main" val="830730418"/>
                    </a:ext>
                  </a:extLst>
                </a:gridCol>
                <a:gridCol w="1918806">
                  <a:extLst>
                    <a:ext uri="{9D8B030D-6E8A-4147-A177-3AD203B41FA5}">
                      <a16:colId xmlns:a16="http://schemas.microsoft.com/office/drawing/2014/main" val="3332653191"/>
                    </a:ext>
                  </a:extLst>
                </a:gridCol>
                <a:gridCol w="2151801">
                  <a:extLst>
                    <a:ext uri="{9D8B030D-6E8A-4147-A177-3AD203B41FA5}">
                      <a16:colId xmlns:a16="http://schemas.microsoft.com/office/drawing/2014/main" val="3200482868"/>
                    </a:ext>
                  </a:extLst>
                </a:gridCol>
                <a:gridCol w="1547910">
                  <a:extLst>
                    <a:ext uri="{9D8B030D-6E8A-4147-A177-3AD203B41FA5}">
                      <a16:colId xmlns:a16="http://schemas.microsoft.com/office/drawing/2014/main" val="119609396"/>
                    </a:ext>
                  </a:extLst>
                </a:gridCol>
                <a:gridCol w="2301448">
                  <a:extLst>
                    <a:ext uri="{9D8B030D-6E8A-4147-A177-3AD203B41FA5}">
                      <a16:colId xmlns:a16="http://schemas.microsoft.com/office/drawing/2014/main" val="762807193"/>
                    </a:ext>
                  </a:extLst>
                </a:gridCol>
              </a:tblGrid>
              <a:tr h="1296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Orientation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Comfortable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Libraries and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30803"/>
                  </a:ext>
                </a:extLst>
              </a:tr>
              <a:tr h="45607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a decade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Scarce(in comparison)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69371"/>
                  </a:ext>
                </a:extLst>
              </a:tr>
              <a:tr h="46887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Nearly 2 decades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Abundant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53291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89" y="3540050"/>
            <a:ext cx="301841" cy="3018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31" y="3934367"/>
            <a:ext cx="473955" cy="4739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34" y="3880067"/>
            <a:ext cx="990478" cy="528255"/>
          </a:xfrm>
          <a:prstGeom prst="rect">
            <a:avLst/>
          </a:prstGeom>
        </p:spPr>
      </p:pic>
      <p:pic>
        <p:nvPicPr>
          <p:cNvPr id="32" name="Picture 2" descr="https://d1q6f0aelx0por.cloudfront.net/product-logos/a8957077-bbcd-41cc-b6d0-2924a1492e99-n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30" y="3040131"/>
            <a:ext cx="1275425" cy="12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" y="1897163"/>
            <a:ext cx="4475252" cy="2983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30" y="1850419"/>
            <a:ext cx="6857926" cy="303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MVC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68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81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Data loss in case of connection issues and system errors.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49" y="1315347"/>
            <a:ext cx="2402222" cy="1723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80" y="3039164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Temporary Files System.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temporary folders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Objects into files and parsing files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folder per session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50" y="3249033"/>
            <a:ext cx="2156547" cy="22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9880" y="1908685"/>
            <a:ext cx="767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Every small change in the business model leads to a complex migration process and slows down the development.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880" y="3039164"/>
            <a:ext cx="819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Automatic migrations.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changes create DB migrations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Seeded data is recreated to match the new DB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changing the data model very comfortable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viable even late in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272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91" y="1738465"/>
            <a:ext cx="6096000" cy="3667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0935" y="1738465"/>
            <a:ext cx="3000652" cy="119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0935" y="3572027"/>
            <a:ext cx="3000652" cy="12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408588" y="20624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408588" y="2475312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408587" y="3905385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408587" y="43448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3149" y="1700380"/>
            <a:ext cx="1653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SmartTextBox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7737" y="3552056"/>
            <a:ext cx="14045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FileHandler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 flipV="1">
            <a:off x="4213931" y="2254053"/>
            <a:ext cx="1381960" cy="60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3"/>
          </p:cNvCxnSpPr>
          <p:nvPr/>
        </p:nvCxnSpPr>
        <p:spPr>
          <a:xfrm flipH="1">
            <a:off x="4213930" y="2929631"/>
            <a:ext cx="1381961" cy="11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42327" y="317960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System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5618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4252" y="1876298"/>
            <a:ext cx="819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with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traceability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and automated tests per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software components and work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meetings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Development Process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2" y="3464979"/>
            <a:ext cx="1788217" cy="938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590" y="1364804"/>
            <a:ext cx="4257675" cy="33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43" y="5000221"/>
            <a:ext cx="9215021" cy="14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321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 Weiss</dc:creator>
  <cp:lastModifiedBy>quwala</cp:lastModifiedBy>
  <cp:revision>83</cp:revision>
  <dcterms:created xsi:type="dcterms:W3CDTF">2017-06-16T12:31:05Z</dcterms:created>
  <dcterms:modified xsi:type="dcterms:W3CDTF">2017-06-18T13:20:59Z</dcterms:modified>
</cp:coreProperties>
</file>