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0" r:id="rId5"/>
    <p:sldId id="258" r:id="rId6"/>
    <p:sldId id="265" r:id="rId7"/>
    <p:sldId id="261" r:id="rId8"/>
    <p:sldId id="259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3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4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8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1460" y="1537467"/>
            <a:ext cx="8194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נושאים נוספים להצגה:</a:t>
            </a:r>
            <a:endParaRPr lang="en-US" b="1" u="sng" dirty="0"/>
          </a:p>
          <a:p>
            <a:pPr algn="ctr"/>
            <a:endParaRPr lang="en-US" b="1" u="sng" dirty="0"/>
          </a:p>
          <a:p>
            <a:pPr algn="r"/>
            <a:r>
              <a:rPr lang="he-IL" dirty="0"/>
              <a:t>- ניהול משתמשים וכניסה נפרדת לאדמינים לניהול המשתמשים האחרים והכיתות</a:t>
            </a:r>
          </a:p>
          <a:p>
            <a:pPr algn="r"/>
            <a:r>
              <a:rPr lang="he-IL" dirty="0"/>
              <a:t>- הפונקציונליות של תיבת הטקסט החכמה וההפרדה שלה רכיב עצמאי לשימוש גם בפרויקטים אחרים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1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Conclusions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3908" y="2876209"/>
            <a:ext cx="570156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אין לי רעיונות.. </a:t>
            </a:r>
            <a:r>
              <a:rPr lang="he-IL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מסקנות מאיזה בחינה?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264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0" y="1025846"/>
            <a:ext cx="4763165" cy="47631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 &amp; A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8436" y="3899975"/>
            <a:ext cx="23147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0657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80" y="0"/>
            <a:ext cx="5619784" cy="3236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0538" y="3318353"/>
            <a:ext cx="236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סטודנטים:</a:t>
            </a:r>
          </a:p>
          <a:p>
            <a:pPr algn="ctr"/>
            <a:r>
              <a:rPr lang="he-IL" dirty="0"/>
              <a:t>שי דיין</a:t>
            </a:r>
          </a:p>
          <a:p>
            <a:pPr algn="ctr"/>
            <a:r>
              <a:rPr lang="he-IL" dirty="0"/>
              <a:t>רועי פילר</a:t>
            </a:r>
          </a:p>
          <a:p>
            <a:pPr algn="ctr"/>
            <a:r>
              <a:rPr lang="he-IL" dirty="0"/>
              <a:t>מגל וייס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80242" y="3318353"/>
            <a:ext cx="236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מנחים אקדמים:</a:t>
            </a:r>
          </a:p>
          <a:p>
            <a:pPr algn="ctr"/>
            <a:r>
              <a:rPr lang="he-IL" dirty="0"/>
              <a:t>ד"ר ארנון שטורם</a:t>
            </a:r>
          </a:p>
          <a:p>
            <a:pPr algn="ctr"/>
            <a:r>
              <a:rPr lang="he-IL" dirty="0"/>
              <a:t>ד"ר יוסי אורן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7143" y="3318353"/>
            <a:ext cx="236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מנחה מקצועית:</a:t>
            </a:r>
          </a:p>
          <a:p>
            <a:pPr algn="ctr"/>
            <a:r>
              <a:rPr lang="he-IL" dirty="0"/>
              <a:t>טליה מרמור בן רעי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6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460" y="1537467"/>
            <a:ext cx="81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רקע כללי על הפרויקט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6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26627"/>
              </p:ext>
            </p:extLst>
          </p:nvPr>
        </p:nvGraphicFramePr>
        <p:xfrm>
          <a:off x="1225117" y="2166151"/>
          <a:ext cx="9623395" cy="2221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430">
                  <a:extLst>
                    <a:ext uri="{9D8B030D-6E8A-4147-A177-3AD203B41FA5}">
                      <a16:colId xmlns:a16="http://schemas.microsoft.com/office/drawing/2014/main" val="830730418"/>
                    </a:ext>
                  </a:extLst>
                </a:gridCol>
                <a:gridCol w="1918806">
                  <a:extLst>
                    <a:ext uri="{9D8B030D-6E8A-4147-A177-3AD203B41FA5}">
                      <a16:colId xmlns:a16="http://schemas.microsoft.com/office/drawing/2014/main" val="3332653191"/>
                    </a:ext>
                  </a:extLst>
                </a:gridCol>
                <a:gridCol w="2151801">
                  <a:extLst>
                    <a:ext uri="{9D8B030D-6E8A-4147-A177-3AD203B41FA5}">
                      <a16:colId xmlns:a16="http://schemas.microsoft.com/office/drawing/2014/main" val="3200482868"/>
                    </a:ext>
                  </a:extLst>
                </a:gridCol>
                <a:gridCol w="1547910">
                  <a:extLst>
                    <a:ext uri="{9D8B030D-6E8A-4147-A177-3AD203B41FA5}">
                      <a16:colId xmlns:a16="http://schemas.microsoft.com/office/drawing/2014/main" val="119609396"/>
                    </a:ext>
                  </a:extLst>
                </a:gridCol>
                <a:gridCol w="2301448">
                  <a:extLst>
                    <a:ext uri="{9D8B030D-6E8A-4147-A177-3AD203B41FA5}">
                      <a16:colId xmlns:a16="http://schemas.microsoft.com/office/drawing/2014/main" val="762807193"/>
                    </a:ext>
                  </a:extLst>
                </a:gridCol>
              </a:tblGrid>
              <a:tr h="12961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Orientation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Maturity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Comfortable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Libraries and Extensions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30803"/>
                  </a:ext>
                </a:extLst>
              </a:tr>
              <a:tr h="45607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a decade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Scarce(in comparison)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69371"/>
                  </a:ext>
                </a:extLst>
              </a:tr>
              <a:tr h="46887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Nearly 2 decades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Abundant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5329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51819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Choosing The Technology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089" y="3540050"/>
            <a:ext cx="301841" cy="3018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31" y="3934367"/>
            <a:ext cx="473955" cy="4739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34" y="3880067"/>
            <a:ext cx="990478" cy="528255"/>
          </a:xfrm>
          <a:prstGeom prst="rect">
            <a:avLst/>
          </a:prstGeom>
        </p:spPr>
      </p:pic>
      <p:pic>
        <p:nvPicPr>
          <p:cNvPr id="1026" name="Picture 2" descr="https://d1q6f0aelx0por.cloudfront.net/product-logos/a8957077-bbcd-41cc-b6d0-2924a1492e99-no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30" y="3040131"/>
            <a:ext cx="1275425" cy="127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47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9" y="1897163"/>
            <a:ext cx="4475252" cy="29835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30" y="1850419"/>
            <a:ext cx="6857926" cy="3030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819" y="418487"/>
            <a:ext cx="57015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MVC 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12687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880" y="1908685"/>
            <a:ext cx="81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Problem:</a:t>
            </a:r>
            <a:r>
              <a:rPr lang="en-US" dirty="0"/>
              <a:t> Data loss in case of connection issues and system errors.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264883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Challenge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549" y="1315347"/>
            <a:ext cx="2402222" cy="1723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880" y="3039164"/>
            <a:ext cx="8194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Solution:</a:t>
            </a:r>
            <a:r>
              <a:rPr lang="en-US" dirty="0"/>
              <a:t> Temporary Files System.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temporary folders and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Objects into files and parsing files into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folder per session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050" y="3249033"/>
            <a:ext cx="2156547" cy="22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5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880" y="1908685"/>
            <a:ext cx="767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Problem:</a:t>
            </a:r>
            <a:r>
              <a:rPr lang="en-US" dirty="0"/>
              <a:t> Every small change in the business model leads to a complex migration process and slows down the development.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264883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Challenge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880" y="3039164"/>
            <a:ext cx="8194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Solution:</a:t>
            </a:r>
            <a:r>
              <a:rPr lang="en-US" dirty="0"/>
              <a:t> Automatic migrations.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Schema changes create DB migrations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Seeded data is recreated to match the new DB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changing the data model very comfortable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viable even late in development.</a:t>
            </a:r>
          </a:p>
        </p:txBody>
      </p:sp>
    </p:spTree>
    <p:extLst>
      <p:ext uri="{BB962C8B-B14F-4D97-AF65-F5344CB8AC3E}">
        <p14:creationId xmlns:p14="http://schemas.microsoft.com/office/powerpoint/2010/main" val="24272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91" y="1738465"/>
            <a:ext cx="6096000" cy="3667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10935" y="1738465"/>
            <a:ext cx="3000652" cy="1191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10935" y="3572027"/>
            <a:ext cx="3000652" cy="12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408588" y="2062404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408588" y="2475312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408587" y="3905385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408587" y="4344804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3149" y="1700380"/>
            <a:ext cx="16537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4"/>
                </a:solidFill>
              </a:rPr>
              <a:t>SmartTextBox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17737" y="3552056"/>
            <a:ext cx="14045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4"/>
                </a:solidFill>
              </a:rPr>
              <a:t>FileHandler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14" name="Straight Arrow Connector 13"/>
          <p:cNvCxnSpPr>
            <a:endCxn id="7" idx="3"/>
          </p:cNvCxnSpPr>
          <p:nvPr/>
        </p:nvCxnSpPr>
        <p:spPr>
          <a:xfrm flipH="1" flipV="1">
            <a:off x="4213931" y="2254053"/>
            <a:ext cx="1381960" cy="60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3"/>
          </p:cNvCxnSpPr>
          <p:nvPr/>
        </p:nvCxnSpPr>
        <p:spPr>
          <a:xfrm flipH="1">
            <a:off x="4213930" y="2929631"/>
            <a:ext cx="1381961" cy="116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42327" y="317960"/>
            <a:ext cx="57015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System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55618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4252" y="1876298"/>
            <a:ext cx="8194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 with Bitbucket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 traceability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and automated tests per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software components and work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prioritization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meetings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Development Process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62" y="3464979"/>
            <a:ext cx="1788217" cy="938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590" y="1364804"/>
            <a:ext cx="4257675" cy="3381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43" y="5000221"/>
            <a:ext cx="9215021" cy="14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4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236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Magal Weiss</dc:creator>
  <cp:lastModifiedBy>quwala</cp:lastModifiedBy>
  <cp:revision>71</cp:revision>
  <dcterms:created xsi:type="dcterms:W3CDTF">2017-06-16T12:31:05Z</dcterms:created>
  <dcterms:modified xsi:type="dcterms:W3CDTF">2017-06-18T12:48:37Z</dcterms:modified>
</cp:coreProperties>
</file>