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78739712"/>
        <c:axId val="87200512"/>
      </c:lineChart>
      <c:catAx>
        <c:axId val="78739712"/>
        <c:scaling>
          <c:orientation val="minMax"/>
        </c:scaling>
        <c:axPos val="b"/>
        <c:tickLblPos val="nextTo"/>
        <c:crossAx val="87200512"/>
        <c:crosses val="autoZero"/>
        <c:auto val="1"/>
        <c:lblAlgn val="ctr"/>
        <c:lblOffset val="100"/>
      </c:catAx>
      <c:valAx>
        <c:axId val="87200512"/>
        <c:scaling>
          <c:orientation val="minMax"/>
        </c:scaling>
        <c:axPos val="l"/>
        <c:majorGridlines/>
        <c:numFmt formatCode="General" sourceLinked="1"/>
        <c:tickLblPos val="nextTo"/>
        <c:crossAx val="78739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תרגול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Magal Weiss</dc:creator>
  <cp:lastModifiedBy>Windows User</cp:lastModifiedBy>
  <cp:revision>40</cp:revision>
  <dcterms:created xsi:type="dcterms:W3CDTF">2006-08-16T00:00:00Z</dcterms:created>
  <dcterms:modified xsi:type="dcterms:W3CDTF">2016-11-26T11:27:13Z</dcterms:modified>
</cp:coreProperties>
</file>