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0C8B-B25B-4FB5-8DA2-EA5FEDDF097E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C1A9-B99A-400A-A7FA-6C204656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5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0C8B-B25B-4FB5-8DA2-EA5FEDDF097E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C1A9-B99A-400A-A7FA-6C204656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0C8B-B25B-4FB5-8DA2-EA5FEDDF097E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C1A9-B99A-400A-A7FA-6C204656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0C8B-B25B-4FB5-8DA2-EA5FEDDF097E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C1A9-B99A-400A-A7FA-6C204656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9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0C8B-B25B-4FB5-8DA2-EA5FEDDF097E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C1A9-B99A-400A-A7FA-6C204656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0C8B-B25B-4FB5-8DA2-EA5FEDDF097E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C1A9-B99A-400A-A7FA-6C204656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0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0C8B-B25B-4FB5-8DA2-EA5FEDDF097E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C1A9-B99A-400A-A7FA-6C204656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3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0C8B-B25B-4FB5-8DA2-EA5FEDDF097E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C1A9-B99A-400A-A7FA-6C204656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8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0C8B-B25B-4FB5-8DA2-EA5FEDDF097E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C1A9-B99A-400A-A7FA-6C204656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0C8B-B25B-4FB5-8DA2-EA5FEDDF097E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C1A9-B99A-400A-A7FA-6C204656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0C8B-B25B-4FB5-8DA2-EA5FEDDF097E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C1A9-B99A-400A-A7FA-6C204656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9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0C8B-B25B-4FB5-8DA2-EA5FEDDF097E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C1A9-B99A-400A-A7FA-6C204656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/>
          <p:cNvSpPr/>
          <p:nvPr/>
        </p:nvSpPr>
        <p:spPr>
          <a:xfrm>
            <a:off x="5069149" y="1952351"/>
            <a:ext cx="2072936" cy="649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כיתה 1</a:t>
            </a:r>
          </a:p>
        </p:txBody>
      </p:sp>
      <p:sp>
        <p:nvSpPr>
          <p:cNvPr id="6" name="Rounded Rectangle 4"/>
          <p:cNvSpPr/>
          <p:nvPr/>
        </p:nvSpPr>
        <p:spPr>
          <a:xfrm>
            <a:off x="5069149" y="2808305"/>
            <a:ext cx="2072936" cy="649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כיתה 2</a:t>
            </a:r>
          </a:p>
        </p:txBody>
      </p:sp>
      <p:sp>
        <p:nvSpPr>
          <p:cNvPr id="7" name="Rounded Rectangle 4"/>
          <p:cNvSpPr/>
          <p:nvPr/>
        </p:nvSpPr>
        <p:spPr>
          <a:xfrm>
            <a:off x="5069149" y="4600112"/>
            <a:ext cx="2072936" cy="649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כיתה 4</a:t>
            </a:r>
          </a:p>
        </p:txBody>
      </p:sp>
      <p:sp>
        <p:nvSpPr>
          <p:cNvPr id="8" name="Rounded Rectangle 4"/>
          <p:cNvSpPr/>
          <p:nvPr/>
        </p:nvSpPr>
        <p:spPr>
          <a:xfrm>
            <a:off x="5069149" y="3664259"/>
            <a:ext cx="2072936" cy="649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כיתה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046" y="665825"/>
            <a:ext cx="31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בחר כיתה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1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/>
          <p:cNvSpPr/>
          <p:nvPr/>
        </p:nvSpPr>
        <p:spPr>
          <a:xfrm>
            <a:off x="9246093" y="5137217"/>
            <a:ext cx="2072936" cy="649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תלמיד 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246093" y="4236132"/>
            <a:ext cx="2072936" cy="649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תלמיד 4</a:t>
            </a:r>
          </a:p>
        </p:txBody>
      </p:sp>
      <p:sp>
        <p:nvSpPr>
          <p:cNvPr id="6" name="Rounded Rectangle 4"/>
          <p:cNvSpPr/>
          <p:nvPr/>
        </p:nvSpPr>
        <p:spPr>
          <a:xfrm>
            <a:off x="9246093" y="3335047"/>
            <a:ext cx="2072936" cy="649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תלמיד 3</a:t>
            </a:r>
          </a:p>
        </p:txBody>
      </p:sp>
      <p:sp>
        <p:nvSpPr>
          <p:cNvPr id="7" name="Rounded Rectangle 4"/>
          <p:cNvSpPr/>
          <p:nvPr/>
        </p:nvSpPr>
        <p:spPr>
          <a:xfrm>
            <a:off x="9246093" y="2433962"/>
            <a:ext cx="2072936" cy="649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תלמיד 2</a:t>
            </a:r>
          </a:p>
        </p:txBody>
      </p:sp>
      <p:sp>
        <p:nvSpPr>
          <p:cNvPr id="8" name="Rounded Rectangle 4"/>
          <p:cNvSpPr/>
          <p:nvPr/>
        </p:nvSpPr>
        <p:spPr>
          <a:xfrm>
            <a:off x="9246093" y="1532877"/>
            <a:ext cx="2072936" cy="649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תלמיד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7107" y="402708"/>
            <a:ext cx="21463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כיתה 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2175029" y="1936071"/>
            <a:ext cx="2006354" cy="9957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b="1" dirty="0"/>
              <a:t>נושא 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06753" y="1936072"/>
            <a:ext cx="2006354" cy="9957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b="1" dirty="0"/>
              <a:t>נושא 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45511" y="3083512"/>
            <a:ext cx="2006354" cy="9957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b="1" dirty="0"/>
              <a:t>נושא 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274163" y="4503204"/>
            <a:ext cx="2006354" cy="9957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b="1" dirty="0"/>
              <a:t>נושא 5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06753" y="4503204"/>
            <a:ext cx="2006354" cy="9957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b="1" dirty="0"/>
              <a:t>נושא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00147" y="1217203"/>
            <a:ext cx="36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בחר נושא או תלמיד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045300" y="192379"/>
            <a:ext cx="1038687" cy="4683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ym typeface="Wingdings" panose="05000000000000000000" pitchFamily="2" charset="2"/>
              </a:rPr>
              <a:t> </a:t>
            </a:r>
            <a:r>
              <a:rPr lang="he-IL" dirty="0"/>
              <a:t>חזור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76842" y="72038"/>
            <a:ext cx="1038687" cy="4683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דף ראשי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8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27107" y="5514517"/>
            <a:ext cx="2072936" cy="649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טקסט</a:t>
            </a:r>
            <a:r>
              <a:rPr lang="he-IL" sz="2800" b="1" dirty="0"/>
              <a:t> 4</a:t>
            </a:r>
          </a:p>
        </p:txBody>
      </p:sp>
      <p:sp>
        <p:nvSpPr>
          <p:cNvPr id="6" name="Rounded Rectangle 4"/>
          <p:cNvSpPr/>
          <p:nvPr/>
        </p:nvSpPr>
        <p:spPr>
          <a:xfrm>
            <a:off x="4927107" y="4613432"/>
            <a:ext cx="2072936" cy="649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טקסט</a:t>
            </a:r>
            <a:r>
              <a:rPr lang="he-IL" sz="2800" b="1" dirty="0"/>
              <a:t> 3</a:t>
            </a:r>
          </a:p>
        </p:txBody>
      </p:sp>
      <p:sp>
        <p:nvSpPr>
          <p:cNvPr id="7" name="Rounded Rectangle 4"/>
          <p:cNvSpPr/>
          <p:nvPr/>
        </p:nvSpPr>
        <p:spPr>
          <a:xfrm>
            <a:off x="4927107" y="3712347"/>
            <a:ext cx="2072936" cy="649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טקסט</a:t>
            </a:r>
            <a:r>
              <a:rPr lang="he-IL" sz="2800" b="1" dirty="0"/>
              <a:t> 2</a:t>
            </a:r>
          </a:p>
        </p:txBody>
      </p:sp>
      <p:sp>
        <p:nvSpPr>
          <p:cNvPr id="8" name="Rounded Rectangle 4"/>
          <p:cNvSpPr/>
          <p:nvPr/>
        </p:nvSpPr>
        <p:spPr>
          <a:xfrm>
            <a:off x="4927107" y="2811262"/>
            <a:ext cx="2072936" cy="649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טקסט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3707" y="394786"/>
            <a:ext cx="21463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נושא 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27107" y="1828085"/>
            <a:ext cx="2072936" cy="6132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</a:p>
          <a:p>
            <a:pPr algn="ctr"/>
            <a:r>
              <a:rPr lang="he-IL" dirty="0"/>
              <a:t>הוספת חדש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045300" y="192379"/>
            <a:ext cx="1038687" cy="4683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ym typeface="Wingdings" panose="05000000000000000000" pitchFamily="2" charset="2"/>
              </a:rPr>
              <a:t> </a:t>
            </a:r>
            <a:r>
              <a:rPr lang="he-IL" dirty="0"/>
              <a:t>חזור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76842" y="72038"/>
            <a:ext cx="1038687" cy="4683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דף ראשי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20501" y="1200319"/>
            <a:ext cx="36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חומר קריאה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5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71192" y="616945"/>
            <a:ext cx="26499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טקסט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24909" y="3113603"/>
            <a:ext cx="1409609" cy="5048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</a:p>
          <a:p>
            <a:pPr algn="ctr"/>
            <a:r>
              <a:rPr lang="he-IL" dirty="0"/>
              <a:t>הוספת שאלה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7399" y="1349942"/>
            <a:ext cx="52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תוכן הטקסט...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41406" y="3979762"/>
            <a:ext cx="3693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שאלה 1...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שאלה 2...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שאלה 3...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09202" y="2104060"/>
            <a:ext cx="7336098" cy="7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7399" y="2940382"/>
            <a:ext cx="1429306" cy="8124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השתמש בשיעורי בית קיימים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045300" y="192379"/>
            <a:ext cx="1038687" cy="4683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ym typeface="Wingdings" panose="05000000000000000000" pitchFamily="2" charset="2"/>
              </a:rPr>
              <a:t> </a:t>
            </a:r>
            <a:r>
              <a:rPr lang="he-IL" dirty="0"/>
              <a:t>חזור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76842" y="72038"/>
            <a:ext cx="1038687" cy="4683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דף ראשי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0088" y="1919394"/>
            <a:ext cx="24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אפשרות להרחיב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0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86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Magal Weiss</dc:creator>
  <cp:lastModifiedBy>Magal Weiss</cp:lastModifiedBy>
  <cp:revision>15</cp:revision>
  <dcterms:created xsi:type="dcterms:W3CDTF">2017-04-27T07:27:28Z</dcterms:created>
  <dcterms:modified xsi:type="dcterms:W3CDTF">2017-04-27T09:22:16Z</dcterms:modified>
</cp:coreProperties>
</file>