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5" r:id="rId3"/>
    <p:sldId id="286" r:id="rId4"/>
    <p:sldId id="289" r:id="rId5"/>
    <p:sldId id="287" r:id="rId6"/>
    <p:sldId id="288" r:id="rId7"/>
    <p:sldId id="294" r:id="rId8"/>
    <p:sldId id="29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1" r:id="rId38"/>
    <p:sldId id="292" r:id="rId39"/>
    <p:sldId id="293" r:id="rId40"/>
    <p:sldId id="290" r:id="rId4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99111296"/>
        <c:axId val="99112832"/>
      </c:lineChart>
      <c:catAx>
        <c:axId val="99111296"/>
        <c:scaling>
          <c:orientation val="minMax"/>
        </c:scaling>
        <c:axPos val="b"/>
        <c:tickLblPos val="nextTo"/>
        <c:crossAx val="99112832"/>
        <c:crosses val="autoZero"/>
        <c:auto val="1"/>
        <c:lblAlgn val="ctr"/>
        <c:lblOffset val="100"/>
      </c:catAx>
      <c:valAx>
        <c:axId val="99112832"/>
        <c:scaling>
          <c:orientation val="minMax"/>
        </c:scaling>
        <c:axPos val="l"/>
        <c:majorGridlines/>
        <c:numFmt formatCode="General" sourceLinked="1"/>
        <c:tickLblPos val="nextTo"/>
        <c:crossAx val="991112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C5A8-C000-4ACE-838B-EAA86945B01D}" type="datetimeFigureOut">
              <a:rPr lang="he-IL" smtClean="0"/>
              <a:pPr/>
              <a:t>ו'/כסלו/תשע"ז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752528" cy="5142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5661248"/>
            <a:ext cx="52864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i="1" dirty="0" smtClean="0">
                <a:latin typeface="Calibri" pitchFamily="34" charset="0"/>
                <a:cs typeface="Calibri" pitchFamily="34" charset="0"/>
              </a:rPr>
              <a:t>מגל וייס,  שי דיין,  רועי פילר</a:t>
            </a:r>
            <a:endParaRPr lang="he-IL" sz="3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תרגול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708920"/>
            <a:ext cx="742955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המשמש גלגלי עזר לתלמידים לפיתוח מיומנויות כתיבה על ידי שימוש בתיבת כתיבה חכמה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ידידותי המספק חווית למידה על ידי משחקי למידה, הקראת טקסטים וליווי בכתיבת מטלות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המייעל את האינטרקציה בין המורה לתלמידים בעזרת יכולות אנליזה ומעקב אחר התקדמות התלמידים</a:t>
            </a:r>
          </a:p>
          <a:p>
            <a:endParaRPr lang="en-US" sz="2400" b="1" dirty="0"/>
          </a:p>
          <a:p>
            <a:endParaRPr lang="he-IL" sz="2400" b="1" dirty="0"/>
          </a:p>
        </p:txBody>
      </p:sp>
      <p:sp>
        <p:nvSpPr>
          <p:cNvPr id="8" name="מלבן 7"/>
          <p:cNvSpPr/>
          <p:nvPr/>
        </p:nvSpPr>
        <p:spPr>
          <a:xfrm>
            <a:off x="3779912" y="764704"/>
            <a:ext cx="2725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רקע 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242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956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סיפור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קובץ שמע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8956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שאלות</a:t>
            </a:r>
            <a:endParaRPr lang="he-IL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956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שאלות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פירושי מילים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2286000"/>
            <a:ext cx="4419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47244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מורה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41148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תלמיד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35052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0" name="Line Callout 1 9"/>
          <p:cNvSpPr/>
          <p:nvPr/>
        </p:nvSpPr>
        <p:spPr>
          <a:xfrm>
            <a:off x="6477000" y="4114800"/>
            <a:ext cx="1447800" cy="685800"/>
          </a:xfrm>
          <a:prstGeom prst="borderCallout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ממתין לבדיקה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1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124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733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343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638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707904" y="764704"/>
            <a:ext cx="316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החזון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785818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פיתוח שיטת לימוד מודרנית ויעילה לפיתוח מהיר ואפקטיבי של מיומנויות 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פיתוח שיטת לימוד אטרקטיבית וידידותית לתלמידים שמעצימה את חווית הלמידה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הבאת התלמידים לרמה גבוהה של כתיבה שתפתח דלת לאפשרויות רבות ולמימוש עצמי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38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תלמיד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648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תלמיד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657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כיתה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876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971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194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505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שנה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3131840" y="548680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סטטוס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276872"/>
            <a:ext cx="785818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מחקר קיים על תחום מיומנויות הכתיבה והלמידה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מסמך דרישות מלא (</a:t>
            </a:r>
            <a:r>
              <a:rPr lang="en-US" sz="2400" b="1" dirty="0" smtClean="0"/>
              <a:t>ARD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אב-טיפוס מוכן (</a:t>
            </a:r>
            <a:r>
              <a:rPr lang="en-US" sz="2400" b="1" dirty="0" smtClean="0"/>
              <a:t>Mockup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תרחישי שימוש מפורטים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דיאגרמת מידע של צד השרת (</a:t>
            </a:r>
            <a:r>
              <a:rPr lang="en-US" sz="2400" b="1" dirty="0" smtClean="0"/>
              <a:t>UML</a:t>
            </a:r>
            <a:r>
              <a:rPr lang="he-IL" sz="2400" b="1" dirty="0" smtClean="0"/>
              <a:t>)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548680"/>
            <a:ext cx="51125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סיכונים ואתגרים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8581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התממשקות למערכות חיצוניות: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 smtClean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מערכת אוטומטית להקראת טקסט בעברית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משחקי </a:t>
            </a:r>
            <a:r>
              <a:rPr lang="en-US" sz="2400" b="1" dirty="0" smtClean="0"/>
              <a:t>online</a:t>
            </a:r>
            <a:r>
              <a:rPr lang="he-IL" sz="2400" b="1" dirty="0" smtClean="0"/>
              <a:t> חיצוניים (לצורכי מעקב אחר צבירת נקודות)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692696"/>
            <a:ext cx="504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איטרציה ראשונה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131840" y="404664"/>
            <a:ext cx="44141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תחום מיומנויות הכתיבה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785818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ליקויי כתיבה גורמים פער משמעותי בין הכתיבה לבין מיומנויות אחרות, כגון חשיבה, היזכרות ויכולת-הניסוח</a:t>
            </a:r>
            <a:r>
              <a:rPr lang="he-IL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ליקויי כתיבה </a:t>
            </a:r>
            <a:r>
              <a:rPr lang="he-IL" sz="2400" b="1" dirty="0" smtClean="0"/>
              <a:t>מנמיכים את התיפקוד במבחנים בכתב, וכאשר הם משמעותיים, הם אינם מאפשרים לכותב להפגין את הידע והיכולת האמיתיים שלו באמצעות </a:t>
            </a:r>
            <a:r>
              <a:rPr lang="he-IL" sz="2400" b="1" dirty="0" smtClean="0"/>
              <a:t>הכתיבה.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ניתן לשפר את מיומנות הכתיבה על ידי מתן אסטרטגיות כתיבה וטיפים לכתיבה שימושית, בין אם כתיבה בהבעת עמדה ובין אם תשובה לגבי שאלה ספציפית.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שאלות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Cube 3"/>
          <p:cNvSpPr/>
          <p:nvPr/>
        </p:nvSpPr>
        <p:spPr>
          <a:xfrm>
            <a:off x="3707904" y="1196752"/>
            <a:ext cx="1905000" cy="13716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“</a:t>
            </a:r>
            <a:r>
              <a:rPr lang="en-US" sz="2000" b="1" dirty="0" err="1" smtClean="0"/>
              <a:t>Michtava</a:t>
            </a:r>
            <a:r>
              <a:rPr lang="en-US" sz="2000" b="1" dirty="0" smtClean="0"/>
              <a:t>” Server</a:t>
            </a:r>
            <a:endParaRPr lang="he-IL" sz="2000" b="1" dirty="0"/>
          </a:p>
        </p:txBody>
      </p:sp>
      <p:sp>
        <p:nvSpPr>
          <p:cNvPr id="6" name="Folded Corner 4"/>
          <p:cNvSpPr/>
          <p:nvPr/>
        </p:nvSpPr>
        <p:spPr>
          <a:xfrm>
            <a:off x="1193304" y="2339752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Pupils Interface</a:t>
            </a:r>
            <a:endParaRPr lang="he-IL" sz="2000" b="1" dirty="0"/>
          </a:p>
        </p:txBody>
      </p:sp>
      <p:sp>
        <p:nvSpPr>
          <p:cNvPr id="7" name="Folded Corner 5"/>
          <p:cNvSpPr/>
          <p:nvPr/>
        </p:nvSpPr>
        <p:spPr>
          <a:xfrm>
            <a:off x="6755904" y="2339752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Teachers Interface</a:t>
            </a:r>
            <a:endParaRPr lang="he-IL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36304" y="2187352"/>
            <a:ext cx="1447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>
            <a:off x="5079504" y="2263552"/>
            <a:ext cx="1981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10"/>
          <p:cNvSpPr/>
          <p:nvPr/>
        </p:nvSpPr>
        <p:spPr>
          <a:xfrm>
            <a:off x="964704" y="53877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</a:t>
            </a:r>
            <a:endParaRPr lang="he-IL" sz="2000" b="1" dirty="0"/>
          </a:p>
        </p:txBody>
      </p:sp>
      <p:sp>
        <p:nvSpPr>
          <p:cNvPr id="11" name="Smiley Face 11"/>
          <p:cNvSpPr/>
          <p:nvPr/>
        </p:nvSpPr>
        <p:spPr>
          <a:xfrm>
            <a:off x="6832104" y="54639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</a:t>
            </a:r>
            <a:endParaRPr lang="he-IL" sz="2000" b="1" dirty="0"/>
          </a:p>
        </p:txBody>
      </p:sp>
      <p:sp>
        <p:nvSpPr>
          <p:cNvPr id="12" name="Curved Right Arrow 12"/>
          <p:cNvSpPr/>
          <p:nvPr/>
        </p:nvSpPr>
        <p:spPr>
          <a:xfrm>
            <a:off x="5536704" y="3787552"/>
            <a:ext cx="990600" cy="1981200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3. Final Check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Up Arrow 15"/>
          <p:cNvSpPr/>
          <p:nvPr/>
        </p:nvSpPr>
        <p:spPr>
          <a:xfrm>
            <a:off x="7441704" y="3939952"/>
            <a:ext cx="381000" cy="1219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dirty="0"/>
          </a:p>
        </p:txBody>
      </p:sp>
      <p:sp>
        <p:nvSpPr>
          <p:cNvPr id="14" name="TextBox 16"/>
          <p:cNvSpPr txBox="1"/>
          <p:nvPr/>
        </p:nvSpPr>
        <p:spPr>
          <a:xfrm>
            <a:off x="7746504" y="4244752"/>
            <a:ext cx="1600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Texts and Questions upload</a:t>
            </a:r>
            <a:endParaRPr lang="he-IL" dirty="0"/>
          </a:p>
        </p:txBody>
      </p:sp>
      <p:sp>
        <p:nvSpPr>
          <p:cNvPr id="15" name="Up-Down Arrow 17"/>
          <p:cNvSpPr/>
          <p:nvPr/>
        </p:nvSpPr>
        <p:spPr>
          <a:xfrm>
            <a:off x="1269504" y="3939952"/>
            <a:ext cx="381000" cy="1143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" name="TextBox 18"/>
          <p:cNvSpPr txBox="1"/>
          <p:nvPr/>
        </p:nvSpPr>
        <p:spPr>
          <a:xfrm>
            <a:off x="1726704" y="3787552"/>
            <a:ext cx="2819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Answering questions, while getting real-time feedback from “</a:t>
            </a:r>
            <a:r>
              <a:rPr lang="en-US" dirty="0" err="1" smtClean="0"/>
              <a:t>Michtava</a:t>
            </a:r>
            <a:r>
              <a:rPr lang="en-US" dirty="0" smtClean="0"/>
              <a:t>”, until the final answers are ready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2786050" y="142852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הרעיון הכללי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פונקציונליות מרכזיות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636912"/>
            <a:ext cx="785818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הקראת טקסטים בקול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הצעת משפטי מפתח לשימוש בעת הכתיבה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הצגת מילים נרדפות להעשרת הכתיבה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הגבלת כמות המילים בתשובה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הצעת מילות קישור לשימוש בכתיבה ומעקב אחרי הכמות שלהן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לא פונקציונליות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636912"/>
            <a:ext cx="785818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ממשקי משתמש בעברית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ממשק משתמש נוח וידידותי לתלמידים 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תמיכה בכמות גדולה של </a:t>
            </a:r>
            <a:r>
              <a:rPr lang="en-US" sz="2400" b="1" dirty="0" smtClean="0"/>
              <a:t>data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תמיכה בכמות גדולה של משתמשים בו-זמנית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אי-אובדן מידע בעת תקשורת לקויה עם השרת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1691680" y="2636912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אב-טיפוס והדגמת תרחישי שימוש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739</Words>
  <Application>Microsoft Office PowerPoint</Application>
  <PresentationFormat>‫הצגה על המסך (4:3)</PresentationFormat>
  <Paragraphs>233</Paragraphs>
  <Slides>40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1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שי דיין</dc:creator>
  <cp:lastModifiedBy>שי דיין</cp:lastModifiedBy>
  <cp:revision>54</cp:revision>
  <dcterms:created xsi:type="dcterms:W3CDTF">2016-12-04T14:43:44Z</dcterms:created>
  <dcterms:modified xsi:type="dcterms:W3CDTF">2016-12-06T12:10:44Z</dcterms:modified>
</cp:coreProperties>
</file>