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06/18/2017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95" y="81357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252" y="1876298"/>
            <a:ext cx="819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83" y="1625902"/>
            <a:ext cx="874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modern tools for effective and fast writing skills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attracting students in the fast growing technology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Excellent writing skills significantly help to get opportunities in the real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11" y="2817942"/>
            <a:ext cx="3088661" cy="2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83" y="1625902"/>
            <a:ext cx="874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WEB learning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roles – Student, Teacher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Uploading and managing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Textbox for supporting and improving students’ answers in real-time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Michtava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325760"/>
            <a:ext cx="4483223" cy="325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46" y="3325760"/>
            <a:ext cx="4661014" cy="3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18850"/>
              </p:ext>
            </p:extLst>
          </p:nvPr>
        </p:nvGraphicFramePr>
        <p:xfrm>
          <a:off x="1216408" y="1793861"/>
          <a:ext cx="9602540" cy="35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08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022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code</a:t>
                      </a:r>
                      <a:r>
                        <a:rPr lang="en-US" baseline="0" dirty="0"/>
                        <a:t> maintenance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 for different devices and operating systems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deployment</a:t>
                      </a:r>
                    </a:p>
                    <a:p>
                      <a:r>
                        <a:rPr lang="en-US" dirty="0"/>
                        <a:t>And software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</a:t>
                      </a:r>
                      <a:r>
                        <a:rPr lang="en-US" baseline="0" dirty="0"/>
                        <a:t> and rich</a:t>
                      </a:r>
                      <a:r>
                        <a:rPr lang="en-US" dirty="0"/>
                        <a:t> development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6937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.NET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4985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769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8" y="4291675"/>
            <a:ext cx="301841" cy="301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7" y="3707993"/>
            <a:ext cx="301841" cy="301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8" y="3131660"/>
            <a:ext cx="301841" cy="301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770234"/>
            <a:ext cx="301841" cy="301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138256"/>
            <a:ext cx="301841" cy="301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784492"/>
            <a:ext cx="473955" cy="473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217783"/>
            <a:ext cx="473955" cy="47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00" y="4763521"/>
            <a:ext cx="473955" cy="47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4770497"/>
            <a:ext cx="473955" cy="47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4" y="4784492"/>
            <a:ext cx="473955" cy="47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69" y="4187188"/>
            <a:ext cx="473955" cy="473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13" y="4291325"/>
            <a:ext cx="301841" cy="301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3031000"/>
            <a:ext cx="473955" cy="4739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25" y="3626744"/>
            <a:ext cx="473955" cy="473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3" y="3019982"/>
            <a:ext cx="473955" cy="4739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4" y="3610832"/>
            <a:ext cx="473955" cy="4739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3" y="4777515"/>
            <a:ext cx="990478" cy="5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80</cp:revision>
  <dcterms:created xsi:type="dcterms:W3CDTF">2017-06-16T12:31:05Z</dcterms:created>
  <dcterms:modified xsi:type="dcterms:W3CDTF">2017-06-18T07:20:41Z</dcterms:modified>
</cp:coreProperties>
</file>