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5" r:id="rId3"/>
    <p:sldId id="286" r:id="rId4"/>
    <p:sldId id="289" r:id="rId5"/>
    <p:sldId id="287" r:id="rId6"/>
    <p:sldId id="28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title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שאלות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 שאלות שנענו</c:v>
                </c:pt>
                <c:pt idx="1">
                  <c:v> שאלות שלא נענו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מילה והיפוכה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מילים נרדפות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משחק נוסף...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marker val="1"/>
        <c:axId val="90809088"/>
        <c:axId val="90810624"/>
      </c:lineChart>
      <c:catAx>
        <c:axId val="90809088"/>
        <c:scaling>
          <c:orientation val="minMax"/>
        </c:scaling>
        <c:axPos val="b"/>
        <c:tickLblPos val="nextTo"/>
        <c:crossAx val="90810624"/>
        <c:crosses val="autoZero"/>
        <c:auto val="1"/>
        <c:lblAlgn val="ctr"/>
        <c:lblOffset val="100"/>
      </c:catAx>
      <c:valAx>
        <c:axId val="90810624"/>
        <c:scaling>
          <c:orientation val="minMax"/>
        </c:scaling>
        <c:axPos val="l"/>
        <c:majorGridlines/>
        <c:numFmt formatCode="General" sourceLinked="1"/>
        <c:tickLblPos val="nextTo"/>
        <c:crossAx val="90809088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C5A8-C000-4ACE-838B-EAA86945B01D}" type="datetimeFigureOut">
              <a:rPr lang="he-IL" smtClean="0"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7CE1-F9D0-49BA-84CA-342DF206AA0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44994"/>
            <a:ext cx="6072230" cy="6570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1670" y="6211669"/>
            <a:ext cx="52864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>
                <a:latin typeface="Euphemia" pitchFamily="34" charset="0"/>
                <a:cs typeface="+mj-cs"/>
              </a:rPr>
              <a:t>מגל וייס,  שי דיין,  רועי פילר</a:t>
            </a:r>
            <a:endParaRPr lang="he-IL" sz="3600" dirty="0">
              <a:latin typeface="Euphemia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00400" y="5257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4648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038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3429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משתמש&gt;, אנא בחר מקצוע: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286000" y="22860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ספרות כיתה ז'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ספרותיות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שואה וגבורה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סיפור קצר מתורגם</a:t>
            </a:r>
            <a:endParaRPr lang="he-IL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244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שירה</a:t>
            </a:r>
            <a:endParaRPr lang="he-IL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10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מאבק וזיכרון</a:t>
            </a:r>
            <a:endParaRPr lang="he-IL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רומנסות</a:t>
            </a:r>
            <a:endParaRPr lang="he-IL" sz="28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סקוטיות</a:t>
            </a:r>
            <a:endParaRPr lang="he-IL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אגדות וסיפורי עם</a:t>
            </a:r>
            <a:endParaRPr lang="he-IL" sz="28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אגדות וסיפורי עם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430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שלוש הטבעות / בוקאצ'יו ג'ובאני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אם לא למעלה מזה / פרץ יצחק לייבוש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43000" y="33528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המסמר / נאווי אליהו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תרגול כתיבה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משחקי אוצר מילים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352800"/>
            <a:ext cx="6248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לסיפור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- הסיפור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862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/>
              <a:t>תוכן הסיפור...</a:t>
            </a:r>
            <a:endParaRPr lang="he-IL" sz="2800" dirty="0"/>
          </a:p>
        </p:txBody>
      </p:sp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590800"/>
            <a:ext cx="1066799" cy="1066799"/>
          </a:xfrm>
          <a:prstGeom prst="rect">
            <a:avLst/>
          </a:prstGeom>
        </p:spPr>
      </p:pic>
      <p:sp>
        <p:nvSpPr>
          <p:cNvPr id="15" name="Down Arrow Callout 14"/>
          <p:cNvSpPr/>
          <p:nvPr/>
        </p:nvSpPr>
        <p:spPr>
          <a:xfrm>
            <a:off x="304800" y="1828800"/>
            <a:ext cx="1676400" cy="6858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הקראה</a:t>
            </a:r>
            <a:endParaRPr lang="he-IL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משחקי אוצר מילים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מילה והיפוכה – קוד המשחק: 1796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מילים נרדפות – קוד המשחק: 25528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תרגול כתיבה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3" name="Up Ribbon 12"/>
          <p:cNvSpPr/>
          <p:nvPr/>
        </p:nvSpPr>
        <p:spPr>
          <a:xfrm>
            <a:off x="2057400" y="4038600"/>
            <a:ext cx="5029200" cy="1752600"/>
          </a:xfrm>
          <a:prstGeom prst="ribbon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 smtClean="0"/>
              <a:t>המשך לשאלות</a:t>
            </a:r>
            <a:endParaRPr lang="he-IL" sz="3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24384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5638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4419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-53340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18288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048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-838200" y="4419600"/>
          <a:ext cx="5715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800600" y="4038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7290" y="2071678"/>
            <a:ext cx="742955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המספק גלגלי עזר לתלמידים לשיפור מיומנויות 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קל וידידותי לשימוש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מעשיר את אוצר המילים וממנף את רמת הכתיבה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יעול האינטרקציה בין מורה והתלמידים בעזרת יכולות אנליזה ומעקב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יכולת בדיקה אוטומטית של המערכת לפי פרמטרים קבועים מראש </a:t>
            </a:r>
            <a:endParaRPr lang="en-US" sz="2400" b="1" dirty="0"/>
          </a:p>
          <a:p>
            <a:endParaRPr lang="he-IL" sz="2400" b="1" dirty="0"/>
          </a:p>
        </p:txBody>
      </p:sp>
      <p:sp>
        <p:nvSpPr>
          <p:cNvPr id="8" name="מלבן 7"/>
          <p:cNvSpPr/>
          <p:nvPr/>
        </p:nvSpPr>
        <p:spPr>
          <a:xfrm>
            <a:off x="2000232" y="571480"/>
            <a:ext cx="6420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רקע כללי על הפרויקט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0250" y="2967335"/>
            <a:ext cx="5543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המורה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482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6482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242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956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סיפור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956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קובץ שמע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8956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שאלות</a:t>
            </a:r>
            <a:endParaRPr lang="he-IL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956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שאלות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8956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פירושי מילים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62200" y="2286000"/>
            <a:ext cx="4419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47244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מורה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0" y="41148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תלמיד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0" y="35052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0" name="Line Callout 1 9"/>
          <p:cNvSpPr/>
          <p:nvPr/>
        </p:nvSpPr>
        <p:spPr>
          <a:xfrm>
            <a:off x="6477000" y="4114800"/>
            <a:ext cx="1447800" cy="685800"/>
          </a:xfrm>
          <a:prstGeom prst="borderCallout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rgbClr val="C00000"/>
                </a:solidFill>
              </a:rPr>
              <a:t>ממתין לבדיקה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1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124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733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343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638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038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תלמיד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648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תלמיד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643174" y="571480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החזון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071678"/>
            <a:ext cx="785818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פיתוח מיומנויות הכתיבה בקצב מהיר ויעיל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מתן פידבק על המטלות והצעות שיפור בזמן אמת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שיטת לימוד מודרנית ואטרקטיבית לתלמידים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מתן הזדמנויות למימוש עצמי על ידי הבאת התלמידים לרמת כתיבה משובחת</a:t>
            </a:r>
            <a:endParaRPr lang="he-IL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657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כיתה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876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2971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194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8194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8194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194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505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4191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4114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שנה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643174" y="571480"/>
            <a:ext cx="44141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תחום מיומנויות הכתיבה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Cube 3"/>
          <p:cNvSpPr/>
          <p:nvPr/>
        </p:nvSpPr>
        <p:spPr>
          <a:xfrm>
            <a:off x="3505232" y="1157310"/>
            <a:ext cx="1905000" cy="13716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“</a:t>
            </a:r>
            <a:r>
              <a:rPr lang="en-US" sz="2000" b="1" dirty="0" err="1" smtClean="0"/>
              <a:t>Michtava</a:t>
            </a:r>
            <a:r>
              <a:rPr lang="en-US" sz="2000" b="1" dirty="0" smtClean="0"/>
              <a:t>” Server</a:t>
            </a:r>
            <a:endParaRPr lang="he-IL" sz="2000" b="1" dirty="0"/>
          </a:p>
        </p:txBody>
      </p:sp>
      <p:sp>
        <p:nvSpPr>
          <p:cNvPr id="6" name="Folded Corner 4"/>
          <p:cNvSpPr/>
          <p:nvPr/>
        </p:nvSpPr>
        <p:spPr>
          <a:xfrm>
            <a:off x="990632" y="2300310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Pupils Interface</a:t>
            </a:r>
            <a:endParaRPr lang="he-IL" sz="2000" b="1" dirty="0"/>
          </a:p>
        </p:txBody>
      </p:sp>
      <p:sp>
        <p:nvSpPr>
          <p:cNvPr id="7" name="Folded Corner 5"/>
          <p:cNvSpPr/>
          <p:nvPr/>
        </p:nvSpPr>
        <p:spPr>
          <a:xfrm>
            <a:off x="6553232" y="2300310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Teachers Interface</a:t>
            </a:r>
            <a:endParaRPr lang="he-IL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33632" y="2147910"/>
            <a:ext cx="1447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/>
        </p:nvCxnSpPr>
        <p:spPr>
          <a:xfrm>
            <a:off x="4876832" y="2224110"/>
            <a:ext cx="1981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10"/>
          <p:cNvSpPr/>
          <p:nvPr/>
        </p:nvSpPr>
        <p:spPr>
          <a:xfrm>
            <a:off x="762032" y="5348310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</a:t>
            </a:r>
            <a:endParaRPr lang="he-IL" sz="2000" b="1" dirty="0"/>
          </a:p>
        </p:txBody>
      </p:sp>
      <p:sp>
        <p:nvSpPr>
          <p:cNvPr id="11" name="Smiley Face 11"/>
          <p:cNvSpPr/>
          <p:nvPr/>
        </p:nvSpPr>
        <p:spPr>
          <a:xfrm>
            <a:off x="6629432" y="5424510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</a:t>
            </a:r>
            <a:endParaRPr lang="he-IL" sz="2000" b="1" dirty="0"/>
          </a:p>
        </p:txBody>
      </p:sp>
      <p:sp>
        <p:nvSpPr>
          <p:cNvPr id="12" name="Curved Right Arrow 12"/>
          <p:cNvSpPr/>
          <p:nvPr/>
        </p:nvSpPr>
        <p:spPr>
          <a:xfrm>
            <a:off x="5334032" y="3748110"/>
            <a:ext cx="990600" cy="1981200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3. Final Check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Up Arrow 15"/>
          <p:cNvSpPr/>
          <p:nvPr/>
        </p:nvSpPr>
        <p:spPr>
          <a:xfrm>
            <a:off x="7239032" y="3900510"/>
            <a:ext cx="381000" cy="12192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dirty="0"/>
          </a:p>
        </p:txBody>
      </p:sp>
      <p:sp>
        <p:nvSpPr>
          <p:cNvPr id="14" name="TextBox 16"/>
          <p:cNvSpPr txBox="1"/>
          <p:nvPr/>
        </p:nvSpPr>
        <p:spPr>
          <a:xfrm>
            <a:off x="7543832" y="4205310"/>
            <a:ext cx="1600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Texts and Questions upload</a:t>
            </a:r>
            <a:endParaRPr lang="he-IL" dirty="0"/>
          </a:p>
        </p:txBody>
      </p:sp>
      <p:sp>
        <p:nvSpPr>
          <p:cNvPr id="15" name="Up-Down Arrow 17"/>
          <p:cNvSpPr/>
          <p:nvPr/>
        </p:nvSpPr>
        <p:spPr>
          <a:xfrm>
            <a:off x="1066832" y="3900510"/>
            <a:ext cx="381000" cy="1143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" name="TextBox 18"/>
          <p:cNvSpPr txBox="1"/>
          <p:nvPr/>
        </p:nvSpPr>
        <p:spPr>
          <a:xfrm>
            <a:off x="1524032" y="3748110"/>
            <a:ext cx="28194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Answering questions, while getting real-time feedback from “</a:t>
            </a:r>
            <a:r>
              <a:rPr lang="en-US" dirty="0" err="1" smtClean="0"/>
              <a:t>Michtava</a:t>
            </a:r>
            <a:r>
              <a:rPr lang="en-US" dirty="0" smtClean="0"/>
              <a:t>”, until the final answers are ready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2786050" y="142852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הרעיון הכללי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למורה</a:t>
            </a:r>
            <a:endParaRPr lang="he-IL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לתלמיד</a:t>
            </a:r>
            <a:endParaRPr lang="he-IL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95600" y="2819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שם משתמש</a:t>
            </a:r>
            <a:endParaRPr lang="he-IL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581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סיסמא</a:t>
            </a:r>
            <a:endParaRPr lang="he-IL" sz="2400" dirty="0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19050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096000"/>
            <a:ext cx="2667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 smtClean="0">
                <a:solidFill>
                  <a:srgbClr val="FF0000"/>
                </a:solidFill>
              </a:rPr>
              <a:t>כניסה לתלמיד / מורה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470" y="2967335"/>
            <a:ext cx="594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התלמיד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531</Words>
  <Application>Microsoft Office PowerPoint</Application>
  <PresentationFormat>‫הצגה על המסך (4:3)</PresentationFormat>
  <Paragraphs>196</Paragraphs>
  <Slides>34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35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שי דיין</dc:creator>
  <cp:lastModifiedBy>שי דיין</cp:lastModifiedBy>
  <cp:revision>3</cp:revision>
  <dcterms:created xsi:type="dcterms:W3CDTF">2016-12-04T14:43:44Z</dcterms:created>
  <dcterms:modified xsi:type="dcterms:W3CDTF">2016-12-04T15:17:50Z</dcterms:modified>
</cp:coreProperties>
</file>