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06/19/2017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95" y="81357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1646" y="1523003"/>
            <a:ext cx="882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time dealing with a large scale project management and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tight with some documents was very helpful (RTM) and with some of them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UI planning could have caused less UI changes through the development and easier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communication was needed and helped us to complete the project as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was keeping the team’s spirit.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60" y="3582802"/>
            <a:ext cx="2467015" cy="24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83" y="1625902"/>
            <a:ext cx="874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modern tools for effective and fast writing skills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attracting students in the fast growing technology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Excellent writing skills significantly help to get opportunities in the real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11" y="2817942"/>
            <a:ext cx="3088661" cy="2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83" y="1625902"/>
            <a:ext cx="874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WEB learning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system roles – Student, Teacher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Uploading and managing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Textbox for supporting and improving students’ answers in real-time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Michtava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325760"/>
            <a:ext cx="4483223" cy="325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46" y="3325760"/>
            <a:ext cx="4661014" cy="3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71242"/>
              </p:ext>
            </p:extLst>
          </p:nvPr>
        </p:nvGraphicFramePr>
        <p:xfrm>
          <a:off x="1278152" y="2145116"/>
          <a:ext cx="9602540" cy="296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08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022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 for different devices and operating systems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deployment</a:t>
                      </a:r>
                    </a:p>
                    <a:p>
                      <a:r>
                        <a:rPr lang="en-US" dirty="0"/>
                        <a:t>And software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use of libraries and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4985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7691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68" y="4052696"/>
            <a:ext cx="301841" cy="301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47" y="3469014"/>
            <a:ext cx="301841" cy="301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98" y="3531255"/>
            <a:ext cx="301841" cy="3018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28" y="4545513"/>
            <a:ext cx="473955" cy="47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28" y="3978804"/>
            <a:ext cx="473955" cy="47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20" y="4524542"/>
            <a:ext cx="473955" cy="473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22" y="4531518"/>
            <a:ext cx="473955" cy="473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4" y="4545513"/>
            <a:ext cx="473955" cy="4739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89" y="3948209"/>
            <a:ext cx="473955" cy="47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33" y="4052346"/>
            <a:ext cx="301841" cy="301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45" y="3387765"/>
            <a:ext cx="473955" cy="473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74" y="3371853"/>
            <a:ext cx="473955" cy="4739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3" y="4538536"/>
            <a:ext cx="990478" cy="528255"/>
          </a:xfrm>
          <a:prstGeom prst="rect">
            <a:avLst/>
          </a:prstGeom>
        </p:spPr>
      </p:pic>
      <p:pic>
        <p:nvPicPr>
          <p:cNvPr id="32" name="Picture 2" descr="https://d1q6f0aelx0por.cloudfront.net/product-logos/a8957077-bbcd-41cc-b6d0-2924a1492e99-n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1" y="3066182"/>
            <a:ext cx="1107505" cy="11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75" y="3978804"/>
            <a:ext cx="833322" cy="5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880" y="1713377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880" y="2772834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changes create DB migrations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Seeded data is recreated to match the new DB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changing the data model very comfortable and viable even late in development and after releasing to the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01" y="2516382"/>
            <a:ext cx="2085616" cy="20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336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98</cp:revision>
  <dcterms:created xsi:type="dcterms:W3CDTF">2017-06-16T12:31:05Z</dcterms:created>
  <dcterms:modified xsi:type="dcterms:W3CDTF">2017-06-19T08:37:56Z</dcterms:modified>
</cp:coreProperties>
</file>