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657600" y="762000"/>
            <a:ext cx="1905000" cy="13716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 smtClean="0"/>
              <a:t>“</a:t>
            </a:r>
            <a:r>
              <a:rPr lang="en-US" sz="2000" b="1" dirty="0" err="1" smtClean="0"/>
              <a:t>Michtava</a:t>
            </a:r>
            <a:r>
              <a:rPr lang="en-US" sz="2000" b="1" dirty="0" smtClean="0"/>
              <a:t>” Server</a:t>
            </a:r>
            <a:endParaRPr lang="he-IL" sz="2000" b="1" dirty="0"/>
          </a:p>
        </p:txBody>
      </p:sp>
      <p:sp>
        <p:nvSpPr>
          <p:cNvPr id="5" name="Folded Corner 4"/>
          <p:cNvSpPr/>
          <p:nvPr/>
        </p:nvSpPr>
        <p:spPr>
          <a:xfrm>
            <a:off x="1143000" y="1905000"/>
            <a:ext cx="129540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 smtClean="0"/>
              <a:t>Pupils Interface</a:t>
            </a:r>
            <a:endParaRPr lang="he-IL" sz="2000" b="1" dirty="0"/>
          </a:p>
        </p:txBody>
      </p:sp>
      <p:sp>
        <p:nvSpPr>
          <p:cNvPr id="6" name="Folded Corner 5"/>
          <p:cNvSpPr/>
          <p:nvPr/>
        </p:nvSpPr>
        <p:spPr>
          <a:xfrm>
            <a:off x="6705600" y="1905000"/>
            <a:ext cx="129540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 smtClean="0"/>
              <a:t>Teachers Interface</a:t>
            </a:r>
            <a:endParaRPr lang="he-IL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286000" y="1752600"/>
            <a:ext cx="1447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29200" y="1828800"/>
            <a:ext cx="1981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914400" y="4953000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 smtClean="0"/>
              <a:t>Pupil</a:t>
            </a:r>
            <a:endParaRPr lang="he-IL" sz="2000" b="1" dirty="0"/>
          </a:p>
        </p:txBody>
      </p:sp>
      <p:sp>
        <p:nvSpPr>
          <p:cNvPr id="12" name="Smiley Face 11"/>
          <p:cNvSpPr/>
          <p:nvPr/>
        </p:nvSpPr>
        <p:spPr>
          <a:xfrm>
            <a:off x="6781800" y="5029200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 smtClean="0"/>
              <a:t>Teacher</a:t>
            </a:r>
            <a:endParaRPr lang="he-IL" sz="2000" b="1" dirty="0"/>
          </a:p>
        </p:txBody>
      </p:sp>
      <p:sp>
        <p:nvSpPr>
          <p:cNvPr id="13" name="Curved Right Arrow 12"/>
          <p:cNvSpPr/>
          <p:nvPr/>
        </p:nvSpPr>
        <p:spPr>
          <a:xfrm>
            <a:off x="5486400" y="3352800"/>
            <a:ext cx="990600" cy="1981200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Final Check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7391400" y="3505200"/>
            <a:ext cx="381000" cy="12192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96200" y="3810000"/>
            <a:ext cx="1600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1. Texts and Questions upload</a:t>
            </a:r>
            <a:endParaRPr lang="he-IL" dirty="0"/>
          </a:p>
        </p:txBody>
      </p:sp>
      <p:sp>
        <p:nvSpPr>
          <p:cNvPr id="18" name="Up-Down Arrow 17"/>
          <p:cNvSpPr/>
          <p:nvPr/>
        </p:nvSpPr>
        <p:spPr>
          <a:xfrm>
            <a:off x="1219200" y="3505200"/>
            <a:ext cx="381000" cy="1143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1676400" y="3352800"/>
            <a:ext cx="28194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2. Answering questions, while getting real-time feedback from “</a:t>
            </a:r>
            <a:r>
              <a:rPr lang="en-US" dirty="0" err="1" smtClean="0"/>
              <a:t>Michtava</a:t>
            </a:r>
            <a:r>
              <a:rPr lang="en-US" dirty="0" smtClean="0"/>
              <a:t>”, until the final answers are ready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Magal Weiss</dc:creator>
  <cp:lastModifiedBy>Windows User</cp:lastModifiedBy>
  <cp:revision>5</cp:revision>
  <dcterms:created xsi:type="dcterms:W3CDTF">2006-08-16T00:00:00Z</dcterms:created>
  <dcterms:modified xsi:type="dcterms:W3CDTF">2016-12-03T11:56:25Z</dcterms:modified>
</cp:coreProperties>
</file>