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8" r:id="rId4"/>
    <p:sldId id="260" r:id="rId5"/>
    <p:sldId id="258" r:id="rId6"/>
    <p:sldId id="265" r:id="rId7"/>
    <p:sldId id="261" r:id="rId8"/>
    <p:sldId id="259" r:id="rId9"/>
    <p:sldId id="262" r:id="rId10"/>
    <p:sldId id="266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3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8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F1F3-3BD1-4C3C-972D-1C61D1AC7CDD}" type="datetimeFigureOut">
              <a:rPr lang="en-US" smtClean="0"/>
              <a:t>06/20/2017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95" y="81357"/>
            <a:ext cx="5619784" cy="3236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0538" y="3318353"/>
            <a:ext cx="2361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u="sng" dirty="0"/>
              <a:t>סטודנטים:</a:t>
            </a:r>
          </a:p>
          <a:p>
            <a:pPr algn="ctr"/>
            <a:r>
              <a:rPr lang="he-IL" sz="2400" dirty="0"/>
              <a:t>שי דיין</a:t>
            </a:r>
          </a:p>
          <a:p>
            <a:pPr algn="ctr"/>
            <a:r>
              <a:rPr lang="he-IL" sz="2400" dirty="0"/>
              <a:t>רועי פילר</a:t>
            </a:r>
          </a:p>
          <a:p>
            <a:pPr algn="ctr"/>
            <a:r>
              <a:rPr lang="he-IL" sz="2400" dirty="0"/>
              <a:t>מגל וייס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80242" y="3318353"/>
            <a:ext cx="236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u="sng" dirty="0"/>
              <a:t>מנחים אקדמים:</a:t>
            </a:r>
          </a:p>
          <a:p>
            <a:pPr algn="ctr"/>
            <a:r>
              <a:rPr lang="he-IL" sz="2400" dirty="0"/>
              <a:t>ד"ר ארנון שטורם</a:t>
            </a:r>
          </a:p>
          <a:p>
            <a:pPr algn="ctr"/>
            <a:r>
              <a:rPr lang="he-IL" sz="2400" dirty="0"/>
              <a:t>ד"ר יוסי אורן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57143" y="3318353"/>
            <a:ext cx="236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u="sng" dirty="0"/>
              <a:t>מנחה מקצועית:</a:t>
            </a:r>
          </a:p>
          <a:p>
            <a:pPr algn="ctr"/>
            <a:r>
              <a:rPr lang="he-IL" sz="2400" dirty="0"/>
              <a:t>טליה מרמור בן רעי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756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Conclusions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297" y="1194529"/>
            <a:ext cx="107580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time dealing with a large scale project management and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Working tight with some documents was very helpful (RTM) and with some of them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UI planning could have caused less UI changes through the development and easier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communication was needed and helped us to complete the project as planned.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most important thing was keeping the team’s spirit.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91" y="3902398"/>
            <a:ext cx="2467015" cy="246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Demo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27" y="1341817"/>
            <a:ext cx="6137497" cy="44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9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0" y="1025846"/>
            <a:ext cx="4763165" cy="47631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 &amp; A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8436" y="3899975"/>
            <a:ext cx="23147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0657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819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183" y="1625902"/>
            <a:ext cx="10607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Excellent writing skills significantly help to get opportunities in the real world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a need for modern tools for effective and fast writing skills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a need for attracting students in the fast growing technology world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03" y="3110316"/>
            <a:ext cx="3088661" cy="24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6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615" y="1540656"/>
            <a:ext cx="9808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Friendly WEB learning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Three system roles – Student, Teacher and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Uploading and managing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Smart Textbox for supporting and improving students’ answers in real-time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1819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Michtava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65" y="3325760"/>
            <a:ext cx="4483223" cy="3258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46" y="3325760"/>
            <a:ext cx="4661014" cy="32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4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819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Choosing The Technology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01443"/>
              </p:ext>
            </p:extLst>
          </p:nvPr>
        </p:nvGraphicFramePr>
        <p:xfrm>
          <a:off x="1200609" y="1683477"/>
          <a:ext cx="9602540" cy="3696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08">
                  <a:extLst>
                    <a:ext uri="{9D8B030D-6E8A-4147-A177-3AD203B41FA5}">
                      <a16:colId xmlns:a16="http://schemas.microsoft.com/office/drawing/2014/main" val="830730418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3332653191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3200482868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119609396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762807193"/>
                    </a:ext>
                  </a:extLst>
                </a:gridCol>
              </a:tblGrid>
              <a:tr h="102207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Entity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Availability for different devices and operating systems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Easy deployment</a:t>
                      </a:r>
                    </a:p>
                    <a:p>
                      <a:r>
                        <a:rPr lang="en-US" sz="2400" dirty="0"/>
                        <a:t>And software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Easy use of libraries and extensions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30803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53291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44985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7691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46" y="4292393"/>
            <a:ext cx="301841" cy="301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325" y="3708711"/>
            <a:ext cx="301841" cy="3018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76" y="3770952"/>
            <a:ext cx="301841" cy="3018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06" y="4785210"/>
            <a:ext cx="473955" cy="473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06" y="4218501"/>
            <a:ext cx="473955" cy="473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98" y="4764239"/>
            <a:ext cx="473955" cy="4739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00" y="4771215"/>
            <a:ext cx="473955" cy="4739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902" y="4785210"/>
            <a:ext cx="473955" cy="4739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67" y="4187906"/>
            <a:ext cx="473955" cy="4739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411" y="4292043"/>
            <a:ext cx="301841" cy="3018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23" y="3627462"/>
            <a:ext cx="473955" cy="4739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52" y="3611550"/>
            <a:ext cx="473955" cy="4739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01" y="4778233"/>
            <a:ext cx="990478" cy="528255"/>
          </a:xfrm>
          <a:prstGeom prst="rect">
            <a:avLst/>
          </a:prstGeom>
        </p:spPr>
      </p:pic>
      <p:pic>
        <p:nvPicPr>
          <p:cNvPr id="32" name="Picture 2" descr="https://d1q6f0aelx0por.cloudfront.net/product-logos/a8957077-bbcd-41cc-b6d0-2924a1492e99-no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729" y="3305879"/>
            <a:ext cx="1107505" cy="11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53" y="4218501"/>
            <a:ext cx="833322" cy="5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9" y="1897163"/>
            <a:ext cx="4475252" cy="29835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30" y="1850419"/>
            <a:ext cx="6857926" cy="3030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819" y="418487"/>
            <a:ext cx="57015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MVC 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2687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880" y="1908685"/>
            <a:ext cx="8194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The Problem:</a:t>
            </a:r>
            <a:r>
              <a:rPr lang="en-US" sz="2400" dirty="0"/>
              <a:t> Data loss in case of connection issues and system errors.</a:t>
            </a:r>
            <a:endParaRPr lang="he-IL" sz="2400" dirty="0"/>
          </a:p>
        </p:txBody>
      </p:sp>
      <p:sp>
        <p:nvSpPr>
          <p:cNvPr id="4" name="Rectangle 3"/>
          <p:cNvSpPr/>
          <p:nvPr/>
        </p:nvSpPr>
        <p:spPr>
          <a:xfrm>
            <a:off x="3264883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Challenge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70" y="1641299"/>
            <a:ext cx="2402222" cy="1723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880" y="3039164"/>
            <a:ext cx="8194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The Solution:</a:t>
            </a:r>
            <a:r>
              <a:rPr lang="en-US" sz="2400" dirty="0"/>
              <a:t> Temporary Files System.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Managing temporary folders and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Writing Objects into files and parsing files into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Unique folder per session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96" y="3664598"/>
            <a:ext cx="2156547" cy="22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5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9880" y="1477665"/>
            <a:ext cx="910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The Problem:</a:t>
            </a:r>
            <a:r>
              <a:rPr lang="en-US" sz="2400" dirty="0"/>
              <a:t> Every small change in the business model leads to a complex migration process and slows down the development.</a:t>
            </a:r>
            <a:endParaRPr lang="he-IL" sz="2400" dirty="0"/>
          </a:p>
        </p:txBody>
      </p:sp>
      <p:sp>
        <p:nvSpPr>
          <p:cNvPr id="13" name="Rectangle 12"/>
          <p:cNvSpPr/>
          <p:nvPr/>
        </p:nvSpPr>
        <p:spPr>
          <a:xfrm>
            <a:off x="3264883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Challenge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880" y="2659954"/>
            <a:ext cx="8194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The Solution:</a:t>
            </a:r>
            <a:r>
              <a:rPr lang="en-US" sz="2400" dirty="0"/>
              <a:t> Automatic migrations.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Schema changes create DB migrations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Seeded data is recreated to match the new DB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Makes changing the data model very comfortable and viable even late in development and after releasing to the customer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648" y="2232297"/>
            <a:ext cx="2085616" cy="20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91" y="1738465"/>
            <a:ext cx="6096000" cy="3667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10935" y="1738465"/>
            <a:ext cx="3000652" cy="119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10935" y="3572027"/>
            <a:ext cx="3000652" cy="12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408588" y="2062404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408588" y="2475312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408587" y="3905385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408587" y="4344804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3149" y="1700380"/>
            <a:ext cx="16537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4"/>
                </a:solidFill>
              </a:rPr>
              <a:t>SmartTextBox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17737" y="3552056"/>
            <a:ext cx="14045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4"/>
                </a:solidFill>
              </a:rPr>
              <a:t>FileHandler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 flipV="1">
            <a:off x="4213931" y="2254053"/>
            <a:ext cx="1381960" cy="60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3"/>
          </p:cNvCxnSpPr>
          <p:nvPr/>
        </p:nvCxnSpPr>
        <p:spPr>
          <a:xfrm flipH="1">
            <a:off x="4213930" y="2929631"/>
            <a:ext cx="1381961" cy="116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42327" y="317960"/>
            <a:ext cx="57015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System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55618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801" y="1410714"/>
            <a:ext cx="8194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Version control with Bitbucket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Requirement traceability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Manual and automated tests per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Independent software components and work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Task prioritization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Team meetings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Development Process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62" y="3464979"/>
            <a:ext cx="1788217" cy="938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702" y="1410714"/>
            <a:ext cx="4257675" cy="3381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43" y="5000221"/>
            <a:ext cx="9215021" cy="14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4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337</Words>
  <Application>Microsoft Office PowerPoint</Application>
  <PresentationFormat>Widescreen</PresentationFormat>
  <Paragraphs>62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Magal Weiss</dc:creator>
  <cp:lastModifiedBy>Magal Weiss</cp:lastModifiedBy>
  <cp:revision>110</cp:revision>
  <dcterms:created xsi:type="dcterms:W3CDTF">2017-06-16T12:31:05Z</dcterms:created>
  <dcterms:modified xsi:type="dcterms:W3CDTF">2017-06-20T11:38:21Z</dcterms:modified>
</cp:coreProperties>
</file>