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106DEC-3B5F-4392-B8BB-9DE003EC43FE}">
  <a:tblStyle styleId="{CC106DEC-3B5F-4392-B8BB-9DE003EC43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Lora:400,700,400italic,700italic%7CQuattrocento+Sans:400,400italic,700,700italic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pigargo.jp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1" name="Shape 181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7" name="Shape 187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8" name="Shape 188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89" name="Shape 189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1" name="Shape 20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1434479" y="1543021"/>
            <a:ext cx="5817846" cy="3375716"/>
            <a:chOff x="1641825" y="1470659"/>
            <a:chExt cx="6329938" cy="3672849"/>
          </a:xfrm>
        </p:grpSpPr>
        <p:sp>
          <p:nvSpPr>
            <p:cNvPr id="206" name="Shape 206"/>
            <p:cNvSpPr/>
            <p:nvPr/>
          </p:nvSpPr>
          <p:spPr>
            <a:xfrm>
              <a:off x="5666561" y="1572690"/>
              <a:ext cx="2261100" cy="24873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204629" y="3921008"/>
              <a:ext cx="2028900" cy="1222500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37463" y="1572694"/>
              <a:ext cx="2334300" cy="25680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074969" y="1841674"/>
              <a:ext cx="2785200" cy="2685000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641825" y="1470659"/>
              <a:ext cx="1894500" cy="2117400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147411" y="1881133"/>
              <a:ext cx="2670600" cy="2574300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715780" y="1502667"/>
              <a:ext cx="1785900" cy="2005500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259214" y="3939376"/>
              <a:ext cx="1919700" cy="1156500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889009" y="1753768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 flipH="1">
              <a:off x="1889155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6889077" y="1765027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 flipH="1">
              <a:off x="6889077" y="2160003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 flipH="1">
              <a:off x="4457422" y="4399578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6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2" y="3208963"/>
              <a:ext cx="1421420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/>
            <p:nvPr/>
          </p:nvSpPr>
          <p:spPr>
            <a:xfrm>
              <a:off x="2832396" y="2843275"/>
              <a:ext cx="1359300" cy="1538700"/>
            </a:xfrm>
            <a:custGeom>
              <a:pathLst>
                <a:path extrusionOk="0" h="120000" w="12000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 flipH="1">
              <a:off x="2806266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238254" y="3544050"/>
              <a:ext cx="707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 flipH="1">
              <a:off x="3238202" y="3724200"/>
              <a:ext cx="8445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6" name="Shape 2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1" cy="1352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4" y="1679537"/>
              <a:ext cx="2167148" cy="215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/>
            <p:nvPr/>
          </p:nvSpPr>
          <p:spPr>
            <a:xfrm>
              <a:off x="4177304" y="1986754"/>
              <a:ext cx="2513400" cy="1993800"/>
            </a:xfrm>
            <a:custGeom>
              <a:pathLst>
                <a:path extrusionOk="0" h="120000" w="12000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364960" y="2260496"/>
              <a:ext cx="97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 flipH="1">
              <a:off x="4364998" y="2733375"/>
              <a:ext cx="1352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5608175" y="3078672"/>
              <a:ext cx="1002600" cy="1421400"/>
            </a:xfrm>
            <a:custGeom>
              <a:pathLst>
                <a:path extrusionOk="0" h="120000" w="12000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 flipH="1">
              <a:off x="5887588" y="3330130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573436" y="4073250"/>
              <a:ext cx="5931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5887700" y="3149975"/>
              <a:ext cx="593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5924575" y="4684500"/>
            <a:ext cx="321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b="1" lang="en" sz="1200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b="1" lang="en" sz="1200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{CC106DEC-3B5F-4392-B8BB-9DE003EC43FE}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3" name="Shape 24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760452" y="382625"/>
            <a:ext cx="7623096" cy="3631475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4294967295" type="title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3" name="Shape 253"/>
          <p:cNvSpPr/>
          <p:nvPr/>
        </p:nvSpPr>
        <p:spPr>
          <a:xfrm>
            <a:off x="4469085" y="4390077"/>
            <a:ext cx="205838" cy="27281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5" name="Shape 255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7" name="Shape 26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69" name="Shape 269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79" name="Shape 279"/>
          <p:cNvSpPr txBox="1"/>
          <p:nvPr>
            <p:ph idx="4294967295" type="subTitle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0" name="Shape 280"/>
          <p:cNvSpPr txBox="1"/>
          <p:nvPr>
            <p:ph idx="4294967295" type="ctrTitle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1" name="Shape 281"/>
          <p:cNvSpPr txBox="1"/>
          <p:nvPr>
            <p:ph idx="4294967295" type="subTitle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2" name="Shape 282"/>
          <p:cNvSpPr txBox="1"/>
          <p:nvPr>
            <p:ph idx="4294967295" type="ctrTitle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3" name="Shape 283"/>
          <p:cNvSpPr txBox="1"/>
          <p:nvPr>
            <p:ph idx="4294967295" type="subTitle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85" name="Shape 285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Shape 300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1" name="Shape 301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2" name="Shape 302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3" name="Shape 303"/>
          <p:cNvCxnSpPr>
            <a:endCxn id="302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Shape 304"/>
          <p:cNvCxnSpPr>
            <a:endCxn id="301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2" name="Shape 312"/>
          <p:cNvSpPr txBox="1"/>
          <p:nvPr>
            <p:ph idx="3" type="body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5" name="Shape 315"/>
          <p:cNvSpPr txBox="1"/>
          <p:nvPr>
            <p:ph idx="3" type="body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316" name="Shape 3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17" name="Shape 31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35" name="Shape 3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5534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2449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8" name="Shape 35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778025" y="938708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9" name="Shape 36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7" name="Shape 377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9" name="Shape 38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90" name="Shape 39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399" name="Shape 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4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02" name="Shape 40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Shape 406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3" name="Shape 413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4" name="Shape 414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9" name="Shape 429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5" name="Shape 435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Shape 440"/>
          <p:cNvSpPr/>
          <p:nvPr/>
        </p:nvSpPr>
        <p:spPr>
          <a:xfrm>
            <a:off x="2071920" y="386254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656888" y="387284"/>
            <a:ext cx="251793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3" name="Shape 443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284851" y="385750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9" name="Shape 449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7" name="Shape 457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2042249" y="944598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607759" y="961997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177871" y="964561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754139" y="967629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6" name="Shape 466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9" name="Shape 46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2" name="Shape 472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6" name="Shape 476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4" name="Shape 484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1" name="Shape 49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2614399" y="151574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7" name="Shape 497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00" name="Shape 500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6" name="Shape 506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9" name="Shape 509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7" name="Shape 517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3" name="Shape 523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2" name="Shape 532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7" name="Shape 537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2" name="Shape 542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7" name="Shape 547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0" name="Shape 550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3" name="Shape 553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Shape 555"/>
          <p:cNvSpPr/>
          <p:nvPr/>
        </p:nvSpPr>
        <p:spPr>
          <a:xfrm>
            <a:off x="4317611" y="2080241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6" name="Shape 55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7" name="Shape 55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60" name="Shape 560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Shape 568"/>
          <p:cNvSpPr/>
          <p:nvPr/>
        </p:nvSpPr>
        <p:spPr>
          <a:xfrm>
            <a:off x="1484913" y="2598660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963405" y="2598660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1" name="Shape 571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3734681" y="2636022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4" name="Shape 574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5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8" name="Shape 57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3" name="Shape 583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Shape 586"/>
          <p:cNvSpPr/>
          <p:nvPr/>
        </p:nvSpPr>
        <p:spPr>
          <a:xfrm>
            <a:off x="4907686" y="2619652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7" name="Shape 587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8" name="Shape 588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5" name="Shape 595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5" name="Shape 605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9" name="Shape 609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3" name="Shape 613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9" name="Shape 619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2" name="Shape 622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30" name="Shape 630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7" name="Shape 637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40" name="Shape 64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Shape 644"/>
          <p:cNvSpPr/>
          <p:nvPr/>
        </p:nvSpPr>
        <p:spPr>
          <a:xfrm>
            <a:off x="886643" y="383052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3177366" y="3773703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612361" y="3795199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3740838" y="3772169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8" name="Shape 6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9" name="Shape 649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8" name="Shape 658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1" name="Shape 661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8" name="Shape 668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6" name="Shape 676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80" name="Shape 680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7" name="Shape 687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1" name="Shape 691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5" name="Shape 695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1" name="Shape 701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9" name="Shape 729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3" name="Shape 753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8" name="Shape 768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2" name="Shape 772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Shape 77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9" name="Shape 77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8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2" name="Shape 792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8" name="Shape 798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6" name="Shape 806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3" name="Shape 813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3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Shape 834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5" name="Shape 835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1" name="Shape 841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49" name="Shape 84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2" name="Shape 85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55" name="Shape 85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Shape 857"/>
          <p:cNvSpPr/>
          <p:nvPr/>
        </p:nvSpPr>
        <p:spPr>
          <a:xfrm>
            <a:off x="7436055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6552218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837753" y="30973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90" name="Shape 9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Your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2" name="Shape 122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6" name="Shape 12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29" name="Shape 12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/>
          <p:nvPr/>
        </p:nvSpPr>
        <p:spPr>
          <a:xfrm>
            <a:off x="3936800" y="1094079"/>
            <a:ext cx="161807" cy="15450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197375" y="1751151"/>
            <a:ext cx="98383" cy="9397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1280154">
            <a:off x="3824697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6" name="Shape 156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8" name="Shape 15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