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933-0B56-44F5-90F9-2803CCAF1171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A261-B0C8-4945-841B-07E262DAF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933-0B56-44F5-90F9-2803CCAF1171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A261-B0C8-4945-841B-07E262DAF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7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933-0B56-44F5-90F9-2803CCAF1171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A261-B0C8-4945-841B-07E262DAF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3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933-0B56-44F5-90F9-2803CCAF1171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A261-B0C8-4945-841B-07E262DAF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79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933-0B56-44F5-90F9-2803CCAF1171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A261-B0C8-4945-841B-07E262DAF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933-0B56-44F5-90F9-2803CCAF1171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A261-B0C8-4945-841B-07E262DAF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2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933-0B56-44F5-90F9-2803CCAF1171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A261-B0C8-4945-841B-07E262DAF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4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933-0B56-44F5-90F9-2803CCAF1171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A261-B0C8-4945-841B-07E262DAF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8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933-0B56-44F5-90F9-2803CCAF1171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A261-B0C8-4945-841B-07E262DAF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82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933-0B56-44F5-90F9-2803CCAF1171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A261-B0C8-4945-841B-07E262DAF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2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933-0B56-44F5-90F9-2803CCAF1171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A261-B0C8-4945-841B-07E262DAF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A933-0B56-44F5-90F9-2803CCAF1171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A261-B0C8-4945-841B-07E262DAF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74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7287" y="1208088"/>
            <a:ext cx="9877425" cy="2387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玛氏箭牌 士力架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CVS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世界杯活动设计图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4387850"/>
            <a:ext cx="9144000" cy="165576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2018/5/2</a:t>
            </a:r>
            <a:endParaRPr lang="zh-CN" alt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5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-32861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首页及活动</a:t>
            </a:r>
            <a:r>
              <a:rPr lang="zh-CN" altLang="en-US" sz="2800" dirty="0"/>
              <a:t>说明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01" y="796926"/>
            <a:ext cx="2948002" cy="5243513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881341" y="6266017"/>
            <a:ext cx="1692322" cy="4776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活动首页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54" y="796926"/>
            <a:ext cx="2948002" cy="5243513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7048028" y="6266016"/>
            <a:ext cx="2169853" cy="4776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阅读</a:t>
            </a:r>
            <a:r>
              <a:rPr lang="zh-CN" altLang="en-US" dirty="0" smtClean="0">
                <a:solidFill>
                  <a:schemeClr val="tx1"/>
                </a:solidFill>
              </a:rPr>
              <a:t>活动细则页面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-32861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上传凭证及小票示例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1881341" y="6266017"/>
            <a:ext cx="1692322" cy="4776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上传凭证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048028" y="6266016"/>
            <a:ext cx="2169853" cy="4776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小票示例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98" y="796926"/>
            <a:ext cx="2948002" cy="52435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69" y="796926"/>
            <a:ext cx="2948002" cy="52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-32861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抽奖及未中奖页面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1881341" y="6266017"/>
            <a:ext cx="1692322" cy="4776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抽奖页面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48028" y="6266016"/>
            <a:ext cx="2169853" cy="4776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未</a:t>
            </a:r>
            <a:r>
              <a:rPr lang="zh-CN" altLang="en-US" dirty="0" smtClean="0">
                <a:solidFill>
                  <a:schemeClr val="tx1"/>
                </a:solidFill>
              </a:rPr>
              <a:t>中奖页面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02" y="796926"/>
            <a:ext cx="2948002" cy="5243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54" y="796926"/>
            <a:ext cx="2948002" cy="52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2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-32861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一、二等奖中奖页面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1253501" y="6266015"/>
            <a:ext cx="1692322" cy="4776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一等奖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860435" y="6266014"/>
            <a:ext cx="1781648" cy="4776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二等奖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1" y="796926"/>
            <a:ext cx="2948002" cy="5243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258" y="796926"/>
            <a:ext cx="2948002" cy="52435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102" y="796926"/>
            <a:ext cx="2948002" cy="5243513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8259176" y="6266013"/>
            <a:ext cx="2169853" cy="4776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二等奖领奖页面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3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-32861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分享页面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5053167" y="6216957"/>
            <a:ext cx="1692322" cy="4776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分享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327" y="796926"/>
            <a:ext cx="2948002" cy="52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85838" y="245745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感谢观看！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691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</Words>
  <Application>Microsoft Office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玛氏箭牌 士力架CVS世界杯活动设计图</vt:lpstr>
      <vt:lpstr>首页及活动说明</vt:lpstr>
      <vt:lpstr>上传凭证及小票示例</vt:lpstr>
      <vt:lpstr>抽奖及未中奖页面</vt:lpstr>
      <vt:lpstr>一、二等奖中奖页面</vt:lpstr>
      <vt:lpstr>分享页面</vt:lpstr>
      <vt:lpstr>感谢观看！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玛氏箭牌 士力架CVS世界杯活动设计图</dc:title>
  <dc:creator>邢 通</dc:creator>
  <cp:lastModifiedBy>邢 通</cp:lastModifiedBy>
  <cp:revision>4</cp:revision>
  <dcterms:created xsi:type="dcterms:W3CDTF">2018-05-02T09:40:17Z</dcterms:created>
  <dcterms:modified xsi:type="dcterms:W3CDTF">2018-05-03T03:09:05Z</dcterms:modified>
</cp:coreProperties>
</file>