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D4CE-1590-4F74-B568-E195D2A42704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FE05-4A50-41C7-8713-E24A814A5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23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D4CE-1590-4F74-B568-E195D2A42704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FE05-4A50-41C7-8713-E24A814A5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6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D4CE-1590-4F74-B568-E195D2A42704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FE05-4A50-41C7-8713-E24A814A5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96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D4CE-1590-4F74-B568-E195D2A42704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FE05-4A50-41C7-8713-E24A814A5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13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D4CE-1590-4F74-B568-E195D2A42704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FE05-4A50-41C7-8713-E24A814A5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03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D4CE-1590-4F74-B568-E195D2A42704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FE05-4A50-41C7-8713-E24A814A5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8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D4CE-1590-4F74-B568-E195D2A42704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FE05-4A50-41C7-8713-E24A814A5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60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D4CE-1590-4F74-B568-E195D2A42704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FE05-4A50-41C7-8713-E24A814A5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44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D4CE-1590-4F74-B568-E195D2A42704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FE05-4A50-41C7-8713-E24A814A5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34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D4CE-1590-4F74-B568-E195D2A42704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FE05-4A50-41C7-8713-E24A814A5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66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D4CE-1590-4F74-B568-E195D2A42704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FE05-4A50-41C7-8713-E24A814A5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36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1D4CE-1590-4F74-B568-E195D2A42704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FFE05-4A50-41C7-8713-E24A814A5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玛氏箭牌 士力架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CVS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世界杯活动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2018/4/20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56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1.1 </a:t>
            </a:r>
            <a:r>
              <a:rPr lang="zh-CN" altLang="en-US" sz="3600" dirty="0" smtClean="0"/>
              <a:t>用户体验流程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36" y="1325561"/>
            <a:ext cx="2355874" cy="42751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879" y="1325562"/>
            <a:ext cx="2365941" cy="42751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981" y="1325562"/>
            <a:ext cx="2447619" cy="427513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00113" y="5843588"/>
            <a:ext cx="1614487" cy="471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首页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821605" y="5872163"/>
            <a:ext cx="1614487" cy="471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活动说明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484546" y="5872163"/>
            <a:ext cx="1614487" cy="471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抽奖页面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3339490" y="5843588"/>
            <a:ext cx="657225" cy="47148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7131706" y="5836444"/>
            <a:ext cx="657225" cy="47148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10595309" y="5836444"/>
            <a:ext cx="657225" cy="47148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63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1.1 </a:t>
            </a:r>
            <a:r>
              <a:rPr lang="zh-CN" altLang="en-US" sz="3600" dirty="0" smtClean="0"/>
              <a:t>用户体验流程</a:t>
            </a:r>
            <a:endParaRPr lang="zh-CN" altLang="en-US" sz="3600" dirty="0"/>
          </a:p>
        </p:txBody>
      </p:sp>
      <p:sp>
        <p:nvSpPr>
          <p:cNvPr id="10" name="矩形 9"/>
          <p:cNvSpPr/>
          <p:nvPr/>
        </p:nvSpPr>
        <p:spPr>
          <a:xfrm>
            <a:off x="900113" y="5843588"/>
            <a:ext cx="1614487" cy="471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一等奖中奖页面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821605" y="5872163"/>
            <a:ext cx="1614487" cy="471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一等奖上</a:t>
            </a:r>
            <a:r>
              <a:rPr lang="zh-CN" altLang="en-US" dirty="0"/>
              <a:t>传小票</a:t>
            </a:r>
          </a:p>
        </p:txBody>
      </p:sp>
      <p:sp>
        <p:nvSpPr>
          <p:cNvPr id="12" name="矩形 11"/>
          <p:cNvSpPr/>
          <p:nvPr/>
        </p:nvSpPr>
        <p:spPr>
          <a:xfrm>
            <a:off x="8484546" y="5872163"/>
            <a:ext cx="1614487" cy="471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抽奖页面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3339490" y="5843588"/>
            <a:ext cx="657225" cy="47148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7131706" y="5836444"/>
            <a:ext cx="657225" cy="47148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37" y="1325561"/>
            <a:ext cx="2355874" cy="427513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880" y="1325561"/>
            <a:ext cx="2356806" cy="42751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982" y="1352433"/>
            <a:ext cx="2447618" cy="420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5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1.2</a:t>
            </a:r>
            <a:r>
              <a:rPr lang="zh-CN" altLang="en-US" sz="3600" dirty="0" smtClean="0"/>
              <a:t>其它页面</a:t>
            </a:r>
            <a:endParaRPr lang="zh-CN" altLang="en-US" sz="3600" dirty="0"/>
          </a:p>
        </p:txBody>
      </p:sp>
      <p:sp>
        <p:nvSpPr>
          <p:cNvPr id="10" name="矩形 9"/>
          <p:cNvSpPr/>
          <p:nvPr/>
        </p:nvSpPr>
        <p:spPr>
          <a:xfrm>
            <a:off x="900113" y="5843588"/>
            <a:ext cx="1614487" cy="471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未中奖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915868" y="5843587"/>
            <a:ext cx="1614487" cy="471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二等奖中奖页面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38" y="1325561"/>
            <a:ext cx="2355874" cy="42976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780" y="1336808"/>
            <a:ext cx="2342665" cy="42751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334" y="1325561"/>
            <a:ext cx="2339689" cy="4286384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8901113" y="5843587"/>
            <a:ext cx="1614487" cy="471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二等奖上传小票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1.1</a:t>
            </a:r>
            <a:r>
              <a:rPr lang="zh-CN" altLang="en-US" sz="3600" dirty="0" smtClean="0"/>
              <a:t>其它页面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677" y="1325563"/>
            <a:ext cx="2357968" cy="428638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18417" y="5800726"/>
            <a:ext cx="1614487" cy="471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分享页面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322" y="1325563"/>
            <a:ext cx="2339689" cy="428638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813922" y="5800725"/>
            <a:ext cx="1614487" cy="471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活动</a:t>
            </a:r>
            <a:r>
              <a:rPr lang="zh-CN" altLang="en-US" dirty="0" smtClean="0"/>
              <a:t>说明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643559" y="6389550"/>
            <a:ext cx="431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（在任意页点击“活动说明”跳出此页）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03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2.1</a:t>
            </a:r>
            <a:r>
              <a:rPr lang="zh-CN" altLang="en-US" sz="3600" dirty="0" smtClean="0"/>
              <a:t>页面操作提示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AA45D7A-2F7B-4F39-86B9-1303613F8D0F}"/>
              </a:ext>
            </a:extLst>
          </p:cNvPr>
          <p:cNvSpPr txBox="1"/>
          <p:nvPr/>
        </p:nvSpPr>
        <p:spPr>
          <a:xfrm>
            <a:off x="4655890" y="2551837"/>
            <a:ext cx="5712903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每个</a:t>
            </a:r>
            <a:r>
              <a:rPr lang="en-US" altLang="zh-CN" dirty="0"/>
              <a:t>IP</a:t>
            </a:r>
            <a:r>
              <a:rPr lang="zh-CN" altLang="en-US" dirty="0"/>
              <a:t>限制抽奖</a:t>
            </a:r>
            <a:r>
              <a:rPr lang="en-US" altLang="zh-CN" dirty="0"/>
              <a:t>5</a:t>
            </a:r>
            <a:r>
              <a:rPr lang="zh-CN" altLang="en-US" dirty="0"/>
              <a:t>次；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消费者参与次数到达上限，表单提示：很抱歉，您的参与次数已达上限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活动下线后，表单提示：活动已结束，期待下次与您相遇！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91" y="1325563"/>
            <a:ext cx="2466667" cy="4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72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2.2</a:t>
            </a:r>
            <a:r>
              <a:rPr lang="zh-CN" altLang="en-US" sz="3600" dirty="0" smtClean="0"/>
              <a:t>页面操作提示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AA45D7A-2F7B-4F39-86B9-1303613F8D0F}"/>
              </a:ext>
            </a:extLst>
          </p:cNvPr>
          <p:cNvSpPr txBox="1"/>
          <p:nvPr/>
        </p:nvSpPr>
        <p:spPr>
          <a:xfrm>
            <a:off x="6498060" y="2690335"/>
            <a:ext cx="4917653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小票式样</a:t>
            </a:r>
            <a:r>
              <a:rPr lang="zh-CN" altLang="en-US" dirty="0" smtClean="0"/>
              <a:t>使用士力架或</a:t>
            </a:r>
            <a:r>
              <a:rPr lang="en-US" altLang="zh-CN" dirty="0" smtClean="0"/>
              <a:t>M&amp;M’S</a:t>
            </a:r>
            <a:r>
              <a:rPr lang="zh-CN" altLang="en-US" dirty="0" smtClean="0"/>
              <a:t>产品</a:t>
            </a:r>
            <a:r>
              <a:rPr lang="zh-CN" altLang="en-US" dirty="0"/>
              <a:t>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“确认上传”</a:t>
            </a:r>
            <a:r>
              <a:rPr lang="zh-CN" altLang="en-US" dirty="0"/>
              <a:t>上传时显示全程进度条，并提示“上传成功”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手机</a:t>
            </a:r>
            <a:r>
              <a:rPr lang="zh-CN" altLang="en-US" dirty="0"/>
              <a:t>号输入框提示语：请输入正确的手机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地址输入框提示语：请输入正确的地址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3" y="1338927"/>
            <a:ext cx="2457143" cy="44571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855" y="1338927"/>
            <a:ext cx="2438095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91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2">
                    <a:lumMod val="75000"/>
                  </a:schemeClr>
                </a:solidFill>
              </a:rPr>
              <a:t>谢谢观赏！</a:t>
            </a:r>
            <a:endParaRPr lang="zh-CN" alt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661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170</Words>
  <Application>Microsoft Office PowerPoint</Application>
  <PresentationFormat>宽屏</PresentationFormat>
  <Paragraphs>29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Theme</vt:lpstr>
      <vt:lpstr>玛氏箭牌 士力架CVS世界杯活动</vt:lpstr>
      <vt:lpstr>1.1 用户体验流程</vt:lpstr>
      <vt:lpstr>1.1 用户体验流程</vt:lpstr>
      <vt:lpstr>1.2其它页面</vt:lpstr>
      <vt:lpstr>1.1其它页面</vt:lpstr>
      <vt:lpstr>2.1页面操作提示</vt:lpstr>
      <vt:lpstr>2.2页面操作提示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玛氏箭牌 士力架CVS世界杯活动</dc:title>
  <dc:creator>邢 通</dc:creator>
  <cp:lastModifiedBy>邢 通</cp:lastModifiedBy>
  <cp:revision>6</cp:revision>
  <dcterms:created xsi:type="dcterms:W3CDTF">2018-04-20T08:50:39Z</dcterms:created>
  <dcterms:modified xsi:type="dcterms:W3CDTF">2018-04-20T09:38:52Z</dcterms:modified>
</cp:coreProperties>
</file>