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3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96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0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DD2B-CA2C-4DA5-A706-2F37D72E37BE}" type="datetimeFigureOut">
              <a:rPr lang="zh-CN" altLang="en-US" smtClean="0"/>
              <a:t>2012-1-16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0F42A-231E-40A0-83F1-B15033364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5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496" y="79057"/>
            <a:ext cx="8942048" cy="6617759"/>
            <a:chOff x="35496" y="79057"/>
            <a:chExt cx="8942048" cy="661775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954372"/>
              <a:ext cx="8640960" cy="3074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28" y="548680"/>
              <a:ext cx="1187467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28" y="4603222"/>
              <a:ext cx="22383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360" y="1700808"/>
              <a:ext cx="2332352" cy="1519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194" y="4603222"/>
              <a:ext cx="1112998" cy="209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79057"/>
              <a:ext cx="1632494" cy="193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7640" y="79057"/>
              <a:ext cx="1930424" cy="1903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360" y="4293096"/>
              <a:ext cx="2492184" cy="2000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703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 Xiaofeng</dc:creator>
  <cp:lastModifiedBy>QU Xiaofeng</cp:lastModifiedBy>
  <cp:revision>1</cp:revision>
  <dcterms:created xsi:type="dcterms:W3CDTF">2012-01-16T12:46:07Z</dcterms:created>
  <dcterms:modified xsi:type="dcterms:W3CDTF">2012-01-16T12:55:26Z</dcterms:modified>
</cp:coreProperties>
</file>