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257" r:id="rId2"/>
  </p:sldMasterIdLst>
  <p:notesMasterIdLst>
    <p:notesMasterId r:id="rId9"/>
  </p:notesMasterIdLst>
  <p:sldIdLst>
    <p:sldId id="256" r:id="rId3"/>
    <p:sldId id="269" r:id="rId4"/>
    <p:sldId id="270" r:id="rId5"/>
    <p:sldId id="271" r:id="rId6"/>
    <p:sldId id="27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4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5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4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4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2341" y="1752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43010"/>
            <a:ext cx="97536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Learning KnockoutJS</a:t>
            </a:r>
            <a:r>
              <a:rPr lang="en-US" sz="4800" b="1" cap="none" dirty="0" smtClean="0">
                <a:solidFill>
                  <a:schemeClr val="bg1"/>
                </a:solidFill>
              </a:rPr>
              <a:t/>
            </a:r>
            <a:br>
              <a:rPr lang="en-US" sz="4800" b="1" cap="none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Course Intro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1870366"/>
            <a:ext cx="2202630" cy="1101316"/>
          </a:xfrm>
          <a:prstGeom prst="rect">
            <a:avLst/>
          </a:prstGeom>
        </p:spPr>
      </p:pic>
      <p:sp>
        <p:nvSpPr>
          <p:cNvPr id="3" name="AutoShape 2" descr="Image result for meteor wallpaper"/>
          <p:cNvSpPr>
            <a:spLocks noChangeAspect="1" noChangeArrowheads="1"/>
          </p:cNvSpPr>
          <p:nvPr/>
        </p:nvSpPr>
        <p:spPr bwMode="auto">
          <a:xfrm>
            <a:off x="22860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eteor wallpa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This course will focus </a:t>
            </a:r>
            <a:r>
              <a:rPr lang="en-US" sz="2600" dirty="0"/>
              <a:t>on the</a:t>
            </a:r>
            <a:r>
              <a:rPr lang="en-US" sz="2600" b="1" dirty="0"/>
              <a:t> KnockoutJS </a:t>
            </a:r>
            <a:r>
              <a:rPr lang="en-US" sz="2600" dirty="0" smtClean="0"/>
              <a:t>JavaScript Library through slides, examples and projects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6 chapters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Each chapter has </a:t>
            </a:r>
            <a:r>
              <a:rPr lang="en-US" sz="2000" b="1" dirty="0" smtClean="0"/>
              <a:t>3 to 6 sections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Each section will include a </a:t>
            </a:r>
            <a:r>
              <a:rPr lang="en-US" sz="2000" b="1" dirty="0" smtClean="0"/>
              <a:t>video </a:t>
            </a:r>
            <a:r>
              <a:rPr lang="en-US" sz="2000" dirty="0" smtClean="0"/>
              <a:t>and any </a:t>
            </a:r>
            <a:r>
              <a:rPr lang="en-US" sz="2000" b="1" dirty="0" smtClean="0"/>
              <a:t>documents, work files </a:t>
            </a:r>
            <a:r>
              <a:rPr lang="en-US" sz="2000" dirty="0" smtClean="0"/>
              <a:t>and</a:t>
            </a:r>
            <a:r>
              <a:rPr lang="en-US" sz="2000" b="1" dirty="0" smtClean="0"/>
              <a:t> quizzes </a:t>
            </a:r>
            <a:r>
              <a:rPr lang="en-US" sz="2000" dirty="0" smtClean="0"/>
              <a:t>that belong to that section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3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HTML / CSS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Basic JavaScript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jQuery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Basic Programming Logic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8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Technology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480060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Frontend UI Development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KnockoutJS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Data-Binding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SPA (Single Page Application)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9887" y="2743200"/>
            <a:ext cx="4800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 smtClean="0"/>
              <a:t>JSON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JavaScript / jQuery / Ajax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NodeJS / Express / MongoDB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49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Chapter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667000"/>
            <a:ext cx="4800600" cy="381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Getting Started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View Models &amp; Observables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Data Binding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Templating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Components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GoalTracker Project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6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95800" y="3200400"/>
            <a:ext cx="291583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95" y="3318166"/>
            <a:ext cx="2249363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99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 Boardroom</vt:lpstr>
      <vt:lpstr>Learning KnockoutJS Course Intro</vt:lpstr>
      <vt:lpstr>Course Description</vt:lpstr>
      <vt:lpstr>What You Should Know</vt:lpstr>
      <vt:lpstr>Technology &amp; Concepts</vt:lpstr>
      <vt:lpstr>Chapter Overview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218</cp:revision>
  <dcterms:created xsi:type="dcterms:W3CDTF">2013-02-26T11:47:05Z</dcterms:created>
  <dcterms:modified xsi:type="dcterms:W3CDTF">2015-10-10T01:34:40Z</dcterms:modified>
</cp:coreProperties>
</file>