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257" r:id="rId2"/>
  </p:sldMasterIdLst>
  <p:notesMasterIdLst>
    <p:notesMasterId r:id="rId11"/>
  </p:notes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1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9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9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6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1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6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2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76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8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4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16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65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14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24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  <p:sldLayoutId id="2147484273" r:id="rId16"/>
    <p:sldLayoutId id="21474842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dnjs.cloudflare.com/ajax/libs/knockout/3.3.0/knockout-min.js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12341" y="17526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43010"/>
            <a:ext cx="97536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Learning KnockoutJS</a:t>
            </a:r>
            <a:r>
              <a:rPr lang="en-US" sz="4800" b="1" cap="none" dirty="0" smtClean="0">
                <a:solidFill>
                  <a:schemeClr val="bg1"/>
                </a:solidFill>
              </a:rPr>
              <a:t/>
            </a:r>
            <a:br>
              <a:rPr lang="en-US" sz="4800" b="1" cap="none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What is KnockoutJS?</a:t>
            </a:r>
            <a:endParaRPr lang="en-US" sz="2400" b="1" cap="none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37" y="1870366"/>
            <a:ext cx="2202630" cy="1101316"/>
          </a:xfrm>
          <a:prstGeom prst="rect">
            <a:avLst/>
          </a:prstGeom>
        </p:spPr>
      </p:pic>
      <p:sp>
        <p:nvSpPr>
          <p:cNvPr id="3" name="AutoShape 2" descr="Image result for meteor wallpaper"/>
          <p:cNvSpPr>
            <a:spLocks noChangeAspect="1" noChangeArrowheads="1"/>
          </p:cNvSpPr>
          <p:nvPr/>
        </p:nvSpPr>
        <p:spPr bwMode="auto">
          <a:xfrm>
            <a:off x="228600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eteor wallpap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KnockoutJS (KO)?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 smtClean="0"/>
              <a:t>Popular </a:t>
            </a:r>
            <a:r>
              <a:rPr lang="en-US" sz="2600" b="1" dirty="0" smtClean="0"/>
              <a:t>JavaScript </a:t>
            </a:r>
            <a:r>
              <a:rPr lang="en-US" sz="2600" dirty="0" smtClean="0"/>
              <a:t>library that helps create responsive and interactive web applications.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1" dirty="0" smtClean="0"/>
              <a:t>Knockout </a:t>
            </a:r>
            <a:r>
              <a:rPr lang="en-US" sz="2600" dirty="0" smtClean="0"/>
              <a:t>works directly with the web application’s underlying </a:t>
            </a:r>
            <a:r>
              <a:rPr lang="en-US" sz="2600" b="1" dirty="0" smtClean="0"/>
              <a:t>data model</a:t>
            </a:r>
            <a:endParaRPr lang="en-US" sz="26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537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Why Not Use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jQuery isn’t usually used for complex web apps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Both are great at their jobs</a:t>
            </a:r>
            <a:endParaRPr lang="en-US" sz="2600" dirty="0" smtClean="0"/>
          </a:p>
          <a:p>
            <a:pPr>
              <a:lnSpc>
                <a:spcPct val="150000"/>
              </a:lnSpc>
            </a:pPr>
            <a:r>
              <a:rPr lang="en-US" sz="2600" dirty="0" smtClean="0"/>
              <a:t>No easy way for the UI and the data to communicate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More complex way to interact with the data model</a:t>
            </a:r>
            <a:endParaRPr lang="en-US" sz="26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704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How Does It Do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Through 2 way data binding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Links the data model to the UI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Easy synchronization</a:t>
            </a:r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911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Why Not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Like JQuery , Angular is different from Knockout</a:t>
            </a:r>
            <a:endParaRPr lang="en-US" sz="2600" dirty="0" smtClean="0"/>
          </a:p>
          <a:p>
            <a:pPr>
              <a:lnSpc>
                <a:spcPct val="150000"/>
              </a:lnSpc>
            </a:pPr>
            <a:r>
              <a:rPr lang="en-US" sz="2600" dirty="0" smtClean="0"/>
              <a:t>Knockout is a </a:t>
            </a:r>
            <a:r>
              <a:rPr lang="en-US" sz="2600" b="1" dirty="0" smtClean="0"/>
              <a:t>data-binding library </a:t>
            </a:r>
            <a:r>
              <a:rPr lang="en-US" sz="2600" dirty="0" smtClean="0"/>
              <a:t>while Angular is a full </a:t>
            </a:r>
            <a:r>
              <a:rPr lang="en-US" sz="2600" b="1" dirty="0" smtClean="0"/>
              <a:t>framework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Angular uses routes, directives and services 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Out of the box solution</a:t>
            </a:r>
            <a:endParaRPr lang="en-US" sz="26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267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Core Concepts (More 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Declarative Bindings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Dependency Tracking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Templating</a:t>
            </a:r>
            <a:endParaRPr lang="en-US" sz="26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645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9936480" cy="3810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/>
              <a:t>&lt;script </a:t>
            </a:r>
            <a:r>
              <a:rPr lang="en-US" sz="1600" b="1" dirty="0" err="1" smtClean="0"/>
              <a:t>src</a:t>
            </a:r>
            <a:r>
              <a:rPr lang="en-US" sz="1600" b="1" dirty="0" smtClean="0"/>
              <a:t>=</a:t>
            </a:r>
            <a:r>
              <a:rPr lang="en-US" sz="1600" b="1" dirty="0" smtClean="0">
                <a:hlinkClick r:id="rId2"/>
              </a:rPr>
              <a:t>https</a:t>
            </a:r>
            <a:r>
              <a:rPr lang="en-US" sz="1600" b="1" dirty="0">
                <a:hlinkClick r:id="rId2"/>
              </a:rPr>
              <a:t>://</a:t>
            </a:r>
            <a:r>
              <a:rPr lang="en-US" sz="1600" b="1" dirty="0" smtClean="0">
                <a:hlinkClick r:id="rId2"/>
              </a:rPr>
              <a:t>cdnjs.cloudflare.com/ajax/libs/knockout/3.3.0/knockout-min.js</a:t>
            </a:r>
            <a:r>
              <a:rPr lang="en-US" sz="1600" b="1" dirty="0" smtClean="0"/>
              <a:t>&gt;&lt;/script&gt;</a:t>
            </a:r>
            <a:endParaRPr lang="en-US" sz="20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2000" b="1" dirty="0"/>
              <a:t>&lt;</a:t>
            </a:r>
            <a:r>
              <a:rPr lang="en-US" sz="2000" b="1" dirty="0" smtClean="0"/>
              <a:t>p&gt;My name is &lt;</a:t>
            </a:r>
            <a:r>
              <a:rPr lang="en-US" sz="2000" b="1" dirty="0"/>
              <a:t>span data-bind="text: </a:t>
            </a:r>
            <a:r>
              <a:rPr lang="en-US" sz="2000" b="1" dirty="0" smtClean="0"/>
              <a:t>name"&gt;&lt;/span&gt;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b="1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sz="2000" b="1" dirty="0" smtClean="0"/>
              <a:t>function </a:t>
            </a:r>
            <a:r>
              <a:rPr lang="en-US" sz="2000" b="1" dirty="0"/>
              <a:t>viewModel()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  </a:t>
            </a:r>
            <a:r>
              <a:rPr lang="en-US" sz="2000" b="1" dirty="0" smtClean="0"/>
              <a:t>this.name </a:t>
            </a:r>
            <a:r>
              <a:rPr lang="en-US" sz="2000" b="1" dirty="0"/>
              <a:t>= ko.observable</a:t>
            </a:r>
            <a:r>
              <a:rPr lang="en-US" sz="2000" b="1" dirty="0" smtClean="0"/>
              <a:t>(‘Brad');</a:t>
            </a:r>
            <a:endParaRPr lang="en-US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};</a:t>
            </a:r>
            <a:endParaRPr lang="en-US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ko.applyBindings(new viewModel()); </a:t>
            </a:r>
            <a:endParaRPr lang="en-US" sz="20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077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495800" y="3200400"/>
            <a:ext cx="291583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95" y="3318166"/>
            <a:ext cx="2249363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Words>174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Ion Boardroom</vt:lpstr>
      <vt:lpstr>Learning KnockoutJS What is KnockoutJS?</vt:lpstr>
      <vt:lpstr>What is KnockoutJS (KO)?</vt:lpstr>
      <vt:lpstr>Why Not Use jQuery?</vt:lpstr>
      <vt:lpstr>How Does It Do That?</vt:lpstr>
      <vt:lpstr>Why Not Angular?</vt:lpstr>
      <vt:lpstr>Core Concepts (More Later)</vt:lpstr>
      <vt:lpstr>Basic Syntax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</cp:lastModifiedBy>
  <cp:revision>216</cp:revision>
  <dcterms:created xsi:type="dcterms:W3CDTF">2013-02-26T11:47:05Z</dcterms:created>
  <dcterms:modified xsi:type="dcterms:W3CDTF">2015-10-01T15:38:18Z</dcterms:modified>
</cp:coreProperties>
</file>