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257" r:id="rId2"/>
  </p:sldMasterIdLst>
  <p:notesMasterIdLst>
    <p:notesMasterId r:id="rId12"/>
  </p:notesMasterIdLst>
  <p:sldIdLst>
    <p:sldId id="256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6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1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2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6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8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4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16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65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4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4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12341" y="1752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43010"/>
            <a:ext cx="97536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Learning KnockoutJS</a:t>
            </a:r>
            <a:r>
              <a:rPr lang="en-US" sz="4800" b="1" cap="none" dirty="0" smtClean="0">
                <a:solidFill>
                  <a:schemeClr val="bg1"/>
                </a:solidFill>
              </a:rPr>
              <a:t/>
            </a:r>
            <a:br>
              <a:rPr lang="en-US" sz="4800" b="1" cap="none" dirty="0" smtClean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C</a:t>
            </a:r>
            <a:r>
              <a:rPr lang="en-US" sz="2400" b="1" dirty="0" smtClean="0">
                <a:solidFill>
                  <a:schemeClr val="bg1"/>
                </a:solidFill>
              </a:rPr>
              <a:t>omputed Observables</a:t>
            </a:r>
            <a:endParaRPr lang="en-US" sz="2400" b="1" cap="non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1870366"/>
            <a:ext cx="2202630" cy="1101316"/>
          </a:xfrm>
          <a:prstGeom prst="rect">
            <a:avLst/>
          </a:prstGeom>
        </p:spPr>
      </p:pic>
      <p:sp>
        <p:nvSpPr>
          <p:cNvPr id="3" name="AutoShape 2" descr="Image result for meteor wallpaper"/>
          <p:cNvSpPr>
            <a:spLocks noChangeAspect="1" noChangeArrowheads="1"/>
          </p:cNvSpPr>
          <p:nvPr/>
        </p:nvSpPr>
        <p:spPr bwMode="auto">
          <a:xfrm>
            <a:off x="228600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eteor wallpa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Computed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Functions that are dependent on one or more other observables and will automatically update when the dependencies change</a:t>
            </a:r>
            <a:endParaRPr lang="en-US" sz="2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37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1143000" y="2514600"/>
            <a:ext cx="701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function </a:t>
            </a:r>
            <a:r>
              <a:rPr lang="en-US" sz="2000" b="1" dirty="0" smtClean="0"/>
              <a:t>myViewModel</a:t>
            </a:r>
            <a:r>
              <a:rPr lang="en-US" sz="2000" b="1" dirty="0"/>
              <a:t>() {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 this.firstName = ko.observable</a:t>
            </a:r>
            <a:r>
              <a:rPr lang="en-US" sz="2000" b="1" dirty="0" smtClean="0"/>
              <a:t>(‘Tom');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    this.lastName </a:t>
            </a:r>
            <a:r>
              <a:rPr lang="en-US" sz="2000" b="1" dirty="0" smtClean="0"/>
              <a:t>=ko.observable</a:t>
            </a:r>
            <a:r>
              <a:rPr lang="en-US" sz="2000" b="1" dirty="0"/>
              <a:t>('Smith</a:t>
            </a:r>
            <a:r>
              <a:rPr lang="en-US" sz="2000" b="1" dirty="0" smtClean="0"/>
              <a:t>');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this.fullName </a:t>
            </a:r>
            <a:r>
              <a:rPr lang="en-US" sz="2000" b="1" dirty="0"/>
              <a:t>= ko.computed(function() {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 </a:t>
            </a:r>
            <a:r>
              <a:rPr lang="en-US" sz="2000" b="1" dirty="0" smtClean="0"/>
              <a:t>       return </a:t>
            </a:r>
            <a:r>
              <a:rPr lang="en-US" sz="2000" b="1" dirty="0"/>
              <a:t>this.firstName() + " " + this.lastName();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}, </a:t>
            </a:r>
            <a:r>
              <a:rPr lang="en-US" sz="2000" b="1" dirty="0"/>
              <a:t>this</a:t>
            </a:r>
            <a:r>
              <a:rPr lang="en-US" sz="2000" b="1" dirty="0" smtClean="0"/>
              <a:t>);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3657600"/>
            <a:ext cx="496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&lt;span data-bind="text: fullName"&gt;&lt;/span&gt;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42740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Using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143000" y="2514600"/>
            <a:ext cx="7010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function </a:t>
            </a:r>
            <a:r>
              <a:rPr lang="en-US" sz="2000" b="1" dirty="0" smtClean="0"/>
              <a:t>myViewModel</a:t>
            </a:r>
            <a:r>
              <a:rPr lang="en-US" sz="2000" b="1" dirty="0"/>
              <a:t>() </a:t>
            </a:r>
            <a:r>
              <a:rPr lang="en-US" sz="2000" b="1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smtClean="0"/>
              <a:t>   var self = this;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    </a:t>
            </a:r>
            <a:r>
              <a:rPr lang="en-US" sz="2000" b="1" dirty="0" smtClean="0"/>
              <a:t>self.firstName </a:t>
            </a:r>
            <a:r>
              <a:rPr lang="en-US" sz="2000" b="1" dirty="0"/>
              <a:t>= ko.observable</a:t>
            </a:r>
            <a:r>
              <a:rPr lang="en-US" sz="2000" b="1" dirty="0" smtClean="0"/>
              <a:t>(‘Tom');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    </a:t>
            </a:r>
            <a:r>
              <a:rPr lang="en-US" sz="2000" b="1" dirty="0" smtClean="0"/>
              <a:t>self.lastName =ko.observable</a:t>
            </a:r>
            <a:r>
              <a:rPr lang="en-US" sz="2000" b="1" dirty="0"/>
              <a:t>('Smith</a:t>
            </a:r>
            <a:r>
              <a:rPr lang="en-US" sz="2000" b="1" dirty="0" smtClean="0"/>
              <a:t>');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self.fullName </a:t>
            </a:r>
            <a:r>
              <a:rPr lang="en-US" sz="2000" b="1" dirty="0"/>
              <a:t>= ko.computed(function() {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 </a:t>
            </a:r>
            <a:r>
              <a:rPr lang="en-US" sz="2000" b="1" dirty="0" smtClean="0"/>
              <a:t>       return self.firstName</a:t>
            </a:r>
            <a:r>
              <a:rPr lang="en-US" sz="2000" b="1" dirty="0"/>
              <a:t>() + " " + </a:t>
            </a:r>
            <a:r>
              <a:rPr lang="en-US" sz="2000" b="1" dirty="0" smtClean="0"/>
              <a:t>self.lastName</a:t>
            </a:r>
            <a:r>
              <a:rPr lang="en-US" sz="2000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}, </a:t>
            </a:r>
            <a:r>
              <a:rPr lang="en-US" sz="2000" b="1" dirty="0"/>
              <a:t>this</a:t>
            </a:r>
            <a:r>
              <a:rPr lang="en-US" sz="2000" b="1" dirty="0" smtClean="0"/>
              <a:t>);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8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Pure Computed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2590800"/>
            <a:ext cx="993648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2400" dirty="0" smtClean="0"/>
              <a:t>If a computed observable only works on a value based on another observable, declare as ko.pureComputed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2000" b="1" dirty="0" smtClean="0"/>
              <a:t>This.fullName = ko.pureComputed(function(){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2000" b="1" dirty="0" smtClean="0"/>
              <a:t>	return this.firstName()+” “+this.lastName()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2000" b="1" dirty="0" smtClean="0"/>
              <a:t>}, this)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i="1" dirty="0" smtClean="0"/>
              <a:t>Efficient re-evaluation and memory usage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75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Notifying Subscribers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 smtClean="0"/>
              <a:t>myViewModel.fullName </a:t>
            </a:r>
            <a:r>
              <a:rPr lang="en-US" sz="2200" b="1" dirty="0"/>
              <a:t>= ko.pureComputed(function()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    return myViewModel.firstName() + " " + myViewModel.lastName();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/>
              <a:t>}).extend({ notify: 'always' });</a:t>
            </a:r>
            <a:endParaRPr lang="en-US" sz="2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2590800"/>
            <a:ext cx="102870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/>
              <a:t>Computed observables </a:t>
            </a:r>
            <a:r>
              <a:rPr lang="en-US" sz="2000" dirty="0" smtClean="0"/>
              <a:t>usually only notify subscribers if the value has changed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You can use the </a:t>
            </a:r>
            <a:r>
              <a:rPr lang="en-US" sz="2000" b="1" dirty="0" smtClean="0"/>
              <a:t>notify extender </a:t>
            </a:r>
            <a:r>
              <a:rPr lang="en-US" sz="2000" dirty="0" smtClean="0"/>
              <a:t>to make sure subscribers are </a:t>
            </a:r>
            <a:r>
              <a:rPr lang="en-US" sz="2000" b="1" dirty="0" smtClean="0"/>
              <a:t>ALWAYS</a:t>
            </a:r>
            <a:r>
              <a:rPr lang="en-US" sz="2000" dirty="0" smtClean="0"/>
              <a:t> notified on an update</a:t>
            </a:r>
            <a:endParaRPr lang="en-US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8974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Delaying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myViewModel.fullName.extend({ rateLimit: </a:t>
            </a:r>
            <a:r>
              <a:rPr lang="en-US" sz="2400" b="1" dirty="0" smtClean="0"/>
              <a:t>75 </a:t>
            </a:r>
            <a:r>
              <a:rPr lang="en-US" sz="2400" b="1" dirty="0"/>
              <a:t>});</a:t>
            </a:r>
            <a:endParaRPr lang="en-US" sz="2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2590800"/>
            <a:ext cx="10287000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Usually Immediate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If there are many dependencies, delaying them may offer increased performance</a:t>
            </a:r>
            <a:endParaRPr lang="en-US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791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Determining Computed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2590800"/>
            <a:ext cx="102870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May be useful to know if you are working with a computed observable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 the </a:t>
            </a:r>
            <a:r>
              <a:rPr lang="en-US" sz="2000" b="1" dirty="0" smtClean="0"/>
              <a:t>ko.isComputed</a:t>
            </a:r>
            <a:r>
              <a:rPr lang="en-US" sz="2000" dirty="0" smtClean="0"/>
              <a:t> function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for (var prop in someObject) {</a:t>
            </a:r>
          </a:p>
          <a:p>
            <a:pPr marL="0" indent="0">
              <a:buNone/>
            </a:pPr>
            <a:r>
              <a:rPr lang="en-US" b="1" dirty="0"/>
              <a:t>  if (someObject.hasOwnProperty(prop) &amp;&amp; !ko.isComputed(someObject[prop])) {</a:t>
            </a:r>
          </a:p>
          <a:p>
            <a:pPr marL="0" indent="0">
              <a:buNone/>
            </a:pPr>
            <a:r>
              <a:rPr lang="en-US" b="1" dirty="0"/>
              <a:t>      result[prop] = someObject[prop];</a:t>
            </a:r>
          </a:p>
          <a:p>
            <a:pPr marL="0" indent="0">
              <a:buNone/>
            </a:pPr>
            <a:r>
              <a:rPr lang="en-US" b="1" dirty="0"/>
              <a:t>  }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155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495800" y="3200400"/>
            <a:ext cx="291583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95" y="3318166"/>
            <a:ext cx="2249363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5516</TotalTime>
  <Words>264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 Boardroom</vt:lpstr>
      <vt:lpstr>Learning KnockoutJS Computed Observables</vt:lpstr>
      <vt:lpstr>Computed Observables</vt:lpstr>
      <vt:lpstr>Example</vt:lpstr>
      <vt:lpstr>Using Self</vt:lpstr>
      <vt:lpstr>Pure Computed Observables</vt:lpstr>
      <vt:lpstr>Notifying Subscribers</vt:lpstr>
      <vt:lpstr>Delaying Notifications</vt:lpstr>
      <vt:lpstr>Determining Computed Observables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235</cp:revision>
  <dcterms:created xsi:type="dcterms:W3CDTF">2013-02-26T11:47:05Z</dcterms:created>
  <dcterms:modified xsi:type="dcterms:W3CDTF">2015-10-03T15:57:38Z</dcterms:modified>
</cp:coreProperties>
</file>