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257" r:id="rId2"/>
  </p:sldMasterIdLst>
  <p:notesMasterIdLst>
    <p:notesMasterId r:id="rId18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5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4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2341" y="1752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43010"/>
            <a:ext cx="97536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Learning KnockoutJS</a:t>
            </a:r>
            <a:r>
              <a:rPr lang="en-US" sz="4800" b="1" cap="none" dirty="0" smtClean="0">
                <a:solidFill>
                  <a:schemeClr val="bg1"/>
                </a:solidFill>
              </a:rPr>
              <a:t/>
            </a:r>
            <a:br>
              <a:rPr lang="en-US" sz="4800" b="1" cap="none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Data-Bind Syntax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1870366"/>
            <a:ext cx="2202630" cy="1101316"/>
          </a:xfrm>
          <a:prstGeom prst="rect">
            <a:avLst/>
          </a:prstGeom>
        </p:spPr>
      </p:pic>
      <p:sp>
        <p:nvSpPr>
          <p:cNvPr id="3" name="AutoShape 2" descr="Image result for meteor wallpaper"/>
          <p:cNvSpPr>
            <a:spLocks noChangeAspect="1" noChangeArrowheads="1"/>
          </p:cNvSpPr>
          <p:nvPr/>
        </p:nvSpPr>
        <p:spPr bwMode="auto">
          <a:xfrm>
            <a:off x="22860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eteor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$component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If you are in a component context, it refers to that components view model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Component-specific equivalent to $root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If nested then refers to the closest component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More on components later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$data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View model object in current context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$root context, $data and $root are the same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Useful to reference the view model itself</a:t>
            </a:r>
          </a:p>
        </p:txBody>
      </p:sp>
    </p:spTree>
    <p:extLst>
      <p:ext uri="{BB962C8B-B14F-4D97-AF65-F5344CB8AC3E}">
        <p14:creationId xmlns:p14="http://schemas.microsoft.com/office/powerpoint/2010/main" val="23250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$index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Only available within foreach bindings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Zero-based index of the current array entry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Observable and updated</a:t>
            </a:r>
          </a:p>
        </p:txBody>
      </p:sp>
    </p:spTree>
    <p:extLst>
      <p:ext uri="{BB962C8B-B14F-4D97-AF65-F5344CB8AC3E}">
        <p14:creationId xmlns:p14="http://schemas.microsoft.com/office/powerpoint/2010/main" val="37911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$parentContext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binding context object at the parent level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Different from $parent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Can be used to access an index value of an outer foreach item</a:t>
            </a:r>
          </a:p>
        </p:txBody>
      </p:sp>
    </p:spTree>
    <p:extLst>
      <p:ext uri="{BB962C8B-B14F-4D97-AF65-F5344CB8AC3E}">
        <p14:creationId xmlns:p14="http://schemas.microsoft.com/office/powerpoint/2010/main" val="7999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$rawData </a:t>
            </a:r>
            <a:r>
              <a:rPr lang="en-US" sz="2000" dirty="0" smtClean="0"/>
              <a:t>- Raw view model value in current context. </a:t>
            </a:r>
            <a:r>
              <a:rPr lang="en-US" sz="2000" dirty="0" smtClean="0"/>
              <a:t>Usually the same as $data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$componentTemplateNodes – </a:t>
            </a:r>
            <a:r>
              <a:rPr lang="en-US" sz="2000" dirty="0" smtClean="0"/>
              <a:t>Within the context of a particular component template. An array that holds any DOM nodes that were passed to the component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$context </a:t>
            </a:r>
            <a:r>
              <a:rPr lang="en-US" sz="2000" dirty="0" smtClean="0"/>
              <a:t>– Current Binding context object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$element </a:t>
            </a:r>
            <a:r>
              <a:rPr lang="en-US" sz="2000" dirty="0" smtClean="0"/>
              <a:t>– The element DOM object of the current binding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35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95800" y="3200400"/>
            <a:ext cx="291583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5" y="3318166"/>
            <a:ext cx="2249363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Why Use Data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Knockout’s data binding system gives us an extremely powerful and efficient way to bind data between the </a:t>
            </a:r>
            <a:r>
              <a:rPr lang="en-US" sz="2600" b="1" dirty="0" smtClean="0"/>
              <a:t>model</a:t>
            </a:r>
            <a:r>
              <a:rPr lang="en-US" sz="2600" dirty="0" smtClean="0"/>
              <a:t> and the </a:t>
            </a:r>
            <a:r>
              <a:rPr lang="en-US" sz="2600" b="1" dirty="0" smtClean="0"/>
              <a:t>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We have already seen this many times in previous sections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6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3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The “data-bind”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This is what does it all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Comma separated options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It is completely valid with </a:t>
            </a:r>
            <a:r>
              <a:rPr lang="en-US" sz="2600" b="1" dirty="0" smtClean="0"/>
              <a:t>HTML5 </a:t>
            </a:r>
            <a:r>
              <a:rPr lang="en-US" sz="2600" dirty="0" smtClean="0"/>
              <a:t>as it is a </a:t>
            </a:r>
            <a:r>
              <a:rPr lang="en-US" sz="2600" b="1" dirty="0" smtClean="0"/>
              <a:t>“data” </a:t>
            </a:r>
            <a:r>
              <a:rPr lang="en-US" sz="2600" dirty="0" smtClean="0"/>
              <a:t>attribute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Many types of declarative bindings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64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066800" y="2590800"/>
            <a:ext cx="9180718" cy="1129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My name is &lt;span </a:t>
            </a:r>
            <a:r>
              <a:rPr lang="en-US" sz="2400" b="1" dirty="0"/>
              <a:t>data-bind="text: </a:t>
            </a:r>
            <a:r>
              <a:rPr lang="en-US" sz="2400" b="1" dirty="0" smtClean="0"/>
              <a:t>myName"</a:t>
            </a:r>
            <a:r>
              <a:rPr lang="en-US" sz="2400" dirty="0" smtClean="0"/>
              <a:t>&gt;&lt;/</a:t>
            </a:r>
            <a:r>
              <a:rPr lang="en-US" sz="2400" dirty="0"/>
              <a:t>span&gt;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and </a:t>
            </a:r>
            <a:r>
              <a:rPr lang="en-US" sz="2400" dirty="0"/>
              <a:t>I am from &lt;span </a:t>
            </a:r>
            <a:r>
              <a:rPr lang="en-US" sz="2400" b="1" dirty="0"/>
              <a:t>data-bind="text: </a:t>
            </a:r>
            <a:r>
              <a:rPr lang="en-US" sz="2400" b="1" dirty="0" smtClean="0"/>
              <a:t>myLocation"</a:t>
            </a:r>
            <a:r>
              <a:rPr lang="en-US" sz="2400" dirty="0" smtClean="0"/>
              <a:t>&gt;&lt;/</a:t>
            </a:r>
            <a:r>
              <a:rPr lang="en-US" sz="2400" dirty="0"/>
              <a:t>span&gt;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566" y="4080968"/>
            <a:ext cx="1088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&lt;input </a:t>
            </a:r>
            <a:r>
              <a:rPr lang="en-US" sz="2400" b="1" dirty="0"/>
              <a:t>data-bind="value: someValue, valueUpdate: '</a:t>
            </a:r>
            <a:r>
              <a:rPr lang="en-US" sz="2400" b="1" dirty="0" err="1"/>
              <a:t>afterkeydown</a:t>
            </a:r>
            <a:r>
              <a:rPr lang="en-US" sz="2400" b="1" dirty="0"/>
              <a:t>'" </a:t>
            </a:r>
            <a:r>
              <a:rPr lang="en-US" sz="24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564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Binding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&lt;div </a:t>
            </a:r>
            <a:r>
              <a:rPr lang="en-US" sz="2000" b="1" dirty="0"/>
              <a:t>data-bind</a:t>
            </a:r>
            <a:r>
              <a:rPr lang="en-US" sz="2000" b="1" dirty="0" smtClean="0"/>
              <a:t>=“text: firstName</a:t>
            </a:r>
            <a:r>
              <a:rPr lang="en-US" sz="2000" dirty="0" smtClean="0"/>
              <a:t>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item is &lt;span </a:t>
            </a:r>
            <a:r>
              <a:rPr lang="en-US" sz="2000" b="1" dirty="0"/>
              <a:t>data-bind="text: price() &gt; </a:t>
            </a:r>
            <a:r>
              <a:rPr lang="en-US" sz="2000" b="1" dirty="0" smtClean="0"/>
              <a:t>100 </a:t>
            </a:r>
            <a:r>
              <a:rPr lang="en-US" sz="2000" b="1" dirty="0"/>
              <a:t>? 'expensive' : 'cheap</a:t>
            </a:r>
            <a:r>
              <a:rPr lang="en-US" sz="2000" b="1" dirty="0" smtClean="0"/>
              <a:t>'"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</a:t>
            </a:r>
            <a:r>
              <a:rPr lang="en-US" sz="2000" dirty="0" smtClean="0"/>
              <a:t>button </a:t>
            </a:r>
            <a:r>
              <a:rPr lang="en-US" sz="2000" b="1" dirty="0" smtClean="0"/>
              <a:t>data-bind="enable: parseAreaCode(</a:t>
            </a:r>
            <a:r>
              <a:rPr lang="en-US" sz="2000" b="1" dirty="0" err="1" smtClean="0"/>
              <a:t>cellphoneNumber</a:t>
            </a:r>
            <a:r>
              <a:rPr lang="en-US" sz="2000" b="1" dirty="0" smtClean="0"/>
              <a:t>()) != '555'"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&lt;div </a:t>
            </a:r>
            <a:r>
              <a:rPr lang="en-US" sz="2000" b="1" dirty="0" smtClean="0"/>
              <a:t>data-bind</a:t>
            </a:r>
            <a:r>
              <a:rPr lang="en-US" sz="2000" b="1" dirty="0"/>
              <a:t>="with: </a:t>
            </a:r>
            <a:r>
              <a:rPr lang="en-US" sz="2000" b="1" dirty="0" smtClean="0"/>
              <a:t>{firstName: ‘Brian', ‘lastName': ‘Brown'}"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2748455"/>
            <a:ext cx="10328468" cy="576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Can be a value, variable, literal or any type of JavaScript expression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Bindings can have as much whitespace as wanted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Spaces, tabs and newlines are all fine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&lt;select data-bind="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    options: availableCountries,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optionsText</a:t>
            </a:r>
            <a:r>
              <a:rPr lang="en-US" sz="1600" b="1" dirty="0"/>
              <a:t>: '</a:t>
            </a:r>
            <a:r>
              <a:rPr lang="en-US" sz="1600" b="1" dirty="0" err="1"/>
              <a:t>countryName</a:t>
            </a:r>
            <a:r>
              <a:rPr lang="en-US" sz="1600" b="1" dirty="0"/>
              <a:t>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    value: </a:t>
            </a:r>
            <a:r>
              <a:rPr lang="en-US" sz="1600" b="1" dirty="0" err="1"/>
              <a:t>selectedCountry</a:t>
            </a:r>
            <a:r>
              <a:rPr lang="en-US" sz="1600" b="1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optionsCaption</a:t>
            </a:r>
            <a:r>
              <a:rPr lang="en-US" sz="1600" b="1" dirty="0"/>
              <a:t>: 'Choose...'"&gt;&lt;/select&gt;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8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Binding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Object that holds data that can be easily referenced from your bindings. Knockout creates and manages a </a:t>
            </a:r>
            <a:r>
              <a:rPr lang="en-US" sz="2000" b="1" dirty="0" smtClean="0"/>
              <a:t>context hierarchy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b="1" dirty="0" smtClean="0"/>
              <a:t>viewModel </a:t>
            </a:r>
            <a:r>
              <a:rPr lang="en-US" sz="2000" dirty="0" smtClean="0"/>
              <a:t>parameter is the root level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Each control flow binding creates a new child binding context that refers to the nested model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3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$parent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Context immediately outside the current context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the “root” context, this is undefined – The root has no parent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$parents – Array of all parent view models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$parents[0] – aren’t context (same as $parent)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$parents[1] – Grandparent context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$parents[2] – Great-grandparent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$root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Main view model object in the root context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Topmost parent context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Usually the object passed to ko.applyBindings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Equivalent to $parents[$parents.length - 1]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00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525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 Boardroom</vt:lpstr>
      <vt:lpstr>Learning KnockoutJS Data-Bind Syntax</vt:lpstr>
      <vt:lpstr>Why Use Data Binding?</vt:lpstr>
      <vt:lpstr>The “data-bind” attribute</vt:lpstr>
      <vt:lpstr>The Syntax</vt:lpstr>
      <vt:lpstr>Binding Values</vt:lpstr>
      <vt:lpstr>Whitespace</vt:lpstr>
      <vt:lpstr>Binding Contexts</vt:lpstr>
      <vt:lpstr>$parent</vt:lpstr>
      <vt:lpstr>$root</vt:lpstr>
      <vt:lpstr>$component</vt:lpstr>
      <vt:lpstr>$data</vt:lpstr>
      <vt:lpstr>$index</vt:lpstr>
      <vt:lpstr>$parentContext</vt:lpstr>
      <vt:lpstr>Others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244</cp:revision>
  <dcterms:created xsi:type="dcterms:W3CDTF">2013-02-26T11:47:05Z</dcterms:created>
  <dcterms:modified xsi:type="dcterms:W3CDTF">2015-10-05T21:34:05Z</dcterms:modified>
</cp:coreProperties>
</file>