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8216-4CD9-2E82-390F-567F18B0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9B307-610F-6F3B-A0E0-9D3F3E92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51D0-7A2C-7E87-8582-88BC2893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E4DA9-ECDA-2833-8E35-BEBC8D31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2BD5-F0F6-5B2D-F2C9-22DAD5C3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5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1302-6235-BEEA-1F8B-C96878759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C644C-B7B3-C461-1E83-FB46225BB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94B2-492B-E9C2-BDAA-BA82CF75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CAC3F-E07D-5990-1754-404022AF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33A54-86AF-271D-7550-8CFC7B8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8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8365C-A29D-0400-CFFC-E5E631265B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93EAF-EFE7-9E93-BA8B-66F42742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27361-2EA0-0DFE-B39C-4564BADE7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F3471-A961-C1CF-8E16-5FA90145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1BF5-EBBE-55CB-F5F1-517318DA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867D-AB59-AC75-A114-AABB1E660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9955-3282-A044-9A47-DBE58F5E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3680-38F4-BE2E-E962-2C16DE79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2B76F-A564-C4CB-7519-F4588376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799A0-5939-7E89-F6F6-546317DE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6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2517-CD99-1093-2248-8CA1A954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B3A0-CA7A-C53F-5F11-D61A37DBF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1C-C6F0-7251-A4DF-40FC0FC9F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E5CE3-E76A-8D5D-25D4-8DA589F9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9916-C2D5-16BB-E684-6810722F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2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C748C-A200-4252-058E-5D0C05BE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CE47-1928-A7E8-EFEF-450EA2644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3BA4-FEFD-58D2-AE4C-25922F6E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E1C0C-CB18-2097-28BA-667E1EB8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289F1-D146-26EA-2027-8742EFE88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47310-00DA-032F-5558-C65C8788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BA7B-A779-66D5-9F59-0ED7E019F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E0EDE-7C0A-69CF-9C57-A28CB446A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1C9DE-E210-5EC9-AB6F-A1EBFB559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E01B2-EBB8-167C-9038-8BD14053B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46056-C80F-62E4-AC05-ADC1113C1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E7148-61C7-E933-F31B-5A601197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5D571-574D-069E-051D-E418F378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4B297-344A-2333-E88F-E8000F47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C89E-B27A-38E0-8792-5F446A44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F59C9-2561-65B1-FF92-7B07A8A01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7B2E6-7BB5-B0C4-1A66-2CC6C0AF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9DCAE-DF11-763D-EAAC-24605AB1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91ED7-776F-8D06-76FF-14A309D4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4E504-87DD-D18D-BFF2-85B7B5D1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811C4-6EB6-6C1C-F6E7-A4CDBD7A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57F9-57C4-AEA5-5E5D-C11C69E3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DC6FF-7938-0E47-B629-FF4939FE6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3F1AE-2130-A217-8B6F-702B3870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FEDB-D872-B825-E26A-294E3629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88A9-46DD-E86E-321B-C94F9100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2EAA4-17FF-F25F-6D28-CB3C8E34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9FAA-B2AE-ACFA-4EE7-13F6D26A4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DD322-20DB-5CA6-08D9-007D4EE57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92C66-FB64-FF03-4640-B59C9E73C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32444-2590-C4A1-9C84-B10FB649B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7554-54B4-0C62-4559-0D11FA0E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B78D-4DB9-ABAA-2CCD-A02B4791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D3006-4113-98AA-A6B2-E736453F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5DDCF-02D3-6535-92AF-4044BF13D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A848-B7B1-619A-8DFE-9928E9633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6FFB5-424C-644B-9EC2-AEFCCA5BC20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ADF99-1153-8B3D-D972-EFA661A60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2093-DD55-1F90-12D5-9BE59AF67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8E99C-25D9-3344-920A-83C993599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94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unset over the ocean&#10;&#10;Description automatically generated">
            <a:extLst>
              <a:ext uri="{FF2B5EF4-FFF2-40B4-BE49-F238E27FC236}">
                <a16:creationId xmlns:a16="http://schemas.microsoft.com/office/drawing/2014/main" id="{C1B8C09E-BB60-065D-264E-79B0E103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7400"/>
            <a:ext cx="6642100" cy="2260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2FE1F0-0072-3013-7E48-9ECF9F9451D3}"/>
              </a:ext>
            </a:extLst>
          </p:cNvPr>
          <p:cNvSpPr/>
          <p:nvPr/>
        </p:nvSpPr>
        <p:spPr>
          <a:xfrm>
            <a:off x="0" y="4597400"/>
            <a:ext cx="6642100" cy="226060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chemeClr val="accent1">
                  <a:lumMod val="100000"/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7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Yanlin Qu</dc:creator>
  <cp:lastModifiedBy>Yanlin Qu</cp:lastModifiedBy>
  <cp:revision>2</cp:revision>
  <dcterms:created xsi:type="dcterms:W3CDTF">2024-01-31T10:17:25Z</dcterms:created>
  <dcterms:modified xsi:type="dcterms:W3CDTF">2024-01-31T10:21:52Z</dcterms:modified>
</cp:coreProperties>
</file>