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y Hoang Thanh" initials="QHT" lastIdx="1" clrIdx="0">
    <p:extLst>
      <p:ext uri="{19B8F6BF-5375-455C-9EA6-DF929625EA0E}">
        <p15:presenceInfo xmlns:p15="http://schemas.microsoft.com/office/powerpoint/2012/main" userId="S-1-5-21-1990857498-2260430706-2248675484-289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36" autoAdjust="0"/>
  </p:normalViewPr>
  <p:slideViewPr>
    <p:cSldViewPr>
      <p:cViewPr varScale="1">
        <p:scale>
          <a:sx n="103" d="100"/>
          <a:sy n="103" d="100"/>
        </p:scale>
        <p:origin x="2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06ED6-615A-420E-AC3A-F7731DF7EFB3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931D42-5958-44A1-87AB-AB0772254FF8}">
      <dgm:prSet phldrT="[Text]"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Authorized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8D8FF8-7141-40A7-A2F4-9AAD8E809014}" type="parTrans" cxnId="{6D1AFCE2-2568-4454-B9C0-465550CF7479}">
      <dgm:prSet/>
      <dgm:spPr/>
      <dgm:t>
        <a:bodyPr/>
        <a:lstStyle/>
        <a:p>
          <a:endParaRPr lang="en-US"/>
        </a:p>
      </dgm:t>
    </dgm:pt>
    <dgm:pt modelId="{13A31F44-1137-44C2-A2C4-CF78C3B373A9}" type="sibTrans" cxnId="{6D1AFCE2-2568-4454-B9C0-465550CF7479}">
      <dgm:prSet/>
      <dgm:spPr/>
      <dgm:t>
        <a:bodyPr/>
        <a:lstStyle/>
        <a:p>
          <a:endParaRPr lang="en-US"/>
        </a:p>
      </dgm:t>
    </dgm:pt>
    <dgm:pt modelId="{529503FA-F08B-4C18-9F53-21D2A2E3CA38}">
      <dgm:prSet phldrT="[Text]" custT="1"/>
      <dgm:spPr/>
      <dgm:t>
        <a:bodyPr/>
        <a:lstStyle/>
        <a:p>
          <a:r>
            <a:rPr lang="en-US" sz="2000" b="0" i="0" dirty="0" smtClean="0">
              <a:latin typeface="Arial" panose="020B0604020202020204" pitchFamily="34" charset="0"/>
              <a:cs typeface="Arial" panose="020B0604020202020204" pitchFamily="34" charset="0"/>
            </a:rPr>
            <a:t>Responder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171CCE-E536-4CED-8809-C7DC42EB91F8}" type="parTrans" cxnId="{12DEA38D-E2C4-4FAB-AC4C-CCC0DA18984E}">
      <dgm:prSet/>
      <dgm:spPr/>
      <dgm:t>
        <a:bodyPr/>
        <a:lstStyle/>
        <a:p>
          <a:endParaRPr lang="en-US"/>
        </a:p>
      </dgm:t>
    </dgm:pt>
    <dgm:pt modelId="{01E3FA81-20AE-415E-A4DB-33B5215E04F5}" type="sibTrans" cxnId="{12DEA38D-E2C4-4FAB-AC4C-CCC0DA18984E}">
      <dgm:prSet/>
      <dgm:spPr/>
      <dgm:t>
        <a:bodyPr/>
        <a:lstStyle/>
        <a:p>
          <a:endParaRPr lang="en-US"/>
        </a:p>
      </dgm:t>
    </dgm:pt>
    <dgm:pt modelId="{CE8D7410-695B-41FE-9DF3-B09D6A5FC80E}">
      <dgm:prSet phldrT="[Text]" custT="1"/>
      <dgm:spPr/>
      <dgm:t>
        <a:bodyPr/>
        <a:lstStyle/>
        <a:p>
          <a:r>
            <a:rPr lang="en-US" sz="2000" b="0" i="0" dirty="0" smtClean="0">
              <a:latin typeface="Arial" panose="020B0604020202020204" pitchFamily="34" charset="0"/>
              <a:cs typeface="Arial" panose="020B0604020202020204" pitchFamily="34" charset="0"/>
            </a:rPr>
            <a:t>Handle</a:t>
          </a:r>
        </a:p>
        <a:p>
          <a:r>
            <a:rPr lang="en-US" sz="2000" b="0" i="0" dirty="0" smtClean="0">
              <a:latin typeface="Arial" panose="020B0604020202020204" pitchFamily="34" charset="0"/>
              <a:cs typeface="Arial" panose="020B0604020202020204" pitchFamily="34" charset="0"/>
            </a:rPr>
            <a:t>Actions 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8AEE8B-5DBF-40B1-BE83-F514F7AA5CD0}" type="parTrans" cxnId="{33938F0C-2B1F-4734-8A0E-F395B79C933A}">
      <dgm:prSet/>
      <dgm:spPr/>
      <dgm:t>
        <a:bodyPr/>
        <a:lstStyle/>
        <a:p>
          <a:endParaRPr lang="en-US"/>
        </a:p>
      </dgm:t>
    </dgm:pt>
    <dgm:pt modelId="{BCB4BBBC-4109-48A3-B815-BB136B317AD8}" type="sibTrans" cxnId="{33938F0C-2B1F-4734-8A0E-F395B79C933A}">
      <dgm:prSet/>
      <dgm:spPr/>
      <dgm:t>
        <a:bodyPr/>
        <a:lstStyle/>
        <a:p>
          <a:endParaRPr lang="en-US"/>
        </a:p>
      </dgm:t>
    </dgm:pt>
    <dgm:pt modelId="{D200FAA2-DA41-431E-99B4-CE852F239D5B}" type="pres">
      <dgm:prSet presAssocID="{30006ED6-615A-420E-AC3A-F7731DF7EFB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A37C6CB-3943-42E1-B56E-F2F8A297B688}" type="pres">
      <dgm:prSet presAssocID="{3A931D42-5958-44A1-87AB-AB0772254FF8}" presName="Accent1" presStyleCnt="0"/>
      <dgm:spPr/>
    </dgm:pt>
    <dgm:pt modelId="{CB4B68AE-99B9-4F73-A103-F7D238719E7C}" type="pres">
      <dgm:prSet presAssocID="{3A931D42-5958-44A1-87AB-AB0772254FF8}" presName="Accent" presStyleLbl="node1" presStyleIdx="0" presStyleCnt="3" custLinFactNeighborX="63066" custLinFactNeighborY="-389"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A8D0BBA9-F5D3-4DAE-9D8C-DE8D01C01ACA}" type="pres">
      <dgm:prSet presAssocID="{3A931D42-5958-44A1-87AB-AB0772254FF8}" presName="Parent1" presStyleLbl="revTx" presStyleIdx="0" presStyleCnt="3" custScaleX="115793" custLinFactX="11936" custLinFactNeighborX="100000" custLinFactNeighborY="-1691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1400C-DED4-4E88-A225-055F2482AE65}" type="pres">
      <dgm:prSet presAssocID="{529503FA-F08B-4C18-9F53-21D2A2E3CA38}" presName="Accent2" presStyleCnt="0"/>
      <dgm:spPr/>
    </dgm:pt>
    <dgm:pt modelId="{A2754696-EDBD-4E03-ABE8-91AF6B475C64}" type="pres">
      <dgm:prSet presAssocID="{529503FA-F08B-4C18-9F53-21D2A2E3CA38}" presName="Accent" presStyleLbl="node1" presStyleIdx="1" presStyleCnt="3" custLinFactNeighborX="63887" custLinFactNeighborY="-1397"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D7CA765D-6677-4507-8D75-DCCE736983D3}" type="pres">
      <dgm:prSet presAssocID="{529503FA-F08B-4C18-9F53-21D2A2E3CA38}" presName="Parent2" presStyleLbl="revTx" presStyleIdx="1" presStyleCnt="3" custScaleX="113960" custLinFactX="21940" custLinFactNeighborX="100000" custLinFactNeighborY="-1028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79A83-14B3-44A0-832C-ADB78DDC31D2}" type="pres">
      <dgm:prSet presAssocID="{CE8D7410-695B-41FE-9DF3-B09D6A5FC80E}" presName="Accent3" presStyleCnt="0"/>
      <dgm:spPr/>
    </dgm:pt>
    <dgm:pt modelId="{9BE3160D-F3B8-42D5-A32E-AB018494B2C5}" type="pres">
      <dgm:prSet presAssocID="{CE8D7410-695B-41FE-9DF3-B09D6A5FC80E}" presName="Accent" presStyleLbl="node1" presStyleIdx="2" presStyleCnt="3" custLinFactNeighborX="74883" custLinFactNeighborY="-698"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E2917357-A89F-4B66-BC6B-1AA85F9E97AD}" type="pres">
      <dgm:prSet presAssocID="{CE8D7410-695B-41FE-9DF3-B09D6A5FC80E}" presName="Parent3" presStyleLbl="revTx" presStyleIdx="2" presStyleCnt="3" custLinFactX="17482" custLinFactNeighborX="100000" custLinFactNeighborY="-599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190484-BFE0-4679-BD19-E4857F3D6A66}" type="presOf" srcId="{3A931D42-5958-44A1-87AB-AB0772254FF8}" destId="{A8D0BBA9-F5D3-4DAE-9D8C-DE8D01C01ACA}" srcOrd="0" destOrd="0" presId="urn:microsoft.com/office/officeart/2009/layout/CircleArrowProcess"/>
    <dgm:cxn modelId="{56C8BCB3-0BF2-45D9-B719-D6C7D4D76F66}" type="presOf" srcId="{CE8D7410-695B-41FE-9DF3-B09D6A5FC80E}" destId="{E2917357-A89F-4B66-BC6B-1AA85F9E97AD}" srcOrd="0" destOrd="0" presId="urn:microsoft.com/office/officeart/2009/layout/CircleArrowProcess"/>
    <dgm:cxn modelId="{12DEA38D-E2C4-4FAB-AC4C-CCC0DA18984E}" srcId="{30006ED6-615A-420E-AC3A-F7731DF7EFB3}" destId="{529503FA-F08B-4C18-9F53-21D2A2E3CA38}" srcOrd="1" destOrd="0" parTransId="{68171CCE-E536-4CED-8809-C7DC42EB91F8}" sibTransId="{01E3FA81-20AE-415E-A4DB-33B5215E04F5}"/>
    <dgm:cxn modelId="{1C373C5D-F146-4BB9-9C79-8D4FF2FC7030}" type="presOf" srcId="{30006ED6-615A-420E-AC3A-F7731DF7EFB3}" destId="{D200FAA2-DA41-431E-99B4-CE852F239D5B}" srcOrd="0" destOrd="0" presId="urn:microsoft.com/office/officeart/2009/layout/CircleArrowProcess"/>
    <dgm:cxn modelId="{80FD38E5-FCFA-40FD-B32B-73509A365FE2}" type="presOf" srcId="{529503FA-F08B-4C18-9F53-21D2A2E3CA38}" destId="{D7CA765D-6677-4507-8D75-DCCE736983D3}" srcOrd="0" destOrd="0" presId="urn:microsoft.com/office/officeart/2009/layout/CircleArrowProcess"/>
    <dgm:cxn modelId="{33938F0C-2B1F-4734-8A0E-F395B79C933A}" srcId="{30006ED6-615A-420E-AC3A-F7731DF7EFB3}" destId="{CE8D7410-695B-41FE-9DF3-B09D6A5FC80E}" srcOrd="2" destOrd="0" parTransId="{028AEE8B-5DBF-40B1-BE83-F514F7AA5CD0}" sibTransId="{BCB4BBBC-4109-48A3-B815-BB136B317AD8}"/>
    <dgm:cxn modelId="{6D1AFCE2-2568-4454-B9C0-465550CF7479}" srcId="{30006ED6-615A-420E-AC3A-F7731DF7EFB3}" destId="{3A931D42-5958-44A1-87AB-AB0772254FF8}" srcOrd="0" destOrd="0" parTransId="{208D8FF8-7141-40A7-A2F4-9AAD8E809014}" sibTransId="{13A31F44-1137-44C2-A2C4-CF78C3B373A9}"/>
    <dgm:cxn modelId="{738E34BC-99B4-47C9-A3E0-C5B79BD2912D}" type="presParOf" srcId="{D200FAA2-DA41-431E-99B4-CE852F239D5B}" destId="{5A37C6CB-3943-42E1-B56E-F2F8A297B688}" srcOrd="0" destOrd="0" presId="urn:microsoft.com/office/officeart/2009/layout/CircleArrowProcess"/>
    <dgm:cxn modelId="{9714ADFC-CE17-4767-99F1-B463DB0AFE71}" type="presParOf" srcId="{5A37C6CB-3943-42E1-B56E-F2F8A297B688}" destId="{CB4B68AE-99B9-4F73-A103-F7D238719E7C}" srcOrd="0" destOrd="0" presId="urn:microsoft.com/office/officeart/2009/layout/CircleArrowProcess"/>
    <dgm:cxn modelId="{0106295C-825C-40E6-A284-82A4A75283AA}" type="presParOf" srcId="{D200FAA2-DA41-431E-99B4-CE852F239D5B}" destId="{A8D0BBA9-F5D3-4DAE-9D8C-DE8D01C01ACA}" srcOrd="1" destOrd="0" presId="urn:microsoft.com/office/officeart/2009/layout/CircleArrowProcess"/>
    <dgm:cxn modelId="{F04BA5DA-39C2-4F02-921E-99211D4A3FE0}" type="presParOf" srcId="{D200FAA2-DA41-431E-99B4-CE852F239D5B}" destId="{B371400C-DED4-4E88-A225-055F2482AE65}" srcOrd="2" destOrd="0" presId="urn:microsoft.com/office/officeart/2009/layout/CircleArrowProcess"/>
    <dgm:cxn modelId="{D610560B-FD02-4421-9BEB-2C5C633F800B}" type="presParOf" srcId="{B371400C-DED4-4E88-A225-055F2482AE65}" destId="{A2754696-EDBD-4E03-ABE8-91AF6B475C64}" srcOrd="0" destOrd="0" presId="urn:microsoft.com/office/officeart/2009/layout/CircleArrowProcess"/>
    <dgm:cxn modelId="{34C45035-6C21-4EEB-AA7D-B9BD6458F2A1}" type="presParOf" srcId="{D200FAA2-DA41-431E-99B4-CE852F239D5B}" destId="{D7CA765D-6677-4507-8D75-DCCE736983D3}" srcOrd="3" destOrd="0" presId="urn:microsoft.com/office/officeart/2009/layout/CircleArrowProcess"/>
    <dgm:cxn modelId="{D9BBEA43-A077-4A09-A4BB-66584D5CD208}" type="presParOf" srcId="{D200FAA2-DA41-431E-99B4-CE852F239D5B}" destId="{1C979A83-14B3-44A0-832C-ADB78DDC31D2}" srcOrd="4" destOrd="0" presId="urn:microsoft.com/office/officeart/2009/layout/CircleArrowProcess"/>
    <dgm:cxn modelId="{6E6ADA73-61A0-49F0-A85F-E8408D1DAAC8}" type="presParOf" srcId="{1C979A83-14B3-44A0-832C-ADB78DDC31D2}" destId="{9BE3160D-F3B8-42D5-A32E-AB018494B2C5}" srcOrd="0" destOrd="0" presId="urn:microsoft.com/office/officeart/2009/layout/CircleArrowProcess"/>
    <dgm:cxn modelId="{D578ECBB-D459-468F-8CAF-FEF9B2469F6B}" type="presParOf" srcId="{D200FAA2-DA41-431E-99B4-CE852F239D5B}" destId="{E2917357-A89F-4B66-BC6B-1AA85F9E97A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143B2A-6029-4E46-AE15-A9E9B6D82DE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48287F-26D5-43AE-A35E-FAEC7EBD513B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Parent Component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2B2969-D348-444B-AD18-497DFE87DC8B}" type="parTrans" cxnId="{4F038AD7-EE4A-4C7D-B357-C783986E2C16}">
      <dgm:prSet/>
      <dgm:spPr/>
      <dgm:t>
        <a:bodyPr/>
        <a:lstStyle/>
        <a:p>
          <a:endParaRPr lang="en-US"/>
        </a:p>
      </dgm:t>
    </dgm:pt>
    <dgm:pt modelId="{E2A7478D-CBA9-4EFD-98DD-21107FF80A0D}" type="sibTrans" cxnId="{4F038AD7-EE4A-4C7D-B357-C783986E2C16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380E06AE-98AB-4E40-8142-2218477C1999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 anchor="ctr"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Assign value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F2FE52-6C7A-4B05-9E0B-30D5289828EF}" type="parTrans" cxnId="{EF8CB938-76FB-4300-A35C-F2907699B8BF}">
      <dgm:prSet/>
      <dgm:spPr/>
      <dgm:t>
        <a:bodyPr/>
        <a:lstStyle/>
        <a:p>
          <a:endParaRPr lang="en-US"/>
        </a:p>
      </dgm:t>
    </dgm:pt>
    <dgm:pt modelId="{31AA7775-2C46-4B5A-A466-C5CA3286FA14}" type="sibTrans" cxnId="{EF8CB938-76FB-4300-A35C-F2907699B8BF}">
      <dgm:prSet/>
      <dgm:spPr/>
      <dgm:t>
        <a:bodyPr/>
        <a:lstStyle/>
        <a:p>
          <a:endParaRPr lang="en-US"/>
        </a:p>
      </dgm:t>
    </dgm:pt>
    <dgm:pt modelId="{E88674FC-A9BD-4E7F-A313-36F5D9DC9D3D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Child Component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AE62B8-0174-4507-8DD2-C0D12302BD7F}" type="parTrans" cxnId="{3DC69DD6-4B2A-4349-AA89-669AA2C4EFE0}">
      <dgm:prSet/>
      <dgm:spPr/>
      <dgm:t>
        <a:bodyPr/>
        <a:lstStyle/>
        <a:p>
          <a:endParaRPr lang="en-US"/>
        </a:p>
      </dgm:t>
    </dgm:pt>
    <dgm:pt modelId="{DA68619C-807E-4FD3-B506-FE9C124BE0F8}" type="sibTrans" cxnId="{3DC69DD6-4B2A-4349-AA89-669AA2C4EFE0}">
      <dgm:prSet/>
      <dgm:spPr/>
      <dgm:t>
        <a:bodyPr/>
        <a:lstStyle/>
        <a:p>
          <a:endParaRPr lang="en-US"/>
        </a:p>
      </dgm:t>
    </dgm:pt>
    <dgm:pt modelId="{4C2E7620-8C83-432E-951B-E1C00D5B0F42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 anchor="ctr"/>
        <a:lstStyle/>
        <a:p>
          <a:pPr algn="l"/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Define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params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(string,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func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, …)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D162A2-9B3B-4843-8243-7DF156565BB0}" type="parTrans" cxnId="{4772B99A-CC1F-4C5B-897F-8FE365B173C8}">
      <dgm:prSet/>
      <dgm:spPr/>
      <dgm:t>
        <a:bodyPr/>
        <a:lstStyle/>
        <a:p>
          <a:endParaRPr lang="en-US"/>
        </a:p>
      </dgm:t>
    </dgm:pt>
    <dgm:pt modelId="{D6602F0A-3B58-4549-B356-BB1072CED668}" type="sibTrans" cxnId="{4772B99A-CC1F-4C5B-897F-8FE365B173C8}">
      <dgm:prSet/>
      <dgm:spPr/>
      <dgm:t>
        <a:bodyPr/>
        <a:lstStyle/>
        <a:p>
          <a:endParaRPr lang="en-US"/>
        </a:p>
      </dgm:t>
    </dgm:pt>
    <dgm:pt modelId="{9C8F5C24-21DB-4B32-922B-A09C2A30061B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 anchor="ctr"/>
        <a:lstStyle/>
        <a:p>
          <a:pPr algn="l"/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Render View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BBF014-F645-4EA8-91FE-CE1129919FB2}" type="parTrans" cxnId="{8D0F4E70-7578-4000-BEA5-867A7A5541C4}">
      <dgm:prSet/>
      <dgm:spPr/>
      <dgm:t>
        <a:bodyPr/>
        <a:lstStyle/>
        <a:p>
          <a:endParaRPr lang="en-US"/>
        </a:p>
      </dgm:t>
    </dgm:pt>
    <dgm:pt modelId="{1B76521A-8952-4360-8BA0-DFFE839E1897}" type="sibTrans" cxnId="{8D0F4E70-7578-4000-BEA5-867A7A5541C4}">
      <dgm:prSet/>
      <dgm:spPr/>
      <dgm:t>
        <a:bodyPr/>
        <a:lstStyle/>
        <a:p>
          <a:endParaRPr lang="en-US"/>
        </a:p>
      </dgm:t>
    </dgm:pt>
    <dgm:pt modelId="{55155AA9-0AEC-40D6-864B-15B3E9E5DC2A}" type="pres">
      <dgm:prSet presAssocID="{C8143B2A-6029-4E46-AE15-A9E9B6D82DE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53930A-9E49-450C-8DE4-0356A331E2C8}" type="pres">
      <dgm:prSet presAssocID="{AC48287F-26D5-43AE-A35E-FAEC7EBD513B}" presName="composite" presStyleCnt="0"/>
      <dgm:spPr/>
    </dgm:pt>
    <dgm:pt modelId="{A164400F-7528-40C3-BCA7-F5BC68B4C6E6}" type="pres">
      <dgm:prSet presAssocID="{AC48287F-26D5-43AE-A35E-FAEC7EBD513B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1E82C-0E11-430E-A2A5-4ABCC38B1434}" type="pres">
      <dgm:prSet presAssocID="{AC48287F-26D5-43AE-A35E-FAEC7EBD513B}" presName="parSh" presStyleLbl="node1" presStyleIdx="0" presStyleCnt="2"/>
      <dgm:spPr/>
      <dgm:t>
        <a:bodyPr/>
        <a:lstStyle/>
        <a:p>
          <a:endParaRPr lang="en-US"/>
        </a:p>
      </dgm:t>
    </dgm:pt>
    <dgm:pt modelId="{F4CEEAEC-B895-4CEB-B47B-5309E514593F}" type="pres">
      <dgm:prSet presAssocID="{AC48287F-26D5-43AE-A35E-FAEC7EBD513B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8F55E-AEDC-497E-8978-813AC6239A89}" type="pres">
      <dgm:prSet presAssocID="{E2A7478D-CBA9-4EFD-98DD-21107FF80A0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7D963356-9A7A-4BEC-BC21-833825754F3B}" type="pres">
      <dgm:prSet presAssocID="{E2A7478D-CBA9-4EFD-98DD-21107FF80A0D}" presName="connTx" presStyleLbl="sibTrans2D1" presStyleIdx="0" presStyleCnt="1"/>
      <dgm:spPr/>
      <dgm:t>
        <a:bodyPr/>
        <a:lstStyle/>
        <a:p>
          <a:endParaRPr lang="en-US"/>
        </a:p>
      </dgm:t>
    </dgm:pt>
    <dgm:pt modelId="{E6D0BE91-33B7-45DC-BB98-B2D8A0369448}" type="pres">
      <dgm:prSet presAssocID="{E88674FC-A9BD-4E7F-A313-36F5D9DC9D3D}" presName="composite" presStyleCnt="0"/>
      <dgm:spPr/>
    </dgm:pt>
    <dgm:pt modelId="{4A28988C-352F-43B7-BFC8-65EA11A0A711}" type="pres">
      <dgm:prSet presAssocID="{E88674FC-A9BD-4E7F-A313-36F5D9DC9D3D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1D311-34ED-467B-8B7A-5EC6C7B2DAE7}" type="pres">
      <dgm:prSet presAssocID="{E88674FC-A9BD-4E7F-A313-36F5D9DC9D3D}" presName="parSh" presStyleLbl="node1" presStyleIdx="1" presStyleCnt="2"/>
      <dgm:spPr/>
      <dgm:t>
        <a:bodyPr/>
        <a:lstStyle/>
        <a:p>
          <a:endParaRPr lang="en-US"/>
        </a:p>
      </dgm:t>
    </dgm:pt>
    <dgm:pt modelId="{2F03AD03-2306-4572-BA39-22F458EFF5E2}" type="pres">
      <dgm:prSet presAssocID="{E88674FC-A9BD-4E7F-A313-36F5D9DC9D3D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1F0321-28FF-43FC-A234-58A7B6E8AAC9}" type="presOf" srcId="{9C8F5C24-21DB-4B32-922B-A09C2A30061B}" destId="{2F03AD03-2306-4572-BA39-22F458EFF5E2}" srcOrd="0" destOrd="1" presId="urn:microsoft.com/office/officeart/2005/8/layout/process3"/>
    <dgm:cxn modelId="{B7D57D5D-AB53-4384-977D-0F3C3910E6CB}" type="presOf" srcId="{4C2E7620-8C83-432E-951B-E1C00D5B0F42}" destId="{2F03AD03-2306-4572-BA39-22F458EFF5E2}" srcOrd="0" destOrd="0" presId="urn:microsoft.com/office/officeart/2005/8/layout/process3"/>
    <dgm:cxn modelId="{03F01233-E1FF-4F80-BEA0-73CBDEC71810}" type="presOf" srcId="{AC48287F-26D5-43AE-A35E-FAEC7EBD513B}" destId="{43E1E82C-0E11-430E-A2A5-4ABCC38B1434}" srcOrd="1" destOrd="0" presId="urn:microsoft.com/office/officeart/2005/8/layout/process3"/>
    <dgm:cxn modelId="{8D0F4E70-7578-4000-BEA5-867A7A5541C4}" srcId="{E88674FC-A9BD-4E7F-A313-36F5D9DC9D3D}" destId="{9C8F5C24-21DB-4B32-922B-A09C2A30061B}" srcOrd="1" destOrd="0" parTransId="{52BBF014-F645-4EA8-91FE-CE1129919FB2}" sibTransId="{1B76521A-8952-4360-8BA0-DFFE839E1897}"/>
    <dgm:cxn modelId="{4F038AD7-EE4A-4C7D-B357-C783986E2C16}" srcId="{C8143B2A-6029-4E46-AE15-A9E9B6D82DEA}" destId="{AC48287F-26D5-43AE-A35E-FAEC7EBD513B}" srcOrd="0" destOrd="0" parTransId="{762B2969-D348-444B-AD18-497DFE87DC8B}" sibTransId="{E2A7478D-CBA9-4EFD-98DD-21107FF80A0D}"/>
    <dgm:cxn modelId="{E3EDB982-E9A1-46A8-A2EB-10916AE41929}" type="presOf" srcId="{AC48287F-26D5-43AE-A35E-FAEC7EBD513B}" destId="{A164400F-7528-40C3-BCA7-F5BC68B4C6E6}" srcOrd="0" destOrd="0" presId="urn:microsoft.com/office/officeart/2005/8/layout/process3"/>
    <dgm:cxn modelId="{EF8CB938-76FB-4300-A35C-F2907699B8BF}" srcId="{AC48287F-26D5-43AE-A35E-FAEC7EBD513B}" destId="{380E06AE-98AB-4E40-8142-2218477C1999}" srcOrd="0" destOrd="0" parTransId="{E0F2FE52-6C7A-4B05-9E0B-30D5289828EF}" sibTransId="{31AA7775-2C46-4B5A-A466-C5CA3286FA14}"/>
    <dgm:cxn modelId="{D52AC1D7-1B32-4501-835E-60644B7E3237}" type="presOf" srcId="{E2A7478D-CBA9-4EFD-98DD-21107FF80A0D}" destId="{5668F55E-AEDC-497E-8978-813AC6239A89}" srcOrd="0" destOrd="0" presId="urn:microsoft.com/office/officeart/2005/8/layout/process3"/>
    <dgm:cxn modelId="{4772B99A-CC1F-4C5B-897F-8FE365B173C8}" srcId="{E88674FC-A9BD-4E7F-A313-36F5D9DC9D3D}" destId="{4C2E7620-8C83-432E-951B-E1C00D5B0F42}" srcOrd="0" destOrd="0" parTransId="{1DD162A2-9B3B-4843-8243-7DF156565BB0}" sibTransId="{D6602F0A-3B58-4549-B356-BB1072CED668}"/>
    <dgm:cxn modelId="{E873CC10-DFFD-4A3E-A968-9CA99C67FC92}" type="presOf" srcId="{C8143B2A-6029-4E46-AE15-A9E9B6D82DEA}" destId="{55155AA9-0AEC-40D6-864B-15B3E9E5DC2A}" srcOrd="0" destOrd="0" presId="urn:microsoft.com/office/officeart/2005/8/layout/process3"/>
    <dgm:cxn modelId="{BBDAE545-9B39-46AC-91D7-66583C341B03}" type="presOf" srcId="{E2A7478D-CBA9-4EFD-98DD-21107FF80A0D}" destId="{7D963356-9A7A-4BEC-BC21-833825754F3B}" srcOrd="1" destOrd="0" presId="urn:microsoft.com/office/officeart/2005/8/layout/process3"/>
    <dgm:cxn modelId="{C930CA56-6957-4E69-9A5C-B98A4A1B7739}" type="presOf" srcId="{E88674FC-A9BD-4E7F-A313-36F5D9DC9D3D}" destId="{16E1D311-34ED-467B-8B7A-5EC6C7B2DAE7}" srcOrd="1" destOrd="0" presId="urn:microsoft.com/office/officeart/2005/8/layout/process3"/>
    <dgm:cxn modelId="{3DC69DD6-4B2A-4349-AA89-669AA2C4EFE0}" srcId="{C8143B2A-6029-4E46-AE15-A9E9B6D82DEA}" destId="{E88674FC-A9BD-4E7F-A313-36F5D9DC9D3D}" srcOrd="1" destOrd="0" parTransId="{6AAE62B8-0174-4507-8DD2-C0D12302BD7F}" sibTransId="{DA68619C-807E-4FD3-B506-FE9C124BE0F8}"/>
    <dgm:cxn modelId="{C7ECF1AD-5A28-4D69-A4C4-53510586DE80}" type="presOf" srcId="{380E06AE-98AB-4E40-8142-2218477C1999}" destId="{F4CEEAEC-B895-4CEB-B47B-5309E514593F}" srcOrd="0" destOrd="0" presId="urn:microsoft.com/office/officeart/2005/8/layout/process3"/>
    <dgm:cxn modelId="{62821455-E2FE-4375-883F-D99F9222689F}" type="presOf" srcId="{E88674FC-A9BD-4E7F-A313-36F5D9DC9D3D}" destId="{4A28988C-352F-43B7-BFC8-65EA11A0A711}" srcOrd="0" destOrd="0" presId="urn:microsoft.com/office/officeart/2005/8/layout/process3"/>
    <dgm:cxn modelId="{CED8C0E4-81AE-49C6-8BD2-129494B7DD85}" type="presParOf" srcId="{55155AA9-0AEC-40D6-864B-15B3E9E5DC2A}" destId="{5353930A-9E49-450C-8DE4-0356A331E2C8}" srcOrd="0" destOrd="0" presId="urn:microsoft.com/office/officeart/2005/8/layout/process3"/>
    <dgm:cxn modelId="{5B5F2BE1-1ABC-419F-A48C-A54456D2D275}" type="presParOf" srcId="{5353930A-9E49-450C-8DE4-0356A331E2C8}" destId="{A164400F-7528-40C3-BCA7-F5BC68B4C6E6}" srcOrd="0" destOrd="0" presId="urn:microsoft.com/office/officeart/2005/8/layout/process3"/>
    <dgm:cxn modelId="{A875F4C6-11EA-4FBE-80A5-49B3F61D2379}" type="presParOf" srcId="{5353930A-9E49-450C-8DE4-0356A331E2C8}" destId="{43E1E82C-0E11-430E-A2A5-4ABCC38B1434}" srcOrd="1" destOrd="0" presId="urn:microsoft.com/office/officeart/2005/8/layout/process3"/>
    <dgm:cxn modelId="{77BDF84E-AA4A-4545-A47C-B56EFFADFBA9}" type="presParOf" srcId="{5353930A-9E49-450C-8DE4-0356A331E2C8}" destId="{F4CEEAEC-B895-4CEB-B47B-5309E514593F}" srcOrd="2" destOrd="0" presId="urn:microsoft.com/office/officeart/2005/8/layout/process3"/>
    <dgm:cxn modelId="{E64640B9-1FA4-4CC9-882C-D9B9FD80CF33}" type="presParOf" srcId="{55155AA9-0AEC-40D6-864B-15B3E9E5DC2A}" destId="{5668F55E-AEDC-497E-8978-813AC6239A89}" srcOrd="1" destOrd="0" presId="urn:microsoft.com/office/officeart/2005/8/layout/process3"/>
    <dgm:cxn modelId="{A5A02C57-C517-4ADC-BECB-1CDDB11A2698}" type="presParOf" srcId="{5668F55E-AEDC-497E-8978-813AC6239A89}" destId="{7D963356-9A7A-4BEC-BC21-833825754F3B}" srcOrd="0" destOrd="0" presId="urn:microsoft.com/office/officeart/2005/8/layout/process3"/>
    <dgm:cxn modelId="{8A293588-F261-4A0D-A451-A1C20E8F8BA4}" type="presParOf" srcId="{55155AA9-0AEC-40D6-864B-15B3E9E5DC2A}" destId="{E6D0BE91-33B7-45DC-BB98-B2D8A0369448}" srcOrd="2" destOrd="0" presId="urn:microsoft.com/office/officeart/2005/8/layout/process3"/>
    <dgm:cxn modelId="{191CD81F-6AC9-4FC4-B122-5E1694F6F5BF}" type="presParOf" srcId="{E6D0BE91-33B7-45DC-BB98-B2D8A0369448}" destId="{4A28988C-352F-43B7-BFC8-65EA11A0A711}" srcOrd="0" destOrd="0" presId="urn:microsoft.com/office/officeart/2005/8/layout/process3"/>
    <dgm:cxn modelId="{392FD311-93FE-47E5-A627-CE17740E2591}" type="presParOf" srcId="{E6D0BE91-33B7-45DC-BB98-B2D8A0369448}" destId="{16E1D311-34ED-467B-8B7A-5EC6C7B2DAE7}" srcOrd="1" destOrd="0" presId="urn:microsoft.com/office/officeart/2005/8/layout/process3"/>
    <dgm:cxn modelId="{F52EBC73-70DF-4992-89E2-C55FD4291C92}" type="presParOf" srcId="{E6D0BE91-33B7-45DC-BB98-B2D8A0369448}" destId="{2F03AD03-2306-4572-BA39-22F458EFF5E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A027DB-DACA-489C-9D36-557FCCF43A7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36CA61-CDC5-4D05-968E-B1ADA5D7A1A2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Export </a:t>
          </a:r>
          <a:r>
            <a:rPr lang="en-US" sz="24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default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 class </a:t>
          </a:r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6F26FD-249A-4BC4-81A4-B31AC8B08A19}" type="parTrans" cxnId="{3375DEBE-D05E-4C0B-B504-DF8E029BB1CE}">
      <dgm:prSet/>
      <dgm:spPr/>
      <dgm:t>
        <a:bodyPr/>
        <a:lstStyle/>
        <a:p>
          <a:endParaRPr lang="en-US"/>
        </a:p>
      </dgm:t>
    </dgm:pt>
    <dgm:pt modelId="{A4D77DF2-98A1-4DF0-8E31-F66B4D99AB79}" type="sibTrans" cxnId="{3375DEBE-D05E-4C0B-B504-DF8E029BB1CE}">
      <dgm:prSet/>
      <dgm:spPr/>
      <dgm:t>
        <a:bodyPr/>
        <a:lstStyle/>
        <a:p>
          <a:endParaRPr lang="en-US"/>
        </a:p>
      </dgm:t>
    </dgm:pt>
    <dgm:pt modelId="{33E9EF72-D72A-44EF-9C33-EA386861F20E}">
      <dgm:prSet phldrT="[Text]" custT="1"/>
      <dgm:spPr>
        <a:solidFill>
          <a:schemeClr val="tx1">
            <a:lumMod val="75000"/>
            <a:lumOff val="25000"/>
            <a:alpha val="90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Import </a:t>
          </a:r>
          <a:r>
            <a:rPr lang="en-US" sz="18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endParaRPr lang="en-US" sz="18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F6BC92-C75B-44C2-A8B3-68804A942C62}" type="parTrans" cxnId="{2BD68847-3C75-4739-B8EB-3C3A04A29CF0}">
      <dgm:prSet/>
      <dgm:spPr>
        <a:ln>
          <a:solidFill>
            <a:srgbClr val="C00000"/>
          </a:solidFill>
        </a:ln>
      </dgm:spPr>
      <dgm:t>
        <a:bodyPr/>
        <a:lstStyle/>
        <a:p>
          <a:endParaRPr lang="en-US"/>
        </a:p>
      </dgm:t>
    </dgm:pt>
    <dgm:pt modelId="{A85AE2DC-3DC2-4385-AAC3-367259254CB1}" type="sibTrans" cxnId="{2BD68847-3C75-4739-B8EB-3C3A04A29CF0}">
      <dgm:prSet/>
      <dgm:spPr/>
      <dgm:t>
        <a:bodyPr/>
        <a:lstStyle/>
        <a:p>
          <a:endParaRPr lang="en-US"/>
        </a:p>
      </dgm:t>
    </dgm:pt>
    <dgm:pt modelId="{9F6BB777-E81E-4ACC-BE5E-BFA75C1211BD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Export class </a:t>
          </a:r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B39AFF-FC38-4CFE-A134-0CD7B39A5E9F}" type="parTrans" cxnId="{7EC97442-C69C-40A6-9AF9-36939A65D97E}">
      <dgm:prSet/>
      <dgm:spPr/>
      <dgm:t>
        <a:bodyPr/>
        <a:lstStyle/>
        <a:p>
          <a:endParaRPr lang="en-US"/>
        </a:p>
      </dgm:t>
    </dgm:pt>
    <dgm:pt modelId="{DC74B31B-76AC-4473-AD20-F8BAD0E512DA}" type="sibTrans" cxnId="{7EC97442-C69C-40A6-9AF9-36939A65D97E}">
      <dgm:prSet/>
      <dgm:spPr/>
      <dgm:t>
        <a:bodyPr/>
        <a:lstStyle/>
        <a:p>
          <a:endParaRPr lang="en-US"/>
        </a:p>
      </dgm:t>
    </dgm:pt>
    <dgm:pt modelId="{E1D59B1C-A3E5-48D3-98DD-706DD9378A07}">
      <dgm:prSet phldrT="[Text]" custT="1"/>
      <dgm:spPr>
        <a:solidFill>
          <a:schemeClr val="tx1">
            <a:lumMod val="75000"/>
            <a:lumOff val="25000"/>
            <a:alpha val="90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Import </a:t>
          </a:r>
          <a:r>
            <a:rPr lang="en-US" sz="18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{</a:t>
          </a:r>
          <a:r>
            <a: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r>
            <a: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}</a:t>
          </a:r>
          <a:endParaRPr lang="en-US" sz="1800" b="1" dirty="0">
            <a:solidFill>
              <a:srgbClr val="FFFF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54EE3E-23D7-4920-A6F0-22A0C8504803}" type="parTrans" cxnId="{6192F8AB-BD4B-4FC1-85B1-3A93193B7B12}">
      <dgm:prSet/>
      <dgm:spPr>
        <a:ln>
          <a:solidFill>
            <a:srgbClr val="C00000"/>
          </a:solidFill>
        </a:ln>
      </dgm:spPr>
      <dgm:t>
        <a:bodyPr/>
        <a:lstStyle/>
        <a:p>
          <a:endParaRPr lang="en-US"/>
        </a:p>
      </dgm:t>
    </dgm:pt>
    <dgm:pt modelId="{46AC46E9-48D5-40EF-B852-869602E1FD7C}" type="sibTrans" cxnId="{6192F8AB-BD4B-4FC1-85B1-3A93193B7B12}">
      <dgm:prSet/>
      <dgm:spPr/>
      <dgm:t>
        <a:bodyPr/>
        <a:lstStyle/>
        <a:p>
          <a:endParaRPr lang="en-US"/>
        </a:p>
      </dgm:t>
    </dgm:pt>
    <dgm:pt modelId="{97DDE6CC-C3A4-499A-97D0-9A330FF6AB88}" type="pres">
      <dgm:prSet presAssocID="{DEA027DB-DACA-489C-9D36-557FCCF43A7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77DD30F-2DEB-400A-8DC9-BE3189261164}" type="pres">
      <dgm:prSet presAssocID="{EA36CA61-CDC5-4D05-968E-B1ADA5D7A1A2}" presName="root" presStyleCnt="0"/>
      <dgm:spPr/>
    </dgm:pt>
    <dgm:pt modelId="{B9C89296-C39C-4A02-A6A9-17AD12761503}" type="pres">
      <dgm:prSet presAssocID="{EA36CA61-CDC5-4D05-968E-B1ADA5D7A1A2}" presName="rootComposite" presStyleCnt="0"/>
      <dgm:spPr/>
    </dgm:pt>
    <dgm:pt modelId="{F8D57ACA-2F5D-49D1-AE7B-8F5FE9F94EF0}" type="pres">
      <dgm:prSet presAssocID="{EA36CA61-CDC5-4D05-968E-B1ADA5D7A1A2}" presName="rootText" presStyleLbl="node1" presStyleIdx="0" presStyleCnt="2"/>
      <dgm:spPr/>
      <dgm:t>
        <a:bodyPr/>
        <a:lstStyle/>
        <a:p>
          <a:endParaRPr lang="en-US"/>
        </a:p>
      </dgm:t>
    </dgm:pt>
    <dgm:pt modelId="{5A3EBD35-4366-4CA4-8B43-F9C0D597F659}" type="pres">
      <dgm:prSet presAssocID="{EA36CA61-CDC5-4D05-968E-B1ADA5D7A1A2}" presName="rootConnector" presStyleLbl="node1" presStyleIdx="0" presStyleCnt="2"/>
      <dgm:spPr/>
      <dgm:t>
        <a:bodyPr/>
        <a:lstStyle/>
        <a:p>
          <a:endParaRPr lang="en-US"/>
        </a:p>
      </dgm:t>
    </dgm:pt>
    <dgm:pt modelId="{1E318464-7E26-4ADA-9841-3011B7EEDC80}" type="pres">
      <dgm:prSet presAssocID="{EA36CA61-CDC5-4D05-968E-B1ADA5D7A1A2}" presName="childShape" presStyleCnt="0"/>
      <dgm:spPr/>
    </dgm:pt>
    <dgm:pt modelId="{479DDB34-2941-4C36-95A1-D4BF9A0567B7}" type="pres">
      <dgm:prSet presAssocID="{1EF6BC92-C75B-44C2-A8B3-68804A942C62}" presName="Name13" presStyleLbl="parChTrans1D2" presStyleIdx="0" presStyleCnt="2"/>
      <dgm:spPr/>
      <dgm:t>
        <a:bodyPr/>
        <a:lstStyle/>
        <a:p>
          <a:endParaRPr lang="en-US"/>
        </a:p>
      </dgm:t>
    </dgm:pt>
    <dgm:pt modelId="{8989EA6E-529A-4656-BCAF-E6BACCC73738}" type="pres">
      <dgm:prSet presAssocID="{33E9EF72-D72A-44EF-9C33-EA386861F20E}" presName="childText" presStyleLbl="bgAcc1" presStyleIdx="0" presStyleCnt="2" custScaleX="96199" custScaleY="577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79D5CE-FE62-405C-B18C-BDEC005631DC}" type="pres">
      <dgm:prSet presAssocID="{9F6BB777-E81E-4ACC-BE5E-BFA75C1211BD}" presName="root" presStyleCnt="0"/>
      <dgm:spPr/>
    </dgm:pt>
    <dgm:pt modelId="{C4F67C15-6361-4EFA-AB74-76CB220FA06B}" type="pres">
      <dgm:prSet presAssocID="{9F6BB777-E81E-4ACC-BE5E-BFA75C1211BD}" presName="rootComposite" presStyleCnt="0"/>
      <dgm:spPr/>
    </dgm:pt>
    <dgm:pt modelId="{5074D994-86C5-44F9-A7AB-F07C02845B1D}" type="pres">
      <dgm:prSet presAssocID="{9F6BB777-E81E-4ACC-BE5E-BFA75C1211BD}" presName="rootText" presStyleLbl="node1" presStyleIdx="1" presStyleCnt="2" custLinFactNeighborX="1703" custLinFactNeighborY="2534"/>
      <dgm:spPr/>
      <dgm:t>
        <a:bodyPr/>
        <a:lstStyle/>
        <a:p>
          <a:endParaRPr lang="en-US"/>
        </a:p>
      </dgm:t>
    </dgm:pt>
    <dgm:pt modelId="{18A8BD65-2EF6-495F-BFF6-DD92D75395C0}" type="pres">
      <dgm:prSet presAssocID="{9F6BB777-E81E-4ACC-BE5E-BFA75C1211BD}" presName="rootConnector" presStyleLbl="node1" presStyleIdx="1" presStyleCnt="2"/>
      <dgm:spPr/>
      <dgm:t>
        <a:bodyPr/>
        <a:lstStyle/>
        <a:p>
          <a:endParaRPr lang="en-US"/>
        </a:p>
      </dgm:t>
    </dgm:pt>
    <dgm:pt modelId="{37735DF5-C97B-4B8B-A3AF-7D128BBB628F}" type="pres">
      <dgm:prSet presAssocID="{9F6BB777-E81E-4ACC-BE5E-BFA75C1211BD}" presName="childShape" presStyleCnt="0"/>
      <dgm:spPr/>
    </dgm:pt>
    <dgm:pt modelId="{409F2B00-78E3-4896-9E24-21CD021CE403}" type="pres">
      <dgm:prSet presAssocID="{AE54EE3E-23D7-4920-A6F0-22A0C8504803}" presName="Name13" presStyleLbl="parChTrans1D2" presStyleIdx="1" presStyleCnt="2"/>
      <dgm:spPr/>
      <dgm:t>
        <a:bodyPr/>
        <a:lstStyle/>
        <a:p>
          <a:endParaRPr lang="en-US"/>
        </a:p>
      </dgm:t>
    </dgm:pt>
    <dgm:pt modelId="{B5C3A1FE-3272-4138-87DA-E815315C7BA6}" type="pres">
      <dgm:prSet presAssocID="{E1D59B1C-A3E5-48D3-98DD-706DD9378A07}" presName="childText" presStyleLbl="bgAcc1" presStyleIdx="1" presStyleCnt="2" custScaleX="95972" custScaleY="577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218DE9-639E-4D80-AE1B-F86209C76E55}" type="presOf" srcId="{1EF6BC92-C75B-44C2-A8B3-68804A942C62}" destId="{479DDB34-2941-4C36-95A1-D4BF9A0567B7}" srcOrd="0" destOrd="0" presId="urn:microsoft.com/office/officeart/2005/8/layout/hierarchy3"/>
    <dgm:cxn modelId="{00B00987-2C0C-4392-9814-2C94D3004BF1}" type="presOf" srcId="{9F6BB777-E81E-4ACC-BE5E-BFA75C1211BD}" destId="{18A8BD65-2EF6-495F-BFF6-DD92D75395C0}" srcOrd="1" destOrd="0" presId="urn:microsoft.com/office/officeart/2005/8/layout/hierarchy3"/>
    <dgm:cxn modelId="{38BB7397-10A7-4B8B-AD83-3E57427FE98D}" type="presOf" srcId="{EA36CA61-CDC5-4D05-968E-B1ADA5D7A1A2}" destId="{5A3EBD35-4366-4CA4-8B43-F9C0D597F659}" srcOrd="1" destOrd="0" presId="urn:microsoft.com/office/officeart/2005/8/layout/hierarchy3"/>
    <dgm:cxn modelId="{3FF09597-B436-4FC8-A8A8-3377FE16AAF8}" type="presOf" srcId="{E1D59B1C-A3E5-48D3-98DD-706DD9378A07}" destId="{B5C3A1FE-3272-4138-87DA-E815315C7BA6}" srcOrd="0" destOrd="0" presId="urn:microsoft.com/office/officeart/2005/8/layout/hierarchy3"/>
    <dgm:cxn modelId="{2BD68847-3C75-4739-B8EB-3C3A04A29CF0}" srcId="{EA36CA61-CDC5-4D05-968E-B1ADA5D7A1A2}" destId="{33E9EF72-D72A-44EF-9C33-EA386861F20E}" srcOrd="0" destOrd="0" parTransId="{1EF6BC92-C75B-44C2-A8B3-68804A942C62}" sibTransId="{A85AE2DC-3DC2-4385-AAC3-367259254CB1}"/>
    <dgm:cxn modelId="{FB182395-6316-406F-B720-5FF0CDFFB60E}" type="presOf" srcId="{DEA027DB-DACA-489C-9D36-557FCCF43A77}" destId="{97DDE6CC-C3A4-499A-97D0-9A330FF6AB88}" srcOrd="0" destOrd="0" presId="urn:microsoft.com/office/officeart/2005/8/layout/hierarchy3"/>
    <dgm:cxn modelId="{2387A7DC-0FFC-4A5D-BF71-61DDE11B8422}" type="presOf" srcId="{AE54EE3E-23D7-4920-A6F0-22A0C8504803}" destId="{409F2B00-78E3-4896-9E24-21CD021CE403}" srcOrd="0" destOrd="0" presId="urn:microsoft.com/office/officeart/2005/8/layout/hierarchy3"/>
    <dgm:cxn modelId="{7EC97442-C69C-40A6-9AF9-36939A65D97E}" srcId="{DEA027DB-DACA-489C-9D36-557FCCF43A77}" destId="{9F6BB777-E81E-4ACC-BE5E-BFA75C1211BD}" srcOrd="1" destOrd="0" parTransId="{07B39AFF-FC38-4CFE-A134-0CD7B39A5E9F}" sibTransId="{DC74B31B-76AC-4473-AD20-F8BAD0E512DA}"/>
    <dgm:cxn modelId="{49944365-1AEB-4820-A018-DACF336DD624}" type="presOf" srcId="{EA36CA61-CDC5-4D05-968E-B1ADA5D7A1A2}" destId="{F8D57ACA-2F5D-49D1-AE7B-8F5FE9F94EF0}" srcOrd="0" destOrd="0" presId="urn:microsoft.com/office/officeart/2005/8/layout/hierarchy3"/>
    <dgm:cxn modelId="{3375DEBE-D05E-4C0B-B504-DF8E029BB1CE}" srcId="{DEA027DB-DACA-489C-9D36-557FCCF43A77}" destId="{EA36CA61-CDC5-4D05-968E-B1ADA5D7A1A2}" srcOrd="0" destOrd="0" parTransId="{0E6F26FD-249A-4BC4-81A4-B31AC8B08A19}" sibTransId="{A4D77DF2-98A1-4DF0-8E31-F66B4D99AB79}"/>
    <dgm:cxn modelId="{815837D2-8CFB-48E1-80AD-D85437689406}" type="presOf" srcId="{33E9EF72-D72A-44EF-9C33-EA386861F20E}" destId="{8989EA6E-529A-4656-BCAF-E6BACCC73738}" srcOrd="0" destOrd="0" presId="urn:microsoft.com/office/officeart/2005/8/layout/hierarchy3"/>
    <dgm:cxn modelId="{B401F647-FF70-4CCF-BE94-A27B5322186E}" type="presOf" srcId="{9F6BB777-E81E-4ACC-BE5E-BFA75C1211BD}" destId="{5074D994-86C5-44F9-A7AB-F07C02845B1D}" srcOrd="0" destOrd="0" presId="urn:microsoft.com/office/officeart/2005/8/layout/hierarchy3"/>
    <dgm:cxn modelId="{6192F8AB-BD4B-4FC1-85B1-3A93193B7B12}" srcId="{9F6BB777-E81E-4ACC-BE5E-BFA75C1211BD}" destId="{E1D59B1C-A3E5-48D3-98DD-706DD9378A07}" srcOrd="0" destOrd="0" parTransId="{AE54EE3E-23D7-4920-A6F0-22A0C8504803}" sibTransId="{46AC46E9-48D5-40EF-B852-869602E1FD7C}"/>
    <dgm:cxn modelId="{25B72728-4092-4D73-8FE2-51745F3C71ED}" type="presParOf" srcId="{97DDE6CC-C3A4-499A-97D0-9A330FF6AB88}" destId="{D77DD30F-2DEB-400A-8DC9-BE3189261164}" srcOrd="0" destOrd="0" presId="urn:microsoft.com/office/officeart/2005/8/layout/hierarchy3"/>
    <dgm:cxn modelId="{9A690148-3437-45B6-969E-456A60C6DE8F}" type="presParOf" srcId="{D77DD30F-2DEB-400A-8DC9-BE3189261164}" destId="{B9C89296-C39C-4A02-A6A9-17AD12761503}" srcOrd="0" destOrd="0" presId="urn:microsoft.com/office/officeart/2005/8/layout/hierarchy3"/>
    <dgm:cxn modelId="{478F7522-9AC0-453E-8869-823807CF1BEC}" type="presParOf" srcId="{B9C89296-C39C-4A02-A6A9-17AD12761503}" destId="{F8D57ACA-2F5D-49D1-AE7B-8F5FE9F94EF0}" srcOrd="0" destOrd="0" presId="urn:microsoft.com/office/officeart/2005/8/layout/hierarchy3"/>
    <dgm:cxn modelId="{13845BAE-3554-44D6-9EAC-FE2B7B559455}" type="presParOf" srcId="{B9C89296-C39C-4A02-A6A9-17AD12761503}" destId="{5A3EBD35-4366-4CA4-8B43-F9C0D597F659}" srcOrd="1" destOrd="0" presId="urn:microsoft.com/office/officeart/2005/8/layout/hierarchy3"/>
    <dgm:cxn modelId="{5AD632A2-9DC0-4C1D-8E54-638C8B6E45E9}" type="presParOf" srcId="{D77DD30F-2DEB-400A-8DC9-BE3189261164}" destId="{1E318464-7E26-4ADA-9841-3011B7EEDC80}" srcOrd="1" destOrd="0" presId="urn:microsoft.com/office/officeart/2005/8/layout/hierarchy3"/>
    <dgm:cxn modelId="{3D6826C7-7442-4F8F-A1A6-0507CA21FEB7}" type="presParOf" srcId="{1E318464-7E26-4ADA-9841-3011B7EEDC80}" destId="{479DDB34-2941-4C36-95A1-D4BF9A0567B7}" srcOrd="0" destOrd="0" presId="urn:microsoft.com/office/officeart/2005/8/layout/hierarchy3"/>
    <dgm:cxn modelId="{F6834680-C1F0-443C-B275-6C9DD4784C19}" type="presParOf" srcId="{1E318464-7E26-4ADA-9841-3011B7EEDC80}" destId="{8989EA6E-529A-4656-BCAF-E6BACCC73738}" srcOrd="1" destOrd="0" presId="urn:microsoft.com/office/officeart/2005/8/layout/hierarchy3"/>
    <dgm:cxn modelId="{D1AAF007-9C1B-4F14-B8A4-3DA17A98C5CF}" type="presParOf" srcId="{97DDE6CC-C3A4-499A-97D0-9A330FF6AB88}" destId="{9379D5CE-FE62-405C-B18C-BDEC005631DC}" srcOrd="1" destOrd="0" presId="urn:microsoft.com/office/officeart/2005/8/layout/hierarchy3"/>
    <dgm:cxn modelId="{727C30D9-0398-4A15-A4D3-34FC4F9F317A}" type="presParOf" srcId="{9379D5CE-FE62-405C-B18C-BDEC005631DC}" destId="{C4F67C15-6361-4EFA-AB74-76CB220FA06B}" srcOrd="0" destOrd="0" presId="urn:microsoft.com/office/officeart/2005/8/layout/hierarchy3"/>
    <dgm:cxn modelId="{5808F10E-E37B-4CF0-A8DA-5F414B09C97B}" type="presParOf" srcId="{C4F67C15-6361-4EFA-AB74-76CB220FA06B}" destId="{5074D994-86C5-44F9-A7AB-F07C02845B1D}" srcOrd="0" destOrd="0" presId="urn:microsoft.com/office/officeart/2005/8/layout/hierarchy3"/>
    <dgm:cxn modelId="{949A646C-ED0A-44E4-B00E-054B40E9A99B}" type="presParOf" srcId="{C4F67C15-6361-4EFA-AB74-76CB220FA06B}" destId="{18A8BD65-2EF6-495F-BFF6-DD92D75395C0}" srcOrd="1" destOrd="0" presId="urn:microsoft.com/office/officeart/2005/8/layout/hierarchy3"/>
    <dgm:cxn modelId="{22D5E705-2184-403D-B914-F5D5027BD471}" type="presParOf" srcId="{9379D5CE-FE62-405C-B18C-BDEC005631DC}" destId="{37735DF5-C97B-4B8B-A3AF-7D128BBB628F}" srcOrd="1" destOrd="0" presId="urn:microsoft.com/office/officeart/2005/8/layout/hierarchy3"/>
    <dgm:cxn modelId="{20D03348-AA62-4B42-A26B-0BD0DDB37A08}" type="presParOf" srcId="{37735DF5-C97B-4B8B-A3AF-7D128BBB628F}" destId="{409F2B00-78E3-4896-9E24-21CD021CE403}" srcOrd="0" destOrd="0" presId="urn:microsoft.com/office/officeart/2005/8/layout/hierarchy3"/>
    <dgm:cxn modelId="{1672FAE6-94B6-48B9-9C9F-7668194F08C2}" type="presParOf" srcId="{37735DF5-C97B-4B8B-A3AF-7D128BBB628F}" destId="{B5C3A1FE-3272-4138-87DA-E815315C7BA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746B13-6959-4778-BF22-66A345683AC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88CB3F-1FEA-4884-A577-CF276A21159D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0" i="0" dirty="0" err="1" smtClean="0">
              <a:latin typeface="Arial" panose="020B0604020202020204" pitchFamily="34" charset="0"/>
              <a:cs typeface="Arial" panose="020B0604020202020204" pitchFamily="34" charset="0"/>
            </a:rPr>
            <a:t>StackNavigator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A552A3-7A77-4CE7-9216-1C62E2EC8CE1}" type="parTrans" cxnId="{4462535D-74E0-4744-B448-DEDA6008520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4C2722-A040-4340-8331-B7A91C5FB5C0}" type="sibTrans" cxnId="{4462535D-74E0-4744-B448-DEDA6008520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60DAC3-CC09-46A2-A713-F2BE3FFE5C18}">
      <dgm:prSet phldrT="[Text]"/>
      <dgm:spPr/>
      <dgm:t>
        <a:bodyPr/>
        <a:lstStyle/>
        <a:p>
          <a:r>
            <a:rPr lang="en-US" b="0" i="0" dirty="0" smtClean="0">
              <a:latin typeface="Arial" panose="020B0604020202020204" pitchFamily="34" charset="0"/>
              <a:cs typeface="Arial" panose="020B0604020202020204" pitchFamily="34" charset="0"/>
            </a:rPr>
            <a:t>Provides a way for your app to transition between screens where each </a:t>
          </a:r>
          <a:r>
            <a:rPr lang="en-US" b="0" i="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new screen is placed on top of a stack</a:t>
          </a:r>
          <a:endParaRPr lang="en-US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215AA9-34F1-48A7-8296-7E124BB3669D}" type="parTrans" cxnId="{1033C992-32E1-47A8-BFCF-B39C945A12D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B5C0FF-3AE7-4EA6-81C1-F521B79FBAC2}" type="sibTrans" cxnId="{1033C992-32E1-47A8-BFCF-B39C945A12D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99873B-F995-4826-B02A-D67AF0CDAD71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0" i="0" dirty="0" err="1" smtClean="0">
              <a:latin typeface="Arial" panose="020B0604020202020204" pitchFamily="34" charset="0"/>
              <a:cs typeface="Arial" panose="020B0604020202020204" pitchFamily="34" charset="0"/>
            </a:rPr>
            <a:t>DrawerNavigator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2DC0A1-E611-4303-8A86-F06673DAAC6C}" type="parTrans" cxnId="{15C989BC-3F87-472B-A2DD-42C82FDE12D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4024E9-6B90-4DEE-9549-5BBB340F8E47}" type="sibTrans" cxnId="{15C989BC-3F87-472B-A2DD-42C82FDE12D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44294B-F09C-4340-A8D8-6B1B6F15297C}">
      <dgm:prSet phldrT="[Text]"/>
      <dgm:spPr/>
      <dgm:t>
        <a:bodyPr/>
        <a:lstStyle/>
        <a:p>
          <a:r>
            <a:rPr lang="en-US" b="0" i="0" dirty="0" smtClean="0">
              <a:latin typeface="Arial" panose="020B0604020202020204" pitchFamily="34" charset="0"/>
              <a:cs typeface="Arial" panose="020B0604020202020204" pitchFamily="34" charset="0"/>
            </a:rPr>
            <a:t>Used to set up a screen with </a:t>
          </a:r>
          <a:r>
            <a:rPr lang="en-US" b="0" i="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drawer</a:t>
          </a:r>
          <a:r>
            <a:rPr lang="en-US" b="0" i="0" dirty="0" smtClean="0">
              <a:latin typeface="Arial" panose="020B0604020202020204" pitchFamily="34" charset="0"/>
              <a:cs typeface="Arial" panose="020B0604020202020204" pitchFamily="34" charset="0"/>
            </a:rPr>
            <a:t> navigation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732AFF-FC0C-4F83-A767-097A5F18EC56}" type="parTrans" cxnId="{CB4C01EB-A471-488F-86C3-8D82513BB6B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BAC34D-23D9-4164-9C95-E6F8163458F2}" type="sibTrans" cxnId="{CB4C01EB-A471-488F-86C3-8D82513BB6B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C2A4B6-F4F8-41E3-83A2-9F7C0017DD82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0" i="0" dirty="0" err="1" smtClean="0">
              <a:latin typeface="Arial" panose="020B0604020202020204" pitchFamily="34" charset="0"/>
              <a:cs typeface="Arial" panose="020B0604020202020204" pitchFamily="34" charset="0"/>
            </a:rPr>
            <a:t>TabNavigator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B67F98-2A52-47FE-A4C4-10B450FBE76D}" type="parTrans" cxnId="{32568593-857A-4949-9C15-3303A036571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6FFCDA-30B2-441A-A3AB-9609AD08E296}" type="sibTrans" cxnId="{32568593-857A-4949-9C15-3303A036571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858AC7-6883-4888-8D38-B314D602BE2A}">
      <dgm:prSet phldrT="[Text]"/>
      <dgm:spPr/>
      <dgm:t>
        <a:bodyPr/>
        <a:lstStyle/>
        <a:p>
          <a:r>
            <a:rPr lang="en-US" b="0" i="0" dirty="0" smtClean="0">
              <a:latin typeface="Arial" panose="020B0604020202020204" pitchFamily="34" charset="0"/>
              <a:cs typeface="Arial" panose="020B0604020202020204" pitchFamily="34" charset="0"/>
            </a:rPr>
            <a:t>Used to set up a screen with several </a:t>
          </a:r>
          <a:r>
            <a:rPr lang="en-US" b="0" i="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tabs</a:t>
          </a:r>
          <a:endParaRPr lang="en-US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E6616A-3C89-46AC-A68E-FEED35F2A507}" type="parTrans" cxnId="{F830A446-0AB1-4490-9941-1C6FAFDACF3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EAA758-20F9-403D-8CE2-8E6764DF57A0}" type="sibTrans" cxnId="{F830A446-0AB1-4490-9941-1C6FAFDACF3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88F925-D51A-47E7-B288-F6F8A0CF3A61}" type="pres">
      <dgm:prSet presAssocID="{21746B13-6959-4778-BF22-66A345683A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FE1863-59FB-43EA-8EEF-C3175CA72F0A}" type="pres">
      <dgm:prSet presAssocID="{F288CB3F-1FEA-4884-A577-CF276A21159D}" presName="linNode" presStyleCnt="0"/>
      <dgm:spPr/>
    </dgm:pt>
    <dgm:pt modelId="{38520285-16C5-48E2-A871-1F7F6B36A14B}" type="pres">
      <dgm:prSet presAssocID="{F288CB3F-1FEA-4884-A577-CF276A21159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3FF821-A403-4E18-9DC5-E0954A663B4C}" type="pres">
      <dgm:prSet presAssocID="{F288CB3F-1FEA-4884-A577-CF276A21159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848E4-F8DD-469B-97F2-E07BFB642F3F}" type="pres">
      <dgm:prSet presAssocID="{684C2722-A040-4340-8331-B7A91C5FB5C0}" presName="sp" presStyleCnt="0"/>
      <dgm:spPr/>
    </dgm:pt>
    <dgm:pt modelId="{8537BA57-CF48-447D-A706-33D01C4F765E}" type="pres">
      <dgm:prSet presAssocID="{9899873B-F995-4826-B02A-D67AF0CDAD71}" presName="linNode" presStyleCnt="0"/>
      <dgm:spPr/>
    </dgm:pt>
    <dgm:pt modelId="{BF3F5242-8084-402C-8D1D-14DB10A5BC46}" type="pres">
      <dgm:prSet presAssocID="{9899873B-F995-4826-B02A-D67AF0CDAD7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B4A6B-6262-42CC-9DB1-8D373F75C197}" type="pres">
      <dgm:prSet presAssocID="{9899873B-F995-4826-B02A-D67AF0CDAD7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E225D-3448-405E-9E4C-E87F05985794}" type="pres">
      <dgm:prSet presAssocID="{734024E9-6B90-4DEE-9549-5BBB340F8E47}" presName="sp" presStyleCnt="0"/>
      <dgm:spPr/>
    </dgm:pt>
    <dgm:pt modelId="{72F427B5-32C4-40C3-9BB2-C8B98AB82DB5}" type="pres">
      <dgm:prSet presAssocID="{FFC2A4B6-F4F8-41E3-83A2-9F7C0017DD82}" presName="linNode" presStyleCnt="0"/>
      <dgm:spPr/>
    </dgm:pt>
    <dgm:pt modelId="{9027ACF4-E62A-4DD7-8AEB-F9583CF30DEC}" type="pres">
      <dgm:prSet presAssocID="{FFC2A4B6-F4F8-41E3-83A2-9F7C0017DD8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234BE-F4E0-4319-B982-3F8537A80498}" type="pres">
      <dgm:prSet presAssocID="{FFC2A4B6-F4F8-41E3-83A2-9F7C0017DD82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17A8CB-83B7-4F42-857D-3EFFADB80372}" type="presOf" srcId="{9899873B-F995-4826-B02A-D67AF0CDAD71}" destId="{BF3F5242-8084-402C-8D1D-14DB10A5BC46}" srcOrd="0" destOrd="0" presId="urn:microsoft.com/office/officeart/2005/8/layout/vList5"/>
    <dgm:cxn modelId="{A23EBFBE-7CBF-4902-A99E-BB64866EE463}" type="presOf" srcId="{FFC2A4B6-F4F8-41E3-83A2-9F7C0017DD82}" destId="{9027ACF4-E62A-4DD7-8AEB-F9583CF30DEC}" srcOrd="0" destOrd="0" presId="urn:microsoft.com/office/officeart/2005/8/layout/vList5"/>
    <dgm:cxn modelId="{F830A446-0AB1-4490-9941-1C6FAFDACF3C}" srcId="{FFC2A4B6-F4F8-41E3-83A2-9F7C0017DD82}" destId="{55858AC7-6883-4888-8D38-B314D602BE2A}" srcOrd="0" destOrd="0" parTransId="{7FE6616A-3C89-46AC-A68E-FEED35F2A507}" sibTransId="{B7EAA758-20F9-403D-8CE2-8E6764DF57A0}"/>
    <dgm:cxn modelId="{36388771-8DBB-48E0-87AF-2F762C3D966B}" type="presOf" srcId="{21746B13-6959-4778-BF22-66A345683AC4}" destId="{DB88F925-D51A-47E7-B288-F6F8A0CF3A61}" srcOrd="0" destOrd="0" presId="urn:microsoft.com/office/officeart/2005/8/layout/vList5"/>
    <dgm:cxn modelId="{24D622D6-7FD3-44A2-8546-90D41EC8F031}" type="presOf" srcId="{E260DAC3-CC09-46A2-A713-F2BE3FFE5C18}" destId="{0A3FF821-A403-4E18-9DC5-E0954A663B4C}" srcOrd="0" destOrd="0" presId="urn:microsoft.com/office/officeart/2005/8/layout/vList5"/>
    <dgm:cxn modelId="{CB4C01EB-A471-488F-86C3-8D82513BB6BB}" srcId="{9899873B-F995-4826-B02A-D67AF0CDAD71}" destId="{E844294B-F09C-4340-A8D8-6B1B6F15297C}" srcOrd="0" destOrd="0" parTransId="{AC732AFF-FC0C-4F83-A767-097A5F18EC56}" sibTransId="{F5BAC34D-23D9-4164-9C95-E6F8163458F2}"/>
    <dgm:cxn modelId="{394B8747-C5E9-4DA9-826D-F882D0A1A14D}" type="presOf" srcId="{55858AC7-6883-4888-8D38-B314D602BE2A}" destId="{1BA234BE-F4E0-4319-B982-3F8537A80498}" srcOrd="0" destOrd="0" presId="urn:microsoft.com/office/officeart/2005/8/layout/vList5"/>
    <dgm:cxn modelId="{4462535D-74E0-4744-B448-DEDA6008520F}" srcId="{21746B13-6959-4778-BF22-66A345683AC4}" destId="{F288CB3F-1FEA-4884-A577-CF276A21159D}" srcOrd="0" destOrd="0" parTransId="{D4A552A3-7A77-4CE7-9216-1C62E2EC8CE1}" sibTransId="{684C2722-A040-4340-8331-B7A91C5FB5C0}"/>
    <dgm:cxn modelId="{AD73D68A-695D-4C01-9AB7-689072A4F3B8}" type="presOf" srcId="{E844294B-F09C-4340-A8D8-6B1B6F15297C}" destId="{68DB4A6B-6262-42CC-9DB1-8D373F75C197}" srcOrd="0" destOrd="0" presId="urn:microsoft.com/office/officeart/2005/8/layout/vList5"/>
    <dgm:cxn modelId="{15C989BC-3F87-472B-A2DD-42C82FDE12D8}" srcId="{21746B13-6959-4778-BF22-66A345683AC4}" destId="{9899873B-F995-4826-B02A-D67AF0CDAD71}" srcOrd="1" destOrd="0" parTransId="{DF2DC0A1-E611-4303-8A86-F06673DAAC6C}" sibTransId="{734024E9-6B90-4DEE-9549-5BBB340F8E47}"/>
    <dgm:cxn modelId="{1033C992-32E1-47A8-BFCF-B39C945A12DF}" srcId="{F288CB3F-1FEA-4884-A577-CF276A21159D}" destId="{E260DAC3-CC09-46A2-A713-F2BE3FFE5C18}" srcOrd="0" destOrd="0" parTransId="{08215AA9-34F1-48A7-8296-7E124BB3669D}" sibTransId="{E8B5C0FF-3AE7-4EA6-81C1-F521B79FBAC2}"/>
    <dgm:cxn modelId="{32568593-857A-4949-9C15-3303A0365716}" srcId="{21746B13-6959-4778-BF22-66A345683AC4}" destId="{FFC2A4B6-F4F8-41E3-83A2-9F7C0017DD82}" srcOrd="2" destOrd="0" parTransId="{B2B67F98-2A52-47FE-A4C4-10B450FBE76D}" sibTransId="{066FFCDA-30B2-441A-A3AB-9609AD08E296}"/>
    <dgm:cxn modelId="{2D0C601E-A9BA-48B9-A3E8-C92A14210C11}" type="presOf" srcId="{F288CB3F-1FEA-4884-A577-CF276A21159D}" destId="{38520285-16C5-48E2-A871-1F7F6B36A14B}" srcOrd="0" destOrd="0" presId="urn:microsoft.com/office/officeart/2005/8/layout/vList5"/>
    <dgm:cxn modelId="{75C7608C-6A4A-42D0-AB3C-5FBB0324D027}" type="presParOf" srcId="{DB88F925-D51A-47E7-B288-F6F8A0CF3A61}" destId="{E9FE1863-59FB-43EA-8EEF-C3175CA72F0A}" srcOrd="0" destOrd="0" presId="urn:microsoft.com/office/officeart/2005/8/layout/vList5"/>
    <dgm:cxn modelId="{F7B5AECD-A0EB-482B-B6BD-687404D0645B}" type="presParOf" srcId="{E9FE1863-59FB-43EA-8EEF-C3175CA72F0A}" destId="{38520285-16C5-48E2-A871-1F7F6B36A14B}" srcOrd="0" destOrd="0" presId="urn:microsoft.com/office/officeart/2005/8/layout/vList5"/>
    <dgm:cxn modelId="{72F68F2C-AF91-4BDD-A71D-0241F26A83CE}" type="presParOf" srcId="{E9FE1863-59FB-43EA-8EEF-C3175CA72F0A}" destId="{0A3FF821-A403-4E18-9DC5-E0954A663B4C}" srcOrd="1" destOrd="0" presId="urn:microsoft.com/office/officeart/2005/8/layout/vList5"/>
    <dgm:cxn modelId="{1E0DB21A-327A-4504-AE0D-C46EA2616632}" type="presParOf" srcId="{DB88F925-D51A-47E7-B288-F6F8A0CF3A61}" destId="{DA5848E4-F8DD-469B-97F2-E07BFB642F3F}" srcOrd="1" destOrd="0" presId="urn:microsoft.com/office/officeart/2005/8/layout/vList5"/>
    <dgm:cxn modelId="{0D6D7319-1AAD-4DF6-B0DC-748E161A0A5E}" type="presParOf" srcId="{DB88F925-D51A-47E7-B288-F6F8A0CF3A61}" destId="{8537BA57-CF48-447D-A706-33D01C4F765E}" srcOrd="2" destOrd="0" presId="urn:microsoft.com/office/officeart/2005/8/layout/vList5"/>
    <dgm:cxn modelId="{30553142-13E5-4FB3-9FA1-53DE59C9E90A}" type="presParOf" srcId="{8537BA57-CF48-447D-A706-33D01C4F765E}" destId="{BF3F5242-8084-402C-8D1D-14DB10A5BC46}" srcOrd="0" destOrd="0" presId="urn:microsoft.com/office/officeart/2005/8/layout/vList5"/>
    <dgm:cxn modelId="{6EC5C1FA-A32D-473D-85D7-45F63253D8E3}" type="presParOf" srcId="{8537BA57-CF48-447D-A706-33D01C4F765E}" destId="{68DB4A6B-6262-42CC-9DB1-8D373F75C197}" srcOrd="1" destOrd="0" presId="urn:microsoft.com/office/officeart/2005/8/layout/vList5"/>
    <dgm:cxn modelId="{C72D0579-FC5A-4C63-8482-99A7F7B475BD}" type="presParOf" srcId="{DB88F925-D51A-47E7-B288-F6F8A0CF3A61}" destId="{8A4E225D-3448-405E-9E4C-E87F05985794}" srcOrd="3" destOrd="0" presId="urn:microsoft.com/office/officeart/2005/8/layout/vList5"/>
    <dgm:cxn modelId="{64FF758C-3146-477E-A876-694665C69D12}" type="presParOf" srcId="{DB88F925-D51A-47E7-B288-F6F8A0CF3A61}" destId="{72F427B5-32C4-40C3-9BB2-C8B98AB82DB5}" srcOrd="4" destOrd="0" presId="urn:microsoft.com/office/officeart/2005/8/layout/vList5"/>
    <dgm:cxn modelId="{910F9874-C70D-42CD-A16D-23225E444FF5}" type="presParOf" srcId="{72F427B5-32C4-40C3-9BB2-C8B98AB82DB5}" destId="{9027ACF4-E62A-4DD7-8AEB-F9583CF30DEC}" srcOrd="0" destOrd="0" presId="urn:microsoft.com/office/officeart/2005/8/layout/vList5"/>
    <dgm:cxn modelId="{3BFF2AFA-AC81-4759-A684-503119DC5A33}" type="presParOf" srcId="{72F427B5-32C4-40C3-9BB2-C8B98AB82DB5}" destId="{1BA234BE-F4E0-4319-B982-3F8537A804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3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2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73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0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22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34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65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8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89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69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5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E90E-2504-4826-81E4-66C7B83B9C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SESSION 2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752600"/>
            <a:ext cx="8534400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WELCOME TO THE </a:t>
            </a:r>
            <a:r>
              <a:rPr lang="en-US" sz="3600" dirty="0" smtClean="0">
                <a:solidFill>
                  <a:srgbClr val="FF0000"/>
                </a:solidFill>
              </a:rPr>
              <a:t>REACT NATIVE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share knowledge</a:t>
            </a:r>
          </a:p>
        </p:txBody>
      </p:sp>
    </p:spTree>
    <p:extLst>
      <p:ext uri="{BB962C8B-B14F-4D97-AF65-F5344CB8AC3E}">
        <p14:creationId xmlns:p14="http://schemas.microsoft.com/office/powerpoint/2010/main" val="16116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0"/>
            <a:ext cx="7543800" cy="381000"/>
          </a:xfrm>
        </p:spPr>
        <p:txBody>
          <a:bodyPr>
            <a:noAutofit/>
          </a:bodyPr>
          <a:lstStyle/>
          <a:p>
            <a:pPr lvl="0" algn="l"/>
            <a:r>
              <a:rPr lang="en-US" sz="2500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FlatList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/&gt;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7821116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IV.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Component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92266432"/>
              </p:ext>
            </p:extLst>
          </p:nvPr>
        </p:nvGraphicFramePr>
        <p:xfrm>
          <a:off x="762000" y="1752600"/>
          <a:ext cx="7467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7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4" y="3962400"/>
            <a:ext cx="6668431" cy="2410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81" y="457200"/>
            <a:ext cx="6668431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V. Export Component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729158575"/>
              </p:ext>
            </p:extLst>
          </p:nvPr>
        </p:nvGraphicFramePr>
        <p:xfrm>
          <a:off x="609600" y="1304636"/>
          <a:ext cx="78486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43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 smtClean="0">
                <a:latin typeface="Arial" panose="020B0604020202020204" pitchFamily="34" charset="0"/>
                <a:cs typeface="Arial" pitchFamily="34" charset="0"/>
              </a:rPr>
              <a:t>VI.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React Navigation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4800" y="2971800"/>
            <a:ext cx="18288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Navigators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5230030"/>
              </p:ext>
            </p:extLst>
          </p:nvPr>
        </p:nvGraphicFramePr>
        <p:xfrm>
          <a:off x="2286000" y="1905000"/>
          <a:ext cx="6477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5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634" y="1066800"/>
            <a:ext cx="2356977" cy="419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21" y="1066800"/>
            <a:ext cx="2270125" cy="419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046018"/>
            <a:ext cx="2357438" cy="4191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01523" y="575419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StackNavigator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0828" y="575419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DrawerNavigator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0066" y="5754193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TabNavigator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2098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Touchable Highlight</a:t>
            </a:r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Gesture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Responder &amp; Pan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Responder</a:t>
            </a:r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List V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iew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Component</a:t>
            </a:r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Export Component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Navigators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Navigator IOS</a:t>
            </a:r>
          </a:p>
        </p:txBody>
      </p:sp>
    </p:spTree>
    <p:extLst>
      <p:ext uri="{BB962C8B-B14F-4D97-AF65-F5344CB8AC3E}">
        <p14:creationId xmlns:p14="http://schemas.microsoft.com/office/powerpoint/2010/main" val="2086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Arial" pitchFamily="34" charset="0"/>
                <a:cs typeface="Arial" pitchFamily="34" charset="0"/>
              </a:rPr>
              <a:t>I.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Tappable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Components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241176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TouchableHighLight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/&gt;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TouchableOpacity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/&gt;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TouchableWithoutFeedback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/&gt;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TouchableNativeFeedback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/&gt;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329965"/>
            <a:ext cx="4571748" cy="34288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84596" y="403860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&lt;Button /&gt;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v0.37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25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81387"/>
              </p:ext>
            </p:extLst>
          </p:nvPr>
        </p:nvGraphicFramePr>
        <p:xfrm>
          <a:off x="914400" y="2667000"/>
          <a:ext cx="7467600" cy="303370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19400"/>
                <a:gridCol w="1676400"/>
                <a:gridCol w="1143000"/>
                <a:gridCol w="990600"/>
                <a:gridCol w="838200"/>
              </a:tblGrid>
              <a:tr h="46133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KIND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DIFFERENCE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386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UI Feedback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iOS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386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TouchableHighLight</a:t>
                      </a:r>
                      <a:r>
                        <a:rPr lang="en-US" sz="1400" dirty="0" smtClean="0"/>
                        <a:t> /&gt;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Handle Touches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TouchableOpacity</a:t>
                      </a:r>
                      <a:r>
                        <a:rPr lang="en-US" sz="1400" dirty="0" smtClean="0"/>
                        <a:t> /&gt;</a:t>
                      </a:r>
                      <a:endParaRPr lang="en-US" sz="1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08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TouchableWithoutFeedback</a:t>
                      </a:r>
                      <a:r>
                        <a:rPr lang="en-US" sz="1400" dirty="0" smtClean="0"/>
                        <a:t>  /&gt;</a:t>
                      </a:r>
                      <a:endParaRPr lang="en-US" sz="1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TouchableNativeFeedback</a:t>
                      </a:r>
                      <a:r>
                        <a:rPr lang="en-US" sz="1400" dirty="0" smtClean="0"/>
                        <a:t>  /&gt; 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10668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Tappable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Components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426" y="381000"/>
            <a:ext cx="7086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TouchableHighLight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/&gt;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3200400"/>
            <a:ext cx="7110076" cy="28348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5326" y="1524000"/>
            <a:ext cx="6312947" cy="1420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have one child (not zero or more than one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you wish to have several child components,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wrap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them 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&lt;View /&gt;.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8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82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II. Gesture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Responder &amp; Pan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Responder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5867400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Responder 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85648252"/>
              </p:ext>
            </p:extLst>
          </p:nvPr>
        </p:nvGraphicFramePr>
        <p:xfrm>
          <a:off x="2945732" y="1163783"/>
          <a:ext cx="6122067" cy="4398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828800"/>
            <a:ext cx="487184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Authorized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onStartShouldSetResponder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=&gt; true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onMoveShouldSetResponder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=&gt; true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4038600"/>
            <a:ext cx="5692584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arent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View wants to prevent the child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ecoming responder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 a touch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onStartShouldSetResponderCapture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=&gt;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onMoveShouldSetResponderCapture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=&gt; true</a:t>
            </a:r>
          </a:p>
        </p:txBody>
      </p:sp>
    </p:spTree>
    <p:extLst>
      <p:ext uri="{BB962C8B-B14F-4D97-AF65-F5344CB8AC3E}">
        <p14:creationId xmlns:p14="http://schemas.microsoft.com/office/powerpoint/2010/main" val="20443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858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II. Gesture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Responder &amp; Pan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Responder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1" y="2514600"/>
            <a:ext cx="7724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543800" cy="1143000"/>
          </a:xfrm>
        </p:spPr>
        <p:txBody>
          <a:bodyPr>
            <a:normAutofit/>
          </a:bodyPr>
          <a:lstStyle/>
          <a:p>
            <a:pPr lvl="0" algn="l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III. List View Components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2590800"/>
            <a:ext cx="2493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ScrollView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/&gt;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ListView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/&gt;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FlatList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/&gt;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24000"/>
            <a:ext cx="2799645" cy="472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61973" y="43711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v0.44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83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7543800" cy="381000"/>
          </a:xfrm>
        </p:spPr>
        <p:txBody>
          <a:bodyPr>
            <a:noAutofit/>
          </a:bodyPr>
          <a:lstStyle/>
          <a:p>
            <a:pPr lvl="0" algn="l"/>
            <a:r>
              <a:rPr lang="en-US" sz="2500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ListView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/&gt;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09" y="1295400"/>
            <a:ext cx="8373644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289</Words>
  <Application>Microsoft Office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Horizon</vt:lpstr>
      <vt:lpstr>Office Theme</vt:lpstr>
      <vt:lpstr>WELCOME TO THE REACT NATIVE  share knowledge</vt:lpstr>
      <vt:lpstr>CONTENT</vt:lpstr>
      <vt:lpstr>I. Tappable Components</vt:lpstr>
      <vt:lpstr>PowerPoint Presentation</vt:lpstr>
      <vt:lpstr>&lt;TouchableHighLight /&gt;</vt:lpstr>
      <vt:lpstr>II. Gesture Responder &amp; Pan Responder</vt:lpstr>
      <vt:lpstr>II. Gesture Responder &amp; Pan Responder</vt:lpstr>
      <vt:lpstr>III. List View Components</vt:lpstr>
      <vt:lpstr>&lt;ListView /&gt;</vt:lpstr>
      <vt:lpstr>&lt;FlatList /&gt;</vt:lpstr>
      <vt:lpstr>IV. Truyền tham số cho Component</vt:lpstr>
      <vt:lpstr>PowerPoint Presentation</vt:lpstr>
      <vt:lpstr>V. Export Component</vt:lpstr>
      <vt:lpstr>VI. React Navigation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REACT NATIVE  TRANING CLASS</dc:title>
  <dc:creator>HOAXUYENCHI</dc:creator>
  <cp:lastModifiedBy>Quy Hoang Thanh</cp:lastModifiedBy>
  <cp:revision>43</cp:revision>
  <dcterms:created xsi:type="dcterms:W3CDTF">2018-01-20T16:23:10Z</dcterms:created>
  <dcterms:modified xsi:type="dcterms:W3CDTF">2018-01-24T09:57:36Z</dcterms:modified>
</cp:coreProperties>
</file>