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36" autoAdjust="0"/>
  </p:normalViewPr>
  <p:slideViewPr>
    <p:cSldViewPr>
      <p:cViewPr varScale="1">
        <p:scale>
          <a:sx n="85" d="100"/>
          <a:sy n="85" d="100"/>
        </p:scale>
        <p:origin x="-136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3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2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73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0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22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34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65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8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89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69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5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08EE90E-2504-4826-81E4-66C7B83B9CA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EE90E-2504-4826-81E4-66C7B83B9CAF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SESSION 2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752600"/>
            <a:ext cx="8534400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WELCOME TO THE </a:t>
            </a:r>
            <a:r>
              <a:rPr lang="en-US" sz="3600" dirty="0" smtClean="0">
                <a:solidFill>
                  <a:srgbClr val="FF0000"/>
                </a:solidFill>
              </a:rPr>
              <a:t>REACT NATIVE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TRANING CLASS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16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CONTENT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752599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Touchable Highlight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Arial" pitchFamily="34" charset="0"/>
                <a:cs typeface="Arial" pitchFamily="34" charset="0"/>
              </a:rPr>
              <a:t>Gesture Responder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Arial" pitchFamily="34" charset="0"/>
                <a:cs typeface="Arial" pitchFamily="34" charset="0"/>
              </a:rPr>
              <a:t>Pan Responder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Arial" pitchFamily="34" charset="0"/>
                <a:cs typeface="Arial" pitchFamily="34" charset="0"/>
              </a:rPr>
              <a:t>List View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Export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Component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tham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Component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Navigators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Navigator IOS</a:t>
            </a:r>
          </a:p>
        </p:txBody>
      </p:sp>
    </p:spTree>
    <p:extLst>
      <p:ext uri="{BB962C8B-B14F-4D97-AF65-F5344CB8AC3E}">
        <p14:creationId xmlns:p14="http://schemas.microsoft.com/office/powerpoint/2010/main" val="2086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Arial" pitchFamily="34" charset="0"/>
                <a:cs typeface="Arial" pitchFamily="34" charset="0"/>
              </a:rPr>
              <a:t>I.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Touchable Components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241176"/>
            <a:ext cx="8001000" cy="245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TouchableHighLight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/&gt;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TouchableOpacity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/&gt;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TouchableWithoutFeedback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/&gt;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TouchableNativeFeedback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/&gt; Work only Android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252" y="1447800"/>
            <a:ext cx="4571748" cy="342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5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TouchableHighLight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/&gt;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24" y="2362200"/>
            <a:ext cx="7110076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49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Horizon</vt:lpstr>
      <vt:lpstr>Office Theme</vt:lpstr>
      <vt:lpstr>WELCOME TO THE REACT NATIVE  TRANING CLASS</vt:lpstr>
      <vt:lpstr>CONTENT</vt:lpstr>
      <vt:lpstr>I. Touchable Components</vt:lpstr>
      <vt:lpstr>&lt;TouchableHighLight /&gt;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REACT NATIVE  TRANING CLASS</dc:title>
  <dc:creator>HOAXUYENCHI</dc:creator>
  <cp:lastModifiedBy>HOAXUYENCHI</cp:lastModifiedBy>
  <cp:revision>7</cp:revision>
  <dcterms:created xsi:type="dcterms:W3CDTF">2018-01-20T16:23:10Z</dcterms:created>
  <dcterms:modified xsi:type="dcterms:W3CDTF">2018-01-20T17:41:56Z</dcterms:modified>
</cp:coreProperties>
</file>