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y Hoang Thanh" initials="QHT" lastIdx="1" clrIdx="0">
    <p:extLst>
      <p:ext uri="{19B8F6BF-5375-455C-9EA6-DF929625EA0E}">
        <p15:presenceInfo xmlns:p15="http://schemas.microsoft.com/office/powerpoint/2012/main" userId="S-1-5-21-1990857498-2260430706-2248675484-28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36" autoAdjust="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6ED6-615A-420E-AC3A-F7731DF7EFB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31D42-5958-44A1-87AB-AB0772254FF8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8D8FF8-7141-40A7-A2F4-9AAD8E809014}" type="parTrans" cxnId="{6D1AFCE2-2568-4454-B9C0-465550CF7479}">
      <dgm:prSet/>
      <dgm:spPr/>
      <dgm:t>
        <a:bodyPr/>
        <a:lstStyle/>
        <a:p>
          <a:endParaRPr lang="en-US"/>
        </a:p>
      </dgm:t>
    </dgm:pt>
    <dgm:pt modelId="{13A31F44-1137-44C2-A2C4-CF78C3B373A9}" type="sibTrans" cxnId="{6D1AFCE2-2568-4454-B9C0-465550CF7479}">
      <dgm:prSet/>
      <dgm:spPr/>
      <dgm:t>
        <a:bodyPr/>
        <a:lstStyle/>
        <a:p>
          <a:endParaRPr lang="en-US"/>
        </a:p>
      </dgm:t>
    </dgm:pt>
    <dgm:pt modelId="{529503FA-F08B-4C18-9F53-21D2A2E3CA38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171CCE-E536-4CED-8809-C7DC42EB91F8}" type="parTrans" cxnId="{12DEA38D-E2C4-4FAB-AC4C-CCC0DA18984E}">
      <dgm:prSet/>
      <dgm:spPr/>
      <dgm:t>
        <a:bodyPr/>
        <a:lstStyle/>
        <a:p>
          <a:endParaRPr lang="en-US"/>
        </a:p>
      </dgm:t>
    </dgm:pt>
    <dgm:pt modelId="{01E3FA81-20AE-415E-A4DB-33B5215E04F5}" type="sibTrans" cxnId="{12DEA38D-E2C4-4FAB-AC4C-CCC0DA18984E}">
      <dgm:prSet/>
      <dgm:spPr/>
      <dgm:t>
        <a:bodyPr/>
        <a:lstStyle/>
        <a:p>
          <a:endParaRPr lang="en-US"/>
        </a:p>
      </dgm:t>
    </dgm:pt>
    <dgm:pt modelId="{CE8D7410-695B-41FE-9DF3-B09D6A5FC80E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AEE8B-5DBF-40B1-BE83-F514F7AA5CD0}" type="parTrans" cxnId="{33938F0C-2B1F-4734-8A0E-F395B79C933A}">
      <dgm:prSet/>
      <dgm:spPr/>
      <dgm:t>
        <a:bodyPr/>
        <a:lstStyle/>
        <a:p>
          <a:endParaRPr lang="en-US"/>
        </a:p>
      </dgm:t>
    </dgm:pt>
    <dgm:pt modelId="{BCB4BBBC-4109-48A3-B815-BB136B317AD8}" type="sibTrans" cxnId="{33938F0C-2B1F-4734-8A0E-F395B79C933A}">
      <dgm:prSet/>
      <dgm:spPr/>
      <dgm:t>
        <a:bodyPr/>
        <a:lstStyle/>
        <a:p>
          <a:endParaRPr lang="en-US"/>
        </a:p>
      </dgm:t>
    </dgm:pt>
    <dgm:pt modelId="{D200FAA2-DA41-431E-99B4-CE852F239D5B}" type="pres">
      <dgm:prSet presAssocID="{30006ED6-615A-420E-AC3A-F7731DF7EFB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37C6CB-3943-42E1-B56E-F2F8A297B688}" type="pres">
      <dgm:prSet presAssocID="{3A931D42-5958-44A1-87AB-AB0772254FF8}" presName="Accent1" presStyleCnt="0"/>
      <dgm:spPr/>
    </dgm:pt>
    <dgm:pt modelId="{CB4B68AE-99B9-4F73-A103-F7D238719E7C}" type="pres">
      <dgm:prSet presAssocID="{3A931D42-5958-44A1-87AB-AB0772254FF8}" presName="Accent" presStyleLbl="node1" presStyleIdx="0" presStyleCnt="3" custLinFactNeighborX="63066" custLinFactNeighborY="-389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8D0BBA9-F5D3-4DAE-9D8C-DE8D01C01ACA}" type="pres">
      <dgm:prSet presAssocID="{3A931D42-5958-44A1-87AB-AB0772254FF8}" presName="Parent1" presStyleLbl="revTx" presStyleIdx="0" presStyleCnt="3" custScaleX="115793" custLinFactX="11936" custLinFactNeighborX="100000" custLinFactNeighborY="-169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1400C-DED4-4E88-A225-055F2482AE65}" type="pres">
      <dgm:prSet presAssocID="{529503FA-F08B-4C18-9F53-21D2A2E3CA38}" presName="Accent2" presStyleCnt="0"/>
      <dgm:spPr/>
    </dgm:pt>
    <dgm:pt modelId="{A2754696-EDBD-4E03-ABE8-91AF6B475C64}" type="pres">
      <dgm:prSet presAssocID="{529503FA-F08B-4C18-9F53-21D2A2E3CA38}" presName="Accent" presStyleLbl="node1" presStyleIdx="1" presStyleCnt="3" custLinFactNeighborX="63887" custLinFactNeighborY="-1397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D7CA765D-6677-4507-8D75-DCCE736983D3}" type="pres">
      <dgm:prSet presAssocID="{529503FA-F08B-4C18-9F53-21D2A2E3CA38}" presName="Parent2" presStyleLbl="revTx" presStyleIdx="1" presStyleCnt="3" custScaleX="113960" custLinFactX="21940" custLinFactNeighborX="100000" custLinFactNeighborY="-102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9A83-14B3-44A0-832C-ADB78DDC31D2}" type="pres">
      <dgm:prSet presAssocID="{CE8D7410-695B-41FE-9DF3-B09D6A5FC80E}" presName="Accent3" presStyleCnt="0"/>
      <dgm:spPr/>
    </dgm:pt>
    <dgm:pt modelId="{9BE3160D-F3B8-42D5-A32E-AB018494B2C5}" type="pres">
      <dgm:prSet presAssocID="{CE8D7410-695B-41FE-9DF3-B09D6A5FC80E}" presName="Accent" presStyleLbl="node1" presStyleIdx="2" presStyleCnt="3" custLinFactNeighborX="74883" custLinFactNeighborY="-698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2917357-A89F-4B66-BC6B-1AA85F9E97AD}" type="pres">
      <dgm:prSet presAssocID="{CE8D7410-695B-41FE-9DF3-B09D6A5FC80E}" presName="Parent3" presStyleLbl="revTx" presStyleIdx="2" presStyleCnt="3" custLinFactX="17482" custLinFactNeighborX="100000" custLinFactNeighborY="-59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90484-BFE0-4679-BD19-E4857F3D6A66}" type="presOf" srcId="{3A931D42-5958-44A1-87AB-AB0772254FF8}" destId="{A8D0BBA9-F5D3-4DAE-9D8C-DE8D01C01ACA}" srcOrd="0" destOrd="0" presId="urn:microsoft.com/office/officeart/2009/layout/CircleArrowProcess"/>
    <dgm:cxn modelId="{56C8BCB3-0BF2-45D9-B719-D6C7D4D76F66}" type="presOf" srcId="{CE8D7410-695B-41FE-9DF3-B09D6A5FC80E}" destId="{E2917357-A89F-4B66-BC6B-1AA85F9E97AD}" srcOrd="0" destOrd="0" presId="urn:microsoft.com/office/officeart/2009/layout/CircleArrowProcess"/>
    <dgm:cxn modelId="{12DEA38D-E2C4-4FAB-AC4C-CCC0DA18984E}" srcId="{30006ED6-615A-420E-AC3A-F7731DF7EFB3}" destId="{529503FA-F08B-4C18-9F53-21D2A2E3CA38}" srcOrd="1" destOrd="0" parTransId="{68171CCE-E536-4CED-8809-C7DC42EB91F8}" sibTransId="{01E3FA81-20AE-415E-A4DB-33B5215E04F5}"/>
    <dgm:cxn modelId="{1C373C5D-F146-4BB9-9C79-8D4FF2FC7030}" type="presOf" srcId="{30006ED6-615A-420E-AC3A-F7731DF7EFB3}" destId="{D200FAA2-DA41-431E-99B4-CE852F239D5B}" srcOrd="0" destOrd="0" presId="urn:microsoft.com/office/officeart/2009/layout/CircleArrowProcess"/>
    <dgm:cxn modelId="{80FD38E5-FCFA-40FD-B32B-73509A365FE2}" type="presOf" srcId="{529503FA-F08B-4C18-9F53-21D2A2E3CA38}" destId="{D7CA765D-6677-4507-8D75-DCCE736983D3}" srcOrd="0" destOrd="0" presId="urn:microsoft.com/office/officeart/2009/layout/CircleArrowProcess"/>
    <dgm:cxn modelId="{33938F0C-2B1F-4734-8A0E-F395B79C933A}" srcId="{30006ED6-615A-420E-AC3A-F7731DF7EFB3}" destId="{CE8D7410-695B-41FE-9DF3-B09D6A5FC80E}" srcOrd="2" destOrd="0" parTransId="{028AEE8B-5DBF-40B1-BE83-F514F7AA5CD0}" sibTransId="{BCB4BBBC-4109-48A3-B815-BB136B317AD8}"/>
    <dgm:cxn modelId="{6D1AFCE2-2568-4454-B9C0-465550CF7479}" srcId="{30006ED6-615A-420E-AC3A-F7731DF7EFB3}" destId="{3A931D42-5958-44A1-87AB-AB0772254FF8}" srcOrd="0" destOrd="0" parTransId="{208D8FF8-7141-40A7-A2F4-9AAD8E809014}" sibTransId="{13A31F44-1137-44C2-A2C4-CF78C3B373A9}"/>
    <dgm:cxn modelId="{738E34BC-99B4-47C9-A3E0-C5B79BD2912D}" type="presParOf" srcId="{D200FAA2-DA41-431E-99B4-CE852F239D5B}" destId="{5A37C6CB-3943-42E1-B56E-F2F8A297B688}" srcOrd="0" destOrd="0" presId="urn:microsoft.com/office/officeart/2009/layout/CircleArrowProcess"/>
    <dgm:cxn modelId="{9714ADFC-CE17-4767-99F1-B463DB0AFE71}" type="presParOf" srcId="{5A37C6CB-3943-42E1-B56E-F2F8A297B688}" destId="{CB4B68AE-99B9-4F73-A103-F7D238719E7C}" srcOrd="0" destOrd="0" presId="urn:microsoft.com/office/officeart/2009/layout/CircleArrowProcess"/>
    <dgm:cxn modelId="{0106295C-825C-40E6-A284-82A4A75283AA}" type="presParOf" srcId="{D200FAA2-DA41-431E-99B4-CE852F239D5B}" destId="{A8D0BBA9-F5D3-4DAE-9D8C-DE8D01C01ACA}" srcOrd="1" destOrd="0" presId="urn:microsoft.com/office/officeart/2009/layout/CircleArrowProcess"/>
    <dgm:cxn modelId="{F04BA5DA-39C2-4F02-921E-99211D4A3FE0}" type="presParOf" srcId="{D200FAA2-DA41-431E-99B4-CE852F239D5B}" destId="{B371400C-DED4-4E88-A225-055F2482AE65}" srcOrd="2" destOrd="0" presId="urn:microsoft.com/office/officeart/2009/layout/CircleArrowProcess"/>
    <dgm:cxn modelId="{D610560B-FD02-4421-9BEB-2C5C633F800B}" type="presParOf" srcId="{B371400C-DED4-4E88-A225-055F2482AE65}" destId="{A2754696-EDBD-4E03-ABE8-91AF6B475C64}" srcOrd="0" destOrd="0" presId="urn:microsoft.com/office/officeart/2009/layout/CircleArrowProcess"/>
    <dgm:cxn modelId="{34C45035-6C21-4EEB-AA7D-B9BD6458F2A1}" type="presParOf" srcId="{D200FAA2-DA41-431E-99B4-CE852F239D5B}" destId="{D7CA765D-6677-4507-8D75-DCCE736983D3}" srcOrd="3" destOrd="0" presId="urn:microsoft.com/office/officeart/2009/layout/CircleArrowProcess"/>
    <dgm:cxn modelId="{D9BBEA43-A077-4A09-A4BB-66584D5CD208}" type="presParOf" srcId="{D200FAA2-DA41-431E-99B4-CE852F239D5B}" destId="{1C979A83-14B3-44A0-832C-ADB78DDC31D2}" srcOrd="4" destOrd="0" presId="urn:microsoft.com/office/officeart/2009/layout/CircleArrowProcess"/>
    <dgm:cxn modelId="{6E6ADA73-61A0-49F0-A85F-E8408D1DAAC8}" type="presParOf" srcId="{1C979A83-14B3-44A0-832C-ADB78DDC31D2}" destId="{9BE3160D-F3B8-42D5-A32E-AB018494B2C5}" srcOrd="0" destOrd="0" presId="urn:microsoft.com/office/officeart/2009/layout/CircleArrowProcess"/>
    <dgm:cxn modelId="{D578ECBB-D459-468F-8CAF-FEF9B2469F6B}" type="presParOf" srcId="{D200FAA2-DA41-431E-99B4-CE852F239D5B}" destId="{E2917357-A89F-4B66-BC6B-1AA85F9E97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68AE-99B9-4F73-A103-F7D238719E7C}">
      <dsp:nvSpPr>
        <dsp:cNvPr id="0" name=""/>
        <dsp:cNvSpPr/>
      </dsp:nvSpPr>
      <dsp:spPr>
        <a:xfrm>
          <a:off x="3631707" y="-8237"/>
          <a:ext cx="2117268" cy="21175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0BBA9-F5D3-4DAE-9D8C-DE8D01C01ACA}">
      <dsp:nvSpPr>
        <dsp:cNvPr id="0" name=""/>
        <dsp:cNvSpPr/>
      </dsp:nvSpPr>
      <dsp:spPr>
        <a:xfrm>
          <a:off x="3988468" y="665016"/>
          <a:ext cx="1362334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88468" y="665016"/>
        <a:ext cx="1362334" cy="588121"/>
      </dsp:txXfrm>
    </dsp:sp>
    <dsp:sp modelId="{A2754696-EDBD-4E03-ABE8-91AF6B475C64}">
      <dsp:nvSpPr>
        <dsp:cNvPr id="0" name=""/>
        <dsp:cNvSpPr/>
      </dsp:nvSpPr>
      <dsp:spPr>
        <a:xfrm>
          <a:off x="3061026" y="1187130"/>
          <a:ext cx="2117268" cy="21175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A765D-6677-4507-8D75-DCCE736983D3}">
      <dsp:nvSpPr>
        <dsp:cNvPr id="0" name=""/>
        <dsp:cNvSpPr/>
      </dsp:nvSpPr>
      <dsp:spPr>
        <a:xfrm>
          <a:off x="3531272" y="1927783"/>
          <a:ext cx="1340768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1272" y="1927783"/>
        <a:ext cx="1340768" cy="588121"/>
      </dsp:txXfrm>
    </dsp:sp>
    <dsp:sp modelId="{9BE3160D-F3B8-42D5-A32E-AB018494B2C5}">
      <dsp:nvSpPr>
        <dsp:cNvPr id="0" name=""/>
        <dsp:cNvSpPr/>
      </dsp:nvSpPr>
      <dsp:spPr>
        <a:xfrm>
          <a:off x="3809293" y="2566324"/>
          <a:ext cx="1819061" cy="18197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17357-A89F-4B66-BC6B-1AA85F9E97AD}">
      <dsp:nvSpPr>
        <dsp:cNvPr id="0" name=""/>
        <dsp:cNvSpPr/>
      </dsp:nvSpPr>
      <dsp:spPr>
        <a:xfrm>
          <a:off x="4149406" y="3178530"/>
          <a:ext cx="1176525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9406" y="3178530"/>
        <a:ext cx="1176525" cy="588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3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7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34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89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9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SESSION 2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534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WELCOME TO THE </a:t>
            </a:r>
            <a:r>
              <a:rPr lang="en-US" sz="3600" dirty="0" smtClean="0">
                <a:solidFill>
                  <a:srgbClr val="FF0000"/>
                </a:solidFill>
              </a:rPr>
              <a:t>REACT NATIVE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TRANING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6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09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Touchable Highlight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Gesture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Responder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List V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iew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Component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Export Component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Navigators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Navigator IOS</a:t>
            </a:r>
          </a:p>
        </p:txBody>
      </p:sp>
    </p:spTree>
    <p:extLst>
      <p:ext uri="{BB962C8B-B14F-4D97-AF65-F5344CB8AC3E}">
        <p14:creationId xmlns:p14="http://schemas.microsoft.com/office/powerpoint/2010/main" val="2086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Tappable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Components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41176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TouchableOpacity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TouchableWithoutFeedback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TouchableNativeFeedback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29965"/>
            <a:ext cx="4571748" cy="3428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4596" y="40386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/&gt;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v0.37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81387"/>
              </p:ext>
            </p:extLst>
          </p:nvPr>
        </p:nvGraphicFramePr>
        <p:xfrm>
          <a:off x="914400" y="2667000"/>
          <a:ext cx="7467600" cy="30337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19400"/>
                <a:gridCol w="1676400"/>
                <a:gridCol w="1143000"/>
                <a:gridCol w="990600"/>
                <a:gridCol w="838200"/>
              </a:tblGrid>
              <a:tr h="46133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386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 Feedback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38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TouchableHighLight</a:t>
                      </a:r>
                      <a:r>
                        <a:rPr lang="en-US" sz="1400" dirty="0" smtClean="0"/>
                        <a:t> /&gt;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Handle Touches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TouchableOpacity</a:t>
                      </a:r>
                      <a:r>
                        <a:rPr lang="en-US" sz="1400" dirty="0" smtClean="0"/>
                        <a:t>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TouchableWithoutFeedback</a:t>
                      </a:r>
                      <a:r>
                        <a:rPr lang="en-US" sz="1400" dirty="0" smtClean="0"/>
                        <a:t> 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TouchableNativeFeedback</a:t>
                      </a:r>
                      <a:r>
                        <a:rPr lang="en-US" sz="1400" dirty="0" smtClean="0"/>
                        <a:t>  /&gt; 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066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Tappable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Components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26" y="381000"/>
            <a:ext cx="7086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00400"/>
            <a:ext cx="7110076" cy="2834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5326" y="1524000"/>
            <a:ext cx="631294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one child (not zero or more than 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wish to have several child components,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&lt;View /&gt;.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867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5648252"/>
              </p:ext>
            </p:extLst>
          </p:nvPr>
        </p:nvGraphicFramePr>
        <p:xfrm>
          <a:off x="2945732" y="1163783"/>
          <a:ext cx="6122067" cy="43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28800"/>
            <a:ext cx="48718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onStartShouldSetResponder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onMoveShouldSetResponder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4038600"/>
            <a:ext cx="5234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 wants to prevent the child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ecoming responder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 a touch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onStartShouldSetResponderCapture</a:t>
            </a:r>
            <a:r>
              <a:rPr lang="en-US" dirty="0"/>
              <a:t>: (</a:t>
            </a:r>
            <a:r>
              <a:rPr lang="en-US" dirty="0" err="1"/>
              <a:t>evt</a:t>
            </a:r>
            <a:r>
              <a:rPr lang="en-US" dirty="0"/>
              <a:t>) =&gt; </a:t>
            </a:r>
            <a:r>
              <a:rPr lang="en-US" dirty="0" smtClean="0"/>
              <a:t>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onMoveShouldSetResponderCapture</a:t>
            </a:r>
            <a:r>
              <a:rPr lang="en-US" dirty="0"/>
              <a:t>: (</a:t>
            </a:r>
            <a:r>
              <a:rPr lang="en-US" dirty="0" err="1"/>
              <a:t>evt</a:t>
            </a:r>
            <a:r>
              <a:rPr lang="en-US" dirty="0"/>
              <a:t>) =&gt; true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1" y="2514600"/>
            <a:ext cx="7724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III. List View 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590800"/>
            <a:ext cx="2493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2799645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1973" y="4371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v0.44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FlatList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195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Horizon</vt:lpstr>
      <vt:lpstr>Office Theme</vt:lpstr>
      <vt:lpstr>WELCOME TO THE REACT NATIVE  TRANING CLASS</vt:lpstr>
      <vt:lpstr>CONTENT</vt:lpstr>
      <vt:lpstr>I. Tappable Components</vt:lpstr>
      <vt:lpstr>PowerPoint Presentation</vt:lpstr>
      <vt:lpstr>&lt;TouchableHighLight /&gt;</vt:lpstr>
      <vt:lpstr>II. Gesture Responder &amp; Pan Responder</vt:lpstr>
      <vt:lpstr>II. Gesture Responder &amp; Pan Responder</vt:lpstr>
      <vt:lpstr>III. List View Components</vt:lpstr>
      <vt:lpstr>&lt;FlatList /&gt;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REACT NATIVE  TRANING CLASS</dc:title>
  <dc:creator>HOAXUYENCHI</dc:creator>
  <cp:lastModifiedBy>Quy Hoang Thanh</cp:lastModifiedBy>
  <cp:revision>26</cp:revision>
  <dcterms:created xsi:type="dcterms:W3CDTF">2018-01-20T16:23:10Z</dcterms:created>
  <dcterms:modified xsi:type="dcterms:W3CDTF">2018-01-22T10:34:24Z</dcterms:modified>
</cp:coreProperties>
</file>