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B85B7-0A65-9D26-B213-86ACDBF3C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572BC2-A599-60C6-2E7F-D3356829B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C623E-65A6-E688-5897-6F8CA006D6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864463-5033-4B0D-8488-C0FF5155FEBB}" type="datetimeFigureOut">
              <a:rPr lang="en-SG" smtClean="0"/>
              <a:t>25/2/2024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6A2AA-6FF4-0230-678F-A4C7BCAE0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9616C-4FB3-6789-6655-A6F46F494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D2688B-E2C4-4E9B-8794-1520EA645B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53121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B40C6-FDB8-76EA-A204-C3C7EFC6C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04F7DA-E7E6-014E-5709-0FCAB0A62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214D7-2EB4-F839-FA57-4260F7BA96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864463-5033-4B0D-8488-C0FF5155FEBB}" type="datetimeFigureOut">
              <a:rPr lang="en-SG" smtClean="0"/>
              <a:t>25/2/2024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17457-758F-4360-CB87-891B80DA6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F823C-B83B-58DD-2735-8FD5C6FB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D2688B-E2C4-4E9B-8794-1520EA645B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9699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1F64A0-0AF4-41BF-CCAE-3D4A4650A0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036B30-6495-AF93-3758-0E6BB8EAA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9C115-121F-3DE0-CFAE-0B0AF660E2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864463-5033-4B0D-8488-C0FF5155FEBB}" type="datetimeFigureOut">
              <a:rPr lang="en-SG" smtClean="0"/>
              <a:t>25/2/2024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C1058-A921-0BB8-4D52-978E08A0A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912FB-AAC0-756C-2D9E-ABF938CC8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D2688B-E2C4-4E9B-8794-1520EA645B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475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07D69-8C6D-2FC4-A3B6-395CD479E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9B69E-2D8E-087F-FDEB-1E9835432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21865-8440-7C9E-5A8B-D5CEF828BF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864463-5033-4B0D-8488-C0FF5155FEBB}" type="datetimeFigureOut">
              <a:rPr lang="en-SG" smtClean="0"/>
              <a:t>25/2/2024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9CC2E-24DA-C4C1-EFF8-E2C34F3DE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5B1CE-3A2A-97E4-45B1-4E908A33C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D2688B-E2C4-4E9B-8794-1520EA645B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181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FA041-67E5-E7F7-3C0E-4567136E5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82079-1F21-3BB4-D03F-EFDA424FC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7EED1-181E-A874-6F8D-A0B248387D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864463-5033-4B0D-8488-C0FF5155FEBB}" type="datetimeFigureOut">
              <a:rPr lang="en-SG" smtClean="0"/>
              <a:t>25/2/2024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17C9A-3874-F13D-4CB0-7DFCE0091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61CEE-67E8-60F3-7AAF-00712D5F1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D2688B-E2C4-4E9B-8794-1520EA645B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806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BC643-9BC7-50B8-EC5C-A8F76765C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EB276-F39C-FE6C-5F21-8724DBBD8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093985-FA6E-90B5-A222-2DD9EF58C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60BA0-971F-B5F9-D095-17A1686C7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864463-5033-4B0D-8488-C0FF5155FEBB}" type="datetimeFigureOut">
              <a:rPr lang="en-SG" smtClean="0"/>
              <a:t>25/2/2024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58869-2997-DA27-C311-BD7113366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699DE-EB69-687F-66F1-F6C77CA6F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D2688B-E2C4-4E9B-8794-1520EA645B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896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9F84E-CCB5-8B06-6146-D375103F3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67128-0834-3410-12B7-33860F2BA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D35A1-C860-928E-B0D9-ACAC2F7F0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DF9027-1087-3570-7432-08093B619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25F945-FBEF-E3F4-DA2A-3154D5CDE3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D20D4-E39D-7705-EDD9-395BB0BB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864463-5033-4B0D-8488-C0FF5155FEBB}" type="datetimeFigureOut">
              <a:rPr lang="en-SG" smtClean="0"/>
              <a:t>25/2/2024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76E73B-BBA8-35B4-3E13-1503A6633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8FFBC0-F67A-6AA0-9EDD-CCF107DBD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D2688B-E2C4-4E9B-8794-1520EA645B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1091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D400D-FC16-A2F2-08E6-9583ADE93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75966-8578-F61F-07C2-7C67E78E6E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864463-5033-4B0D-8488-C0FF5155FEBB}" type="datetimeFigureOut">
              <a:rPr lang="en-SG" smtClean="0"/>
              <a:t>25/2/2024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41A7D-3CD8-1B97-E008-42FAB3B5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6444F3-7614-BC19-0958-78290249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D2688B-E2C4-4E9B-8794-1520EA645B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7029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859876-DC81-BA5E-825B-1E232F7F8F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864463-5033-4B0D-8488-C0FF5155FEBB}" type="datetimeFigureOut">
              <a:rPr lang="en-SG" smtClean="0"/>
              <a:t>25/2/2024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D25CD6-122D-2E48-5050-5EF6B4E58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4BBF6D-C377-90E9-AAF6-FF8C8B82B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D2688B-E2C4-4E9B-8794-1520EA645B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6759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A08F9-247E-C6D8-59EE-6E2727EF3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27A0A-52BF-265E-F762-F57346650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FB0D1F-2014-F32B-BC7D-37877BB5D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76E6F8-A408-FD2C-0367-45676DA62B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864463-5033-4B0D-8488-C0FF5155FEBB}" type="datetimeFigureOut">
              <a:rPr lang="en-SG" smtClean="0"/>
              <a:t>25/2/2024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C92C2-5B60-709D-39A0-C801C5848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1F9F8-C53C-97E6-430B-E0720D197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D2688B-E2C4-4E9B-8794-1520EA645B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8348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2C5AE-CC14-131B-3B24-ED9BE7D53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784FBD-5624-2FC1-361B-B2EE8CDC7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D5730-F126-F9C8-C401-C7BA3FBDE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39F0E1-32DC-8293-4C4D-65234522F3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864463-5033-4B0D-8488-C0FF5155FEBB}" type="datetimeFigureOut">
              <a:rPr lang="en-SG" smtClean="0"/>
              <a:t>25/2/2024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21C97-BB4C-5D46-A036-D1B70FA7D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7F561-C1CA-E456-1EE3-69C8AD5B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D2688B-E2C4-4E9B-8794-1520EA645B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9462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1484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635" y="1372783"/>
            <a:ext cx="6687882" cy="43891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6D456C-FD3A-A1E8-56D3-DB5331BD2651}"/>
              </a:ext>
            </a:extLst>
          </p:cNvPr>
          <p:cNvSpPr txBox="1"/>
          <p:nvPr/>
        </p:nvSpPr>
        <p:spPr>
          <a:xfrm>
            <a:off x="0" y="1722783"/>
            <a:ext cx="5104259" cy="1323439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</a:p>
          <a:p>
            <a:pPr algn="ctr"/>
            <a:r>
              <a:rPr lang="en-SG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 </a:t>
            </a:r>
            <a:r>
              <a:rPr lang="en-SG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SG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IÀY ONLINE</a:t>
            </a:r>
            <a:endParaRPr lang="en-SG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DF8865-110C-B490-2C8F-CE80511E23CF}"/>
              </a:ext>
            </a:extLst>
          </p:cNvPr>
          <p:cNvSpPr txBox="1"/>
          <p:nvPr/>
        </p:nvSpPr>
        <p:spPr>
          <a:xfrm>
            <a:off x="321663" y="3382970"/>
            <a:ext cx="4672965" cy="2677656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SG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SG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SG" sz="2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r>
              <a:rPr lang="en-SG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SG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Khương</a:t>
            </a:r>
            <a:endParaRPr lang="en-SG" sz="24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SG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SG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SG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SG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SG" sz="2400" b="1" i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SG" sz="24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b="1" i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SG" sz="24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b="1" i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endParaRPr lang="en-SG" sz="2400" b="1" i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SG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SG" sz="24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SG" sz="2400" b="1" i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Bùi</a:t>
            </a:r>
            <a:r>
              <a:rPr lang="en-SG" sz="24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b="1" i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SG" sz="24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b="1" i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Bắc</a:t>
            </a:r>
            <a:endParaRPr lang="en-SG" sz="2400" b="1" i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SG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SG" sz="24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SG" sz="2400" b="1" i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SG" sz="24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b="1" i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Khắc</a:t>
            </a:r>
            <a:r>
              <a:rPr lang="en-SG" sz="24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b="1" i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Thắng</a:t>
            </a:r>
            <a:endParaRPr lang="en-SG" sz="2400" b="1" i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SG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SG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SG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SG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JW0723E</a:t>
            </a:r>
            <a:endParaRPr lang="en-SG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24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9227" y="1712714"/>
            <a:ext cx="3179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Use 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case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357" y="2402522"/>
            <a:ext cx="5826443" cy="308387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14900" y="2697199"/>
            <a:ext cx="4057100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mình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giỏ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61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7838" y="2101334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Use 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case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giỏ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275" y="2470666"/>
            <a:ext cx="5942330" cy="33813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7838" y="3113374"/>
            <a:ext cx="4051355" cy="1047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giỏ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mình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08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5818" y="2034839"/>
            <a:ext cx="2621230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7. Use 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case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xem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kê</a:t>
            </a:r>
            <a:endParaRPr lang="en-US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97" y="2777159"/>
            <a:ext cx="5943600" cy="32194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368210" y="2905011"/>
            <a:ext cx="2464904" cy="2640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kê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doanh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kê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comment,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kê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doanh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tuần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46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340" y="2206942"/>
            <a:ext cx="5943600" cy="317563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1980" y="1837610"/>
            <a:ext cx="4515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8. Use 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case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1980" y="3284733"/>
            <a:ext cx="4155550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xóa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mình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82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8675" y="1735574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9. Use 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case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khoản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686814" y="2721625"/>
            <a:ext cx="5114925" cy="33813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341704" y="3488983"/>
            <a:ext cx="29949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Cho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vãng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lai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khoản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trở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94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6920" y="1691939"/>
            <a:ext cx="2903359" cy="3853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10. Use case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quên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mật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khẩu</a:t>
            </a:r>
            <a:endParaRPr lang="en-US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854" y="2248595"/>
            <a:ext cx="5943600" cy="356489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46922" y="2684937"/>
            <a:ext cx="2928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Cho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bán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lấy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khoản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mình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quên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mật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khẩu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72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73256" y="1746838"/>
            <a:ext cx="26616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SG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SG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SG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CSDL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9190" y="2835965"/>
            <a:ext cx="4651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 MySQL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600" y="2239281"/>
            <a:ext cx="6296904" cy="41725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09190" y="3322103"/>
            <a:ext cx="2902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csdl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6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6678" y="2067339"/>
            <a:ext cx="3445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diagram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012096" y="1450933"/>
            <a:ext cx="5943600" cy="488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68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1815548"/>
            <a:ext cx="5777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Demo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81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11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338C21-1F26-2784-A8C7-18726BDABC2B}"/>
              </a:ext>
            </a:extLst>
          </p:cNvPr>
          <p:cNvSpPr txBox="1"/>
          <p:nvPr/>
        </p:nvSpPr>
        <p:spPr>
          <a:xfrm>
            <a:off x="461914" y="989814"/>
            <a:ext cx="3629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10C83C-7AEE-857D-23E7-61603B35DABD}"/>
              </a:ext>
            </a:extLst>
          </p:cNvPr>
          <p:cNvSpPr txBox="1"/>
          <p:nvPr/>
        </p:nvSpPr>
        <p:spPr>
          <a:xfrm>
            <a:off x="461914" y="2121031"/>
            <a:ext cx="77111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SG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S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S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S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S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S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S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SG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S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SG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S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SG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S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S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S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S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S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S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endParaRPr lang="en-SG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S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SG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S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S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S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S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S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SG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S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SG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S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S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CSDL</a:t>
            </a:r>
          </a:p>
          <a:p>
            <a:r>
              <a:rPr lang="en-S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S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Demo </a:t>
            </a:r>
            <a:r>
              <a:rPr lang="en-SG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S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SG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04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4">
            <a:extLst>
              <a:ext uri="{FF2B5EF4-FFF2-40B4-BE49-F238E27FC236}">
                <a16:creationId xmlns:a16="http://schemas.microsoft.com/office/drawing/2014/main" id="{046B944E-1E77-245F-F48B-885139E91C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035826" y="4863548"/>
            <a:ext cx="1957068" cy="18302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89113" y="1934817"/>
            <a:ext cx="826935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MÔ TẢ BÀI TOÁN VÀ PHẠM VI SỬ DỤNG 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9113" y="2531165"/>
            <a:ext cx="869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online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5130" y="3432313"/>
            <a:ext cx="36708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sắm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online.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24800" y="3432313"/>
            <a:ext cx="38961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JSP/Servlet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HTML/CSS/JS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Tomcat/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pache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NetBeans IDE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64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2811" y="1803084"/>
            <a:ext cx="60694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SG" sz="2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SG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SG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SG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SG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SG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SG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endParaRPr lang="en-US" sz="2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59216" y="3051288"/>
            <a:ext cx="37777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HTML, CSS,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Bootstrap, jQuery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JDBC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MVC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 Servlet, Ajax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171" y="2497266"/>
            <a:ext cx="2943225" cy="15054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416" y="3948272"/>
            <a:ext cx="2733675" cy="16162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741" y="1803084"/>
            <a:ext cx="2143125" cy="20780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649" y="5183321"/>
            <a:ext cx="2857500" cy="15515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171" y="4364097"/>
            <a:ext cx="1990725" cy="22257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243" y="2721865"/>
            <a:ext cx="2143125" cy="21431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265" y="5564508"/>
            <a:ext cx="2236075" cy="125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25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7078" y="1444487"/>
            <a:ext cx="463850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SG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SG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SG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SG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SG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SG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SG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2729" y="2782957"/>
            <a:ext cx="426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website: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(Admin)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–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059" y="1936929"/>
            <a:ext cx="5522702" cy="409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67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2949" y="3445565"/>
            <a:ext cx="38298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695" y="2675763"/>
            <a:ext cx="6854167" cy="321346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03974" y="2275653"/>
            <a:ext cx="40078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Use 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case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khoản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603513"/>
            <a:ext cx="6758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53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574" y="1643270"/>
            <a:ext cx="538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Use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120" y="1643270"/>
            <a:ext cx="6195060" cy="43003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43668" y="2491460"/>
            <a:ext cx="4001827" cy="1047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khoản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mình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username, password, email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26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6866" y="1666994"/>
            <a:ext cx="4464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Use 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case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xem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680" y="1851660"/>
            <a:ext cx="6438900" cy="453929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3399" y="2482399"/>
            <a:ext cx="4057317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vãng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load more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chi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71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094" y="1666994"/>
            <a:ext cx="3191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Use 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case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kiếm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820" y="2036326"/>
            <a:ext cx="7520940" cy="459307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67094" y="2634915"/>
            <a:ext cx="3378643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vãng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lọc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55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639</Words>
  <Application>Microsoft Office PowerPoint</Application>
  <PresentationFormat>Widescreen</PresentationFormat>
  <Paragraphs>64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Anh Nguyễn Đức</dc:creator>
  <cp:lastModifiedBy>ADMIN</cp:lastModifiedBy>
  <cp:revision>20</cp:revision>
  <dcterms:created xsi:type="dcterms:W3CDTF">2023-04-13T02:38:25Z</dcterms:created>
  <dcterms:modified xsi:type="dcterms:W3CDTF">2024-02-25T09:07:10Z</dcterms:modified>
</cp:coreProperties>
</file>