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hyperlink" Target="https://www.pexels.com/@pixabay" TargetMode="Externa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Relationship Id="rId3" Type="http://schemas.openxmlformats.org/officeDocument/2006/relationships/hyperlink" Target="https://www.pexels.com/@cottonbro" TargetMode="Externa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Relationship Id="rId3" Type="http://schemas.openxmlformats.org/officeDocument/2006/relationships/hyperlink" Target="https://www.pexels.com/@omarhouc" TargetMode="Externa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hyperlink" Target="https://www.pexels.com/@gurkamalteja" TargetMode="Externa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hyperlink" Target="https://www.pexels.com/@googledeepmind" TargetMode="Externa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5200"/>
            </a:pPr>
            <a:r>
              <a:rPr/>
              <a:t>Reflections on Computer Vision Course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Autonomous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 wrap="square">
            <a:noAutofit/>
          </a:bodyPr>
          <a:lstStyle/>
          <a:p>
            <a:r>
              <a:rPr sz="1400" b="1"/>
              <a:t>Autonomous Systems Integration: </a:t>
            </a:r>
            <a:r>
              <a:rPr sz="1400"/>
              <a:t>Computer vision facilitates environment perception, crucial for navigation and decision-making in autonomous systems.</a:t>
            </a:r>
          </a:p>
          <a:p>
            <a:r>
              <a:rPr sz="1400" b="1"/>
              <a:t>Key Projects Overview: </a:t>
            </a:r>
            <a:r>
              <a:rPr sz="1400"/>
              <a:t>Developed projects like real-time object detection and tracking, showcasing practical applications of course concepts.</a:t>
            </a:r>
          </a:p>
          <a:p>
            <a:r>
              <a:rPr sz="1400" b="1"/>
              <a:t>GitHub Repositories Access: </a:t>
            </a:r>
            <a:r>
              <a:rPr sz="1400"/>
              <a:t>Access the associated GitHub repositories to explore project implementations and code details: [GitHub Repository Link](#).</a:t>
            </a:r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1600200"/>
            <a:ext cx="3200400" cy="240373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29200" y="4003933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600"/>
            </a:pPr>
            <a:r>
              <a:rPr>
                <a:hlinkClick r:id="rId3"/>
              </a:rPr>
              <a:t>Photo by Pixabay on Pexels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Midterm and Capstone Projects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 wrap="square">
            <a:noAutofit/>
          </a:bodyPr>
          <a:lstStyle/>
          <a:p>
            <a:r>
              <a:rPr sz="1400" b="1"/>
              <a:t>Midterm Project Summary: </a:t>
            </a:r>
            <a:r>
              <a:rPr sz="1400"/>
              <a:t>The midterm focused on developing an object detection model using YOLO, achieving remarkable accuracy and efficiency.</a:t>
            </a:r>
          </a:p>
          <a:p>
            <a:r>
              <a:rPr sz="1400" b="1"/>
              <a:t>Capstone Project Insights: </a:t>
            </a:r>
            <a:r>
              <a:rPr sz="1400"/>
              <a:t>The capstone involved creating a comprehensive image segmentation application, reinforcing theoretical knowledge through practical implementation.</a:t>
            </a:r>
          </a:p>
          <a:p>
            <a:r>
              <a:rPr sz="1400" b="1"/>
              <a:t>Documentation Links: </a:t>
            </a:r>
            <a:r>
              <a:rPr sz="1400"/>
              <a:t>Explore detailed project documentation and code via GitHub: [GitHub Midterm Link](#), [GitHub Capstone Link](#).</a:t>
            </a:r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0652" y="1600200"/>
            <a:ext cx="1917496" cy="288035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670652" y="4480559"/>
            <a:ext cx="1917496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600"/>
            </a:pPr>
            <a:r>
              <a:rPr>
                <a:hlinkClick r:id="rId3"/>
              </a:rPr>
              <a:t>Photo by cottonbro studio on Pexels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Conclusion &amp; Future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 wrap="square">
            <a:noAutofit/>
          </a:bodyPr>
          <a:lstStyle/>
          <a:p>
            <a:r>
              <a:rPr sz="1400" b="1"/>
              <a:t>Learning Journey Reflection: </a:t>
            </a:r>
            <a:r>
              <a:rPr sz="1400"/>
              <a:t>Throughout the course, I gained extensive knowledge in computer vision, significantly enriching my analytical and technical skills.</a:t>
            </a:r>
          </a:p>
          <a:p>
            <a:r>
              <a:rPr sz="1400" b="1"/>
              <a:t>Major Achievements: </a:t>
            </a:r>
            <a:r>
              <a:rPr sz="1400"/>
              <a:t>Successful completion of complex projects highlighted my ability to apply learned concepts to real-world scenarios effectively.</a:t>
            </a:r>
          </a:p>
          <a:p>
            <a:r>
              <a:rPr sz="1400" b="1"/>
              <a:t>Future Objectives: </a:t>
            </a:r>
            <a:r>
              <a:rPr sz="1400"/>
              <a:t>Aspire to further explore innovative applications in AI, driving advancements within both academia and industry.</a:t>
            </a:r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0652" y="1600200"/>
            <a:ext cx="1917496" cy="288035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670652" y="4480559"/>
            <a:ext cx="1917496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600"/>
            </a:pPr>
            <a:r>
              <a:rPr>
                <a:hlinkClick r:id="rId3"/>
              </a:rPr>
              <a:t>Photo by Omar Houchaimi on Pexels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400" b="1"/>
              <a:t>Referenced Articles and Books: </a:t>
            </a:r>
            <a:r>
              <a:rPr sz="1400"/>
              <a:t>Compilation of key literature and articles that informed course content, beneficial for ongoing studies.</a:t>
            </a:r>
          </a:p>
          <a:p>
            <a:r>
              <a:rPr sz="1400" b="1"/>
              <a:t>External Resources: </a:t>
            </a:r>
            <a:r>
              <a:rPr sz="1400"/>
              <a:t>Curated list of websites and online materials to enhance understanding, including tutorials and educational platforms.</a:t>
            </a:r>
          </a:p>
          <a:p>
            <a:r>
              <a:rPr sz="1400" b="1"/>
              <a:t>GitHub Repository Links: </a:t>
            </a:r>
            <a:r>
              <a:rPr sz="1400"/>
              <a:t>Links to the GitHub repository containing all project code and supplementary resources for deeper exploration.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Reflections on Computer Vision Course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400"/>
              <a:t>Computer Vision Portfolio - ITAI1378</a:t>
            </a:r>
          </a:p>
          <a:p>
            <a:r>
              <a:rPr sz="1400"/>
              <a:t>Introduction</a:t>
            </a:r>
          </a:p>
          <a:p>
            <a:r>
              <a:rPr sz="1400"/>
              <a:t>Module Highlights</a:t>
            </a:r>
          </a:p>
          <a:p>
            <a:r>
              <a:rPr sz="1400"/>
              <a:t>Tools and Technologies</a:t>
            </a:r>
          </a:p>
          <a:p>
            <a:r>
              <a:rPr sz="1400"/>
              <a:t>Machine Learning in Computer Vision</a:t>
            </a:r>
          </a:p>
          <a:p>
            <a:r>
              <a:rPr sz="1400"/>
              <a:t>Deep Learning and CNNs</a:t>
            </a:r>
          </a:p>
          <a:p>
            <a:r>
              <a:rPr sz="1400"/>
              <a:t>Generative AI</a:t>
            </a:r>
          </a:p>
          <a:p>
            <a:r>
              <a:rPr sz="1400"/>
              <a:t>Autonomous Systems</a:t>
            </a:r>
          </a:p>
          <a:p>
            <a:r>
              <a:rPr sz="1400"/>
              <a:t>Midterm and Capstone Projects</a:t>
            </a:r>
          </a:p>
          <a:p>
            <a:r>
              <a:rPr sz="1400"/>
              <a:t>Conclusion &amp; Future Objectives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Reflections on Computer Vision Course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400"/>
              <a:t>References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400" b="1"/>
              <a:t>Course Structure: </a:t>
            </a:r>
            <a:r>
              <a:rPr sz="1400"/>
              <a:t>The course encompasses fundamental theories, practical applications, and advanced methodologies in computer vision.</a:t>
            </a:r>
          </a:p>
          <a:p>
            <a:r>
              <a:rPr sz="1400" b="1"/>
              <a:t>Learning Objectives: </a:t>
            </a:r>
            <a:r>
              <a:rPr sz="1400"/>
              <a:t>Key objectives include mastering image processing techniques, understanding algorithms, and enhancing analytical skills.</a:t>
            </a:r>
          </a:p>
          <a:p>
            <a:r>
              <a:rPr sz="1400" b="1"/>
              <a:t>Personal Aspirations: </a:t>
            </a:r>
            <a:r>
              <a:rPr sz="1400"/>
              <a:t>Motivated by real-world applications, I aim to innovate within the field of artificial intelligence.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Module Highlights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 wrap="square">
            <a:noAutofit/>
          </a:bodyPr>
          <a:lstStyle/>
          <a:p>
            <a:r>
              <a:rPr sz="1400" b="1"/>
              <a:t>Foundational Principles: </a:t>
            </a:r>
            <a:r>
              <a:rPr sz="1400"/>
              <a:t>Module 1 encapsulated essential algorithms and techniques that underpin computer vision's operational framework.</a:t>
            </a:r>
          </a:p>
          <a:p>
            <a:r>
              <a:rPr sz="1400" b="1"/>
              <a:t>Project Insights: </a:t>
            </a:r>
            <a:r>
              <a:rPr sz="1400"/>
              <a:t>A significant assignment involved developing a basic image recognition system, showcasing learned skills effectively.</a:t>
            </a:r>
          </a:p>
          <a:p>
            <a:r>
              <a:rPr sz="1400" b="1"/>
              <a:t>GitHub Resource: </a:t>
            </a:r>
            <a:r>
              <a:rPr sz="1400"/>
              <a:t>Explore the GitHub repository for Module 1 projects: [GitHub Repository Link](#).</a:t>
            </a:r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1600200"/>
            <a:ext cx="3200400" cy="2133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29200" y="37338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600"/>
            </a:pPr>
            <a:r>
              <a:rPr>
                <a:hlinkClick r:id="rId3"/>
              </a:rPr>
              <a:t>Photo by Gurkamal Teja on Pexels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Tools and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400" b="1"/>
              <a:t>OpenCV Overview: </a:t>
            </a:r>
            <a:r>
              <a:rPr sz="1400"/>
              <a:t>OpenCV is pivotal for real-time image processing and computer vision tasks, enhancing project efficiency significantly.</a:t>
            </a:r>
          </a:p>
          <a:p>
            <a:r>
              <a:rPr sz="1400" b="1"/>
              <a:t>TensorFlow Significance: </a:t>
            </a:r>
            <a:r>
              <a:rPr sz="1400"/>
              <a:t>TensorFlow facilitates robust deep learning frameworks, enabling complex model development in advanced computer vision applications.</a:t>
            </a:r>
          </a:p>
          <a:p>
            <a:r>
              <a:rPr sz="1400" b="1"/>
              <a:t>Practical Applications: </a:t>
            </a:r>
            <a:r>
              <a:rPr sz="1400"/>
              <a:t>Both tools are integral for various projects including object detection, image classification, and video analysis solutions.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Machine Learning in Computer Vision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 wrap="square">
            <a:noAutofit/>
          </a:bodyPr>
          <a:lstStyle/>
          <a:p>
            <a:r>
              <a:rPr sz="1400" b="1"/>
              <a:t>Key Algorithms: </a:t>
            </a:r>
            <a:r>
              <a:rPr sz="1400"/>
              <a:t>Explored algorithms like CNNs and SVMs, fundamental for image classification and recognition tasks in computer vision.</a:t>
            </a:r>
          </a:p>
          <a:p>
            <a:r>
              <a:rPr sz="1400" b="1"/>
              <a:t>Real-world Applications: </a:t>
            </a:r>
            <a:r>
              <a:rPr sz="1400"/>
              <a:t>Case studies included autonomous vehicles and medical imaging, demonstrating machine learning's transformative impact on industries.</a:t>
            </a:r>
          </a:p>
          <a:p>
            <a:r>
              <a:rPr sz="1400" b="1"/>
              <a:t>Model Optimization Techniques: </a:t>
            </a:r>
            <a:r>
              <a:rPr sz="1400"/>
              <a:t>Learned to implement techniques like transfer learning and data augmentation, crucial for enhancing model performance effectively.</a:t>
            </a:r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1600200"/>
            <a:ext cx="3200399" cy="18008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29200" y="3401068"/>
            <a:ext cx="3200399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600"/>
            </a:pPr>
            <a:r>
              <a:rPr>
                <a:hlinkClick r:id="rId3"/>
              </a:rPr>
              <a:t>Photo by Google DeepMind on Pexels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Deep Learning and CNNs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400" b="1"/>
              <a:t>CNN Architecture Overview: </a:t>
            </a:r>
            <a:r>
              <a:rPr sz="1400"/>
              <a:t>Convolutional Neural Networks employ layers of convolutions, pooling, and fully connected networks for image analysis.</a:t>
            </a:r>
          </a:p>
          <a:p>
            <a:r>
              <a:rPr sz="1400" b="1"/>
              <a:t>Hands-On Projects: </a:t>
            </a:r>
            <a:r>
              <a:rPr sz="1400"/>
              <a:t>Projects included developing CNN-based image classification models, showcasing practical applications of learned theory.</a:t>
            </a:r>
          </a:p>
          <a:p>
            <a:r>
              <a:rPr sz="1400" b="1"/>
              <a:t>GitHub Repositories: </a:t>
            </a:r>
            <a:r>
              <a:rPr sz="1400"/>
              <a:t>Access relevant GitHub repositories for Module 7 projects: [GitHub Repository Link](#) for detailed exploration.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Generative 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400" b="1"/>
              <a:t>Generative AI Overview: </a:t>
            </a:r>
            <a:r>
              <a:rPr sz="1400"/>
              <a:t>Introduction of GANs, VAEs, and diffusion models highlights transformative potential in creative domains and industries.</a:t>
            </a:r>
          </a:p>
          <a:p>
            <a:r>
              <a:rPr sz="1400" b="1"/>
              <a:t>GAN Applications: </a:t>
            </a:r>
            <a:r>
              <a:rPr sz="1400"/>
              <a:t>Generative Adversarial Networks enhance image synthesis, video generation, and unique content creation across various sectors.</a:t>
            </a:r>
          </a:p>
          <a:p>
            <a:r>
              <a:rPr sz="1400" b="1"/>
              <a:t>VAE Significance: </a:t>
            </a:r>
            <a:r>
              <a:rPr sz="1400"/>
              <a:t>Variational Autoencoders aid in semi-supervised learning, facilitating representation learning for complex data distributions.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