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D44D-EEDF-4138-9BDE-1B8A4A17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8F17E-46A5-417F-8C02-0CA76AF4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608A-D4F9-47F5-B001-66498B45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D7C5-05F0-4164-9785-0FB72750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F712-F4FE-43B1-9E59-21AFEEDB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72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315D-5F54-4F11-A317-89F05EE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74293-8D13-4637-BEAC-1754D308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6580-EBAD-4CCE-9142-E0AEA6EF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B723-2EA5-433A-86F7-76F4111F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7D13-653E-47C7-88DA-9091F22E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55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8A2A3-B1F4-476D-8636-F38AC566F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B6D0-F133-4C16-92D3-D73BBA3BE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5174-E99A-4F4A-BB67-18A2416C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F0CD-82CB-4CC6-837E-49163F39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FA10-33D1-4924-A29A-D144CE0A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3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7E88-178D-4878-8FFA-F035EE9E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1C3C-F8C4-4F65-A945-03B948F5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67D7-3E1E-4284-BE1B-3E56475B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300B-43A9-4B24-B760-4FCB67A7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777E-FE9B-4B2B-8223-B03C60BD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4F02-F4E1-4F3C-943C-731A8472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4F68-9981-4AC5-AE0C-59E7FCB4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B1F9-0BD5-400A-8B06-9738D1D4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7E3C-E202-4260-AF96-0C7EE81B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59F6-C40D-46FF-8EDD-F0CDB67B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839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FE03-F899-4AF7-A7BF-DDDE57D9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408C-A322-40F8-B770-D829E18BE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C845E-3881-4771-A669-44DA40690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1B57A-2F4C-4F8C-BFDA-604E02D2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F4A32-FAB6-4BE7-9C80-7444056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F3C7-E3BB-4606-85A5-8B869334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4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BD93-2B5B-4692-93C3-728BEE9D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2603B-7D84-48CC-882E-7A2DCD3A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8029-240B-441C-A052-8454FA406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F9970-035D-406E-BD4C-543B04492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7F895-7AF6-4C03-A8F7-9ED4A9AB4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0B363-EC51-4FA8-B61C-B205E28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E63F4-96E1-4CBE-A3D5-2E74F15E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0DB76-FE59-4D80-93EE-26F2F90E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148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3BFE-4EBF-4F9D-AE04-89C4323B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55141-9476-45AF-B331-1F118DC4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69B57-56BF-4906-A443-B18E0626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68954-DCF4-482E-ADE8-2E43DF14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11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7F378-8268-46B5-AE08-7E2C3223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53306-36EE-48F7-B27D-0AF08FFE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74D6-AF03-4E6B-A647-1C955825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672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982A-D5AD-4F37-AECA-FC7022C0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D24A-CB69-4A55-844C-7BBB3232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3B26C-E5D2-40E4-ADC5-D0CF64D66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FE8D0-3538-4EE4-8222-4C602ADA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58CB1-75E1-49E4-840D-F301F56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6AEB9-90E4-42CB-ADE4-266A6218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062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6DC2-FF7A-4C35-9955-F37DAA4D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0EE1A-9043-442F-A696-5E890E0C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8919F-91F4-4F9B-97AF-2AB90E2C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2D1F-A621-4D6D-BE51-DB765492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989D-1561-4EBF-BBED-9E09A724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6E41E-F50B-46B8-B070-0E389AE0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84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19669-A617-4E45-8B33-31CE737F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1730A-F1CE-444E-8B18-2366F5FB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8885-3557-4A47-9616-70977C97D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CEF0-9EB1-4D9F-B982-E8482CED66F4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CED58-28A0-4368-AE40-53B4AD4A8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9CB2-6678-4356-9BFE-D6659CED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AB73-75AE-47DA-8A5E-9F879610C5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137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E079-AB4C-4D24-A6B4-70206F749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Web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F463A-3A72-44E9-96D3-23E501E35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8361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890A-431D-4D00-BC90-00579027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diện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66BEB-31E5-4F9A-894A-C75D80890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1780"/>
            <a:ext cx="10515600" cy="387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1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0BFF-4180-4ABF-B6F3-E99CC484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ol</a:t>
            </a:r>
            <a:r>
              <a:rPr lang="en-GB" dirty="0"/>
              <a:t> li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855C5A-CC25-4349-86B5-0EE8090D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030" y="1561674"/>
            <a:ext cx="605531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934BB-2375-4209-8B54-FC9D24563C56}"/>
              </a:ext>
            </a:extLst>
          </p:cNvPr>
          <p:cNvSpPr txBox="1"/>
          <p:nvPr/>
        </p:nvSpPr>
        <p:spPr>
          <a:xfrm>
            <a:off x="7572375" y="1933575"/>
            <a:ext cx="33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Tương tự như ul </a:t>
            </a:r>
          </a:p>
          <a:p>
            <a:r>
              <a:rPr lang="vi-VN" dirty="0"/>
              <a:t>Định dạng ol thì nó sẽ định dạng theo số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371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5FFF-EFC1-4DA7-958A-A2443FCE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diện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922306-658F-4EBD-B158-4B376A0E8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195" y="1825625"/>
            <a:ext cx="8421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C703-1AB5-43AB-8C06-946954D2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Thẻ</a:t>
            </a:r>
            <a:r>
              <a:rPr lang="en-GB" dirty="0"/>
              <a:t> a 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C3ADD7-9D75-4279-9EDA-894CBFA27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99" y="1735737"/>
            <a:ext cx="8337002" cy="617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41301-9D0D-43E7-84B0-4F33727D2893}"/>
              </a:ext>
            </a:extLst>
          </p:cNvPr>
          <p:cNvSpPr txBox="1"/>
          <p:nvPr/>
        </p:nvSpPr>
        <p:spPr>
          <a:xfrm>
            <a:off x="3164927" y="2473326"/>
            <a:ext cx="6010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file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link web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A811E-DE30-4C9E-8B8F-4D8482B2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14" y="5268502"/>
            <a:ext cx="8337002" cy="9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3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7143-5613-4D30-88E0-A1A4F58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file 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3FB9C0-84E1-4B4B-ABBE-63CA785DE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9350"/>
            <a:ext cx="7392677" cy="51124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E57D60-E539-4A98-BF86-FEB446BDA14D}"/>
              </a:ext>
            </a:extLst>
          </p:cNvPr>
          <p:cNvSpPr/>
          <p:nvPr/>
        </p:nvSpPr>
        <p:spPr>
          <a:xfrm>
            <a:off x="2695575" y="3648075"/>
            <a:ext cx="2867025" cy="2476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2D66F-27E5-4817-896E-38198E12AC42}"/>
              </a:ext>
            </a:extLst>
          </p:cNvPr>
          <p:cNvCxnSpPr/>
          <p:nvPr/>
        </p:nvCxnSpPr>
        <p:spPr>
          <a:xfrm flipH="1">
            <a:off x="4986779" y="2774913"/>
            <a:ext cx="4509646" cy="19290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2C4942-E624-443E-AE7D-B490CFA2E276}"/>
              </a:ext>
            </a:extLst>
          </p:cNvPr>
          <p:cNvSpPr txBox="1"/>
          <p:nvPr/>
        </p:nvSpPr>
        <p:spPr>
          <a:xfrm>
            <a:off x="9572330" y="1867617"/>
            <a:ext cx="2215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Tạo</a:t>
            </a:r>
            <a:r>
              <a:rPr lang="en-US" sz="4800" dirty="0"/>
              <a:t> 1 </a:t>
            </a:r>
            <a:r>
              <a:rPr lang="en-US" sz="4800" dirty="0" err="1"/>
              <a:t>foder</a:t>
            </a:r>
            <a:r>
              <a:rPr lang="en-US" sz="4800" dirty="0"/>
              <a:t> </a:t>
            </a:r>
            <a:r>
              <a:rPr lang="en-US" sz="4800" dirty="0" err="1"/>
              <a:t>chứa</a:t>
            </a:r>
            <a:r>
              <a:rPr lang="en-US" sz="4800" dirty="0"/>
              <a:t> file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348555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7143-5613-4D30-88E0-A1A4F58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file </a:t>
            </a:r>
            <a:endParaRPr lang="vi-V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2D66F-27E5-4817-896E-38198E12AC42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980320" y="2828041"/>
            <a:ext cx="1712711" cy="10027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2C4942-E624-443E-AE7D-B490CFA2E276}"/>
              </a:ext>
            </a:extLst>
          </p:cNvPr>
          <p:cNvSpPr txBox="1"/>
          <p:nvPr/>
        </p:nvSpPr>
        <p:spPr>
          <a:xfrm>
            <a:off x="6799144" y="1264302"/>
            <a:ext cx="5201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Chọn</a:t>
            </a:r>
            <a:r>
              <a:rPr lang="en-US" sz="4800" dirty="0"/>
              <a:t> </a:t>
            </a:r>
            <a:r>
              <a:rPr lang="en-US" sz="4800" dirty="0" err="1"/>
              <a:t>foder</a:t>
            </a:r>
            <a:r>
              <a:rPr lang="en-US" sz="4800" dirty="0"/>
              <a:t> </a:t>
            </a:r>
            <a:r>
              <a:rPr lang="en-US" sz="4800" dirty="0" err="1"/>
              <a:t>đã</a:t>
            </a:r>
            <a:r>
              <a:rPr lang="en-US" sz="4800" dirty="0"/>
              <a:t>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chọn</a:t>
            </a:r>
            <a:r>
              <a:rPr lang="en-US" sz="4800" dirty="0"/>
              <a:t> File </a:t>
            </a:r>
            <a:r>
              <a:rPr lang="en-US" sz="4800" dirty="0" err="1"/>
              <a:t>trong</a:t>
            </a:r>
            <a:r>
              <a:rPr lang="en-US" sz="4800" dirty="0"/>
              <a:t> </a:t>
            </a:r>
            <a:r>
              <a:rPr lang="en-US" sz="4800" dirty="0" err="1"/>
              <a:t>VSCode</a:t>
            </a:r>
            <a:r>
              <a:rPr lang="en-US" sz="4800" dirty="0"/>
              <a:t> -&gt; </a:t>
            </a:r>
          </a:p>
          <a:p>
            <a:r>
              <a:rPr lang="en-US" sz="4800" dirty="0"/>
              <a:t>Open </a:t>
            </a:r>
            <a:r>
              <a:rPr lang="en-US" sz="4800" dirty="0" err="1"/>
              <a:t>Foder</a:t>
            </a:r>
            <a:endParaRPr lang="vi-VN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143FB-9CB4-4894-AEE3-FD997870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42120" cy="32239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E57D60-E539-4A98-BF86-FEB446BDA14D}"/>
              </a:ext>
            </a:extLst>
          </p:cNvPr>
          <p:cNvSpPr/>
          <p:nvPr/>
        </p:nvSpPr>
        <p:spPr>
          <a:xfrm>
            <a:off x="1257262" y="3391111"/>
            <a:ext cx="3723058" cy="879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271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7143-5613-4D30-88E0-A1A4F58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file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C4942-E624-443E-AE7D-B490CFA2E276}"/>
              </a:ext>
            </a:extLst>
          </p:cNvPr>
          <p:cNvSpPr txBox="1"/>
          <p:nvPr/>
        </p:nvSpPr>
        <p:spPr>
          <a:xfrm>
            <a:off x="6799144" y="1264302"/>
            <a:ext cx="5201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Tạo</a:t>
            </a:r>
            <a:r>
              <a:rPr lang="en-US" sz="4800" dirty="0"/>
              <a:t> file </a:t>
            </a:r>
            <a:r>
              <a:rPr lang="en-US" sz="4800" dirty="0" err="1"/>
              <a:t>với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+ </a:t>
            </a:r>
            <a:r>
              <a:rPr lang="en-US" sz="4800" dirty="0" err="1"/>
              <a:t>đuôi</a:t>
            </a:r>
            <a:r>
              <a:rPr lang="en-US" sz="4800" dirty="0"/>
              <a:t> “.html”</a:t>
            </a:r>
          </a:p>
          <a:p>
            <a:r>
              <a:rPr lang="en-US" sz="4800" dirty="0" err="1"/>
              <a:t>Vd</a:t>
            </a:r>
            <a:r>
              <a:rPr lang="en-US" sz="4800" dirty="0"/>
              <a:t>: demo.html</a:t>
            </a:r>
            <a:endParaRPr lang="vi-VN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E537A-935A-4FD1-897F-F8355E82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6" y="1636484"/>
            <a:ext cx="4885759" cy="23279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E57D60-E539-4A98-BF86-FEB446BDA14D}"/>
              </a:ext>
            </a:extLst>
          </p:cNvPr>
          <p:cNvSpPr/>
          <p:nvPr/>
        </p:nvSpPr>
        <p:spPr>
          <a:xfrm>
            <a:off x="3469064" y="1910490"/>
            <a:ext cx="509048" cy="414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2D66F-27E5-4817-896E-38198E12AC42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978112" y="883093"/>
            <a:ext cx="3110572" cy="1234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AB1F63-89AF-4A83-AFBA-B1C9213F8FCD}"/>
              </a:ext>
            </a:extLst>
          </p:cNvPr>
          <p:cNvCxnSpPr/>
          <p:nvPr/>
        </p:nvCxnSpPr>
        <p:spPr>
          <a:xfrm>
            <a:off x="1338606" y="3883843"/>
            <a:ext cx="203619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9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2781-D4AB-4069-BE0B-EA3474F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A3DC91-F508-4A60-A88E-70385A50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083525" cy="4405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18082-D595-48D3-B740-9E82E5AED720}"/>
              </a:ext>
            </a:extLst>
          </p:cNvPr>
          <p:cNvSpPr txBox="1"/>
          <p:nvPr/>
        </p:nvSpPr>
        <p:spPr>
          <a:xfrm>
            <a:off x="7381875" y="2817088"/>
            <a:ext cx="3971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</a:t>
            </a:r>
            <a:r>
              <a:rPr lang="vi-VN" dirty="0"/>
              <a:t>ường thì a chọn html:5 nên cứ code theo thôi , a cũng không biết nói sao </a:t>
            </a:r>
            <a:r>
              <a:rPr lang="en-GB" dirty="0" err="1"/>
              <a:t>nữa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Gõ</a:t>
            </a:r>
            <a:r>
              <a:rPr lang="en-GB" dirty="0"/>
              <a:t> html:5 </a:t>
            </a:r>
            <a:r>
              <a:rPr lang="en-GB" dirty="0" err="1"/>
              <a:t>xong</a:t>
            </a:r>
            <a:r>
              <a:rPr lang="en-GB" dirty="0"/>
              <a:t> enter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348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6961-5BB9-4EF5-A57A-33C99CA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Giới</a:t>
            </a:r>
            <a:r>
              <a:rPr lang="en-GB" dirty="0"/>
              <a:t> </a:t>
            </a:r>
            <a:r>
              <a:rPr lang="en-GB" dirty="0" err="1"/>
              <a:t>thiệu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5071EC-DBAA-4B2D-B249-DC7CBA6FB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829"/>
            <a:ext cx="9753293" cy="4915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B4EE5-A043-43C5-A793-EE00CDE300AC}"/>
              </a:ext>
            </a:extLst>
          </p:cNvPr>
          <p:cNvSpPr txBox="1"/>
          <p:nvPr/>
        </p:nvSpPr>
        <p:spPr>
          <a:xfrm>
            <a:off x="2081556" y="4809241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2515-A3D9-4240-BFC2-9E41B587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Tiêu</a:t>
            </a:r>
            <a:r>
              <a:rPr lang="en-GB" dirty="0"/>
              <a:t> </a:t>
            </a:r>
            <a:r>
              <a:rPr lang="en-GB" dirty="0" err="1"/>
              <a:t>đề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F5670-FC63-436A-9609-8F4241795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92" y="1776232"/>
            <a:ext cx="773571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97CF85-42DD-4E79-88F3-B5ABF46032D0}"/>
              </a:ext>
            </a:extLst>
          </p:cNvPr>
          <p:cNvSpPr txBox="1"/>
          <p:nvPr/>
        </p:nvSpPr>
        <p:spPr>
          <a:xfrm>
            <a:off x="8905875" y="2663825"/>
            <a:ext cx="2952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5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2BB-144E-4D35-866B-9A6925C0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khác</a:t>
            </a:r>
            <a:endParaRPr lang="vi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8BE8F8-87EC-4E86-AA4A-DF4ED1C1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94" y="1444624"/>
            <a:ext cx="8935156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4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5C64-96F5-44C0-B6F6-19B4297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Thẻ</a:t>
            </a:r>
            <a:r>
              <a:rPr lang="en-GB" dirty="0"/>
              <a:t> ul li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DD86B5-2257-4ABD-959F-A3E3F9576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7369909" cy="3757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0A1A08-4036-4632-AFCF-13EB195E18B5}"/>
              </a:ext>
            </a:extLst>
          </p:cNvPr>
          <p:cNvSpPr txBox="1"/>
          <p:nvPr/>
        </p:nvSpPr>
        <p:spPr>
          <a:xfrm>
            <a:off x="8496300" y="2895600"/>
            <a:ext cx="313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li </a:t>
            </a: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ul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diện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chấm</a:t>
            </a:r>
            <a:r>
              <a:rPr lang="en-GB" dirty="0"/>
              <a:t> </a:t>
            </a:r>
            <a:r>
              <a:rPr lang="en-GB" dirty="0" err="1"/>
              <a:t>phía</a:t>
            </a:r>
            <a:r>
              <a:rPr lang="en-GB" dirty="0"/>
              <a:t> tr</a:t>
            </a:r>
            <a:r>
              <a:rPr lang="vi-VN" dirty="0"/>
              <a:t>ước</a:t>
            </a:r>
          </a:p>
        </p:txBody>
      </p:sp>
    </p:spTree>
    <p:extLst>
      <p:ext uri="{BB962C8B-B14F-4D97-AF65-F5344CB8AC3E}">
        <p14:creationId xmlns:p14="http://schemas.microsoft.com/office/powerpoint/2010/main" val="150226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176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Team Web</vt:lpstr>
      <vt:lpstr>Tạo file </vt:lpstr>
      <vt:lpstr>Tạo file </vt:lpstr>
      <vt:lpstr>Tạo file </vt:lpstr>
      <vt:lpstr>Code</vt:lpstr>
      <vt:lpstr>Giới thiệu</vt:lpstr>
      <vt:lpstr>Tiêu đề</vt:lpstr>
      <vt:lpstr>Các loại thẻ định dạng khác</vt:lpstr>
      <vt:lpstr>Thẻ ul li</vt:lpstr>
      <vt:lpstr>Giao diện</vt:lpstr>
      <vt:lpstr>Thẻ ol li</vt:lpstr>
      <vt:lpstr>Giao diện</vt:lpstr>
      <vt:lpstr>Thẻ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Web</dc:title>
  <dc:creator>Kiệt Kun</dc:creator>
  <cp:lastModifiedBy>Kiệt Kun</cp:lastModifiedBy>
  <cp:revision>5</cp:revision>
  <dcterms:created xsi:type="dcterms:W3CDTF">2022-11-02T14:14:51Z</dcterms:created>
  <dcterms:modified xsi:type="dcterms:W3CDTF">2022-11-02T15:09:45Z</dcterms:modified>
</cp:coreProperties>
</file>