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6839-57FB-45FD-98A2-5ABAA7FFD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172E6-DA41-429C-B741-60A32344B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70E1-8521-444F-BF42-EDDCFD20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F0C1-E173-466F-994C-3D30BD1E510B}" type="datetimeFigureOut">
              <a:rPr lang="vi-VN" smtClean="0"/>
              <a:t>12/11/2022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CF0DD-70EF-4285-88CF-EDE5A8AA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CCAB5-9EA1-4CB5-A91B-D34C4165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7D1F-E57F-49E3-A936-5516AA2DB6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30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449F-606C-4A37-8B56-005710F9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69C1D-A6B6-4F6D-B30B-9F785FC2C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997A0-3A10-40AC-B4E2-05787627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F0C1-E173-466F-994C-3D30BD1E510B}" type="datetimeFigureOut">
              <a:rPr lang="vi-VN" smtClean="0"/>
              <a:t>12/11/2022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D534B-83C8-4952-99BE-1EA589A5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C986-FF96-4013-A33A-2266638A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7D1F-E57F-49E3-A936-5516AA2DB6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4306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BAE30-9D6F-40DC-A54F-5C56C782D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04C5E-81EE-4697-ACEB-F8EE71FAE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B67C2-01C8-4A5D-A578-CB684C2A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F0C1-E173-466F-994C-3D30BD1E510B}" type="datetimeFigureOut">
              <a:rPr lang="vi-VN" smtClean="0"/>
              <a:t>12/11/2022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A361-F677-4F09-A7D6-98337C90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7385-B36A-4CD8-88AB-08A91C50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7D1F-E57F-49E3-A936-5516AA2DB6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105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D210-758F-4686-9333-F83A7B50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912FB-0457-4F67-9CF1-686061AB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7E10-E3B1-4A23-8333-94CFEB10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F0C1-E173-466F-994C-3D30BD1E510B}" type="datetimeFigureOut">
              <a:rPr lang="vi-VN" smtClean="0"/>
              <a:t>12/11/2022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3BE0F-5415-499E-A141-54845329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744D1-F968-4629-B965-FB0AAA8B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7D1F-E57F-49E3-A936-5516AA2DB6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669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F695-F383-4C2D-B96C-807C8B78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2CF2E-7767-423A-B122-2A4E4429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84AB-D901-4E17-95A7-A643C63C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F0C1-E173-466F-994C-3D30BD1E510B}" type="datetimeFigureOut">
              <a:rPr lang="vi-VN" smtClean="0"/>
              <a:t>12/11/2022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BA9B-4672-462D-8765-54878491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1D994-1A02-4E2E-B4D9-C8D01156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7D1F-E57F-49E3-A936-5516AA2DB6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257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FCDD-02F0-4700-836D-C411FC33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7F36-F427-419B-92E5-4E458743F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07207-9CB9-4DCC-AFB3-DA0A3E515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E1120-A81B-4B29-807C-E4672EAA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F0C1-E173-466F-994C-3D30BD1E510B}" type="datetimeFigureOut">
              <a:rPr lang="vi-VN" smtClean="0"/>
              <a:t>12/11/2022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87569-6077-4F84-A8EC-D93A4E17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5622E-AB67-41AC-91CD-8C7FD46F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7D1F-E57F-49E3-A936-5516AA2DB6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766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25EB-2F4B-4BC7-A7BA-8248D9FD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13CF9-BCC1-4148-A3AB-2969ED4E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F12E7-B4D2-4F00-A570-4381695E7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76A30-2AE5-4BA0-AF9E-7F7032AC7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5A18F-D1AC-4675-9644-5F0A2A4E8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5BD26-85CB-4469-A4CE-191A4DDF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F0C1-E173-466F-994C-3D30BD1E510B}" type="datetimeFigureOut">
              <a:rPr lang="vi-VN" smtClean="0"/>
              <a:t>12/11/2022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5260D-57A9-4A01-B051-2A01D6DC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3785E-C3D8-446F-B6AD-1DF5354E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7D1F-E57F-49E3-A936-5516AA2DB6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598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843D3-A458-403C-9299-26697A14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D0A38-E832-4190-81A0-E1F3DF99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F0C1-E173-466F-994C-3D30BD1E510B}" type="datetimeFigureOut">
              <a:rPr lang="vi-VN" smtClean="0"/>
              <a:t>12/11/2022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7E836-AA48-4938-82BE-C533CCFE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E781C-55EB-4703-8948-09E061D7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7D1F-E57F-49E3-A936-5516AA2DB6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007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DBE26-C929-434C-938A-0952C41E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F0C1-E173-466F-994C-3D30BD1E510B}" type="datetimeFigureOut">
              <a:rPr lang="vi-VN" smtClean="0"/>
              <a:t>12/11/2022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34FA0-A3FC-4844-84B1-F65E7C03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E51ED-9AEE-4515-A371-50EB23AC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7D1F-E57F-49E3-A936-5516AA2DB6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659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77A7-9B4D-4E7A-9F67-6E5EA039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A994-27C4-4D77-8117-0929FF0A7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909BB-E5E7-40B3-8CB3-98564D525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48B93-F03C-48BB-8855-F9056581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F0C1-E173-466F-994C-3D30BD1E510B}" type="datetimeFigureOut">
              <a:rPr lang="vi-VN" smtClean="0"/>
              <a:t>12/11/2022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3035-4FB9-410B-A90E-6A8D9C71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DF949-45D2-4CEB-B8DF-9CBF43C6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7D1F-E57F-49E3-A936-5516AA2DB6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607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BF90-E3CD-4019-8D9D-6BEC7616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F5025-4D64-46FE-89A0-770C9622A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9E6DA-CB20-4720-9853-B71EB480D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98CCC-C973-4DA9-97A9-CB31CB0D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F0C1-E173-466F-994C-3D30BD1E510B}" type="datetimeFigureOut">
              <a:rPr lang="vi-VN" smtClean="0"/>
              <a:t>12/11/2022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6F833-A22F-4DEC-B6E4-B80CEBA6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ED189-8B0F-45A8-BB99-BD958CC9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7D1F-E57F-49E3-A936-5516AA2DB6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027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F832C-2D0F-4530-B2FB-B3F3833A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60D5E-F3BD-46D8-A459-27667033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CE5B7-7BB6-4268-9ADF-D2D78962B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9F0C1-E173-466F-994C-3D30BD1E510B}" type="datetimeFigureOut">
              <a:rPr lang="vi-VN" smtClean="0"/>
              <a:t>12/11/2022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911B-EDC2-42FB-A000-998E1114A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1301B-7518-4A7F-9268-F682DCD4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07D1F-E57F-49E3-A936-5516AA2DB67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579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35A4-6EF2-4884-8FBE-424A74AA6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web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47B15-115D-443A-BDCC-902B8DDDA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Tuần</a:t>
            </a:r>
            <a:r>
              <a:rPr lang="en-US" dirty="0"/>
              <a:t> 2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6033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CBF3-66AF-42D1-BC50-51D83390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loại</a:t>
            </a:r>
            <a:r>
              <a:rPr lang="en-GB" dirty="0"/>
              <a:t> input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5B39-5765-48B9-8BEA-371537892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3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vi-VN" b="0" dirty="0"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input</a:t>
            </a:r>
            <a:r>
              <a:rPr lang="vi-VN" b="0" dirty="0"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type</a:t>
            </a:r>
            <a:r>
              <a:rPr lang="vi-VN" b="0" dirty="0">
                <a:effectLst/>
                <a:latin typeface="Consolas" panose="020B0609020204030204" pitchFamily="49" charset="0"/>
              </a:rPr>
              <a:t>="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checkbox</a:t>
            </a:r>
            <a:r>
              <a:rPr lang="vi-VN" b="0" dirty="0">
                <a:effectLst/>
                <a:latin typeface="Consolas" panose="020B0609020204030204" pitchFamily="49" charset="0"/>
              </a:rPr>
              <a:t>" 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vi-VN" b="0" dirty="0">
                <a:effectLst/>
                <a:latin typeface="Consolas" panose="020B0609020204030204" pitchFamily="49" charset="0"/>
              </a:rPr>
              <a:t>="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kt</a:t>
            </a:r>
            <a:r>
              <a:rPr lang="vi-VN" b="0" dirty="0">
                <a:effectLst/>
                <a:latin typeface="Consolas" panose="020B0609020204030204" pitchFamily="49" charset="0"/>
              </a:rPr>
              <a:t>" 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id</a:t>
            </a:r>
            <a:r>
              <a:rPr lang="vi-VN" b="0" dirty="0">
                <a:effectLst/>
                <a:latin typeface="Consolas" panose="020B0609020204030204" pitchFamily="49" charset="0"/>
              </a:rPr>
              <a:t>=""&gt;C++</a:t>
            </a:r>
          </a:p>
          <a:p>
            <a:pPr marL="0" indent="0">
              <a:buNone/>
            </a:pPr>
            <a:r>
              <a:rPr lang="vi-VN" b="0" dirty="0"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input</a:t>
            </a:r>
            <a:r>
              <a:rPr lang="vi-VN" b="0" dirty="0"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type</a:t>
            </a:r>
            <a:r>
              <a:rPr lang="vi-VN" b="0" dirty="0">
                <a:effectLst/>
                <a:latin typeface="Consolas" panose="020B0609020204030204" pitchFamily="49" charset="0"/>
              </a:rPr>
              <a:t>="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checkbox</a:t>
            </a:r>
            <a:r>
              <a:rPr lang="vi-VN" b="0" dirty="0">
                <a:effectLst/>
                <a:latin typeface="Consolas" panose="020B0609020204030204" pitchFamily="49" charset="0"/>
              </a:rPr>
              <a:t>" 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vi-VN" b="0" dirty="0">
                <a:effectLst/>
                <a:latin typeface="Consolas" panose="020B0609020204030204" pitchFamily="49" charset="0"/>
              </a:rPr>
              <a:t>="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kt</a:t>
            </a:r>
            <a:r>
              <a:rPr lang="vi-VN" b="0" dirty="0">
                <a:effectLst/>
                <a:latin typeface="Consolas" panose="020B0609020204030204" pitchFamily="49" charset="0"/>
              </a:rPr>
              <a:t>" 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id</a:t>
            </a:r>
            <a:r>
              <a:rPr lang="vi-VN" b="0" dirty="0">
                <a:effectLst/>
                <a:latin typeface="Consolas" panose="020B0609020204030204" pitchFamily="49" charset="0"/>
              </a:rPr>
              <a:t>=""&gt;C#</a:t>
            </a:r>
          </a:p>
          <a:p>
            <a:pPr marL="0" indent="0">
              <a:buNone/>
            </a:pPr>
            <a:r>
              <a:rPr lang="vi-VN" b="0" dirty="0"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input</a:t>
            </a:r>
            <a:r>
              <a:rPr lang="vi-VN" b="0" dirty="0"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type</a:t>
            </a:r>
            <a:r>
              <a:rPr lang="vi-VN" b="0" dirty="0">
                <a:effectLst/>
                <a:latin typeface="Consolas" panose="020B0609020204030204" pitchFamily="49" charset="0"/>
              </a:rPr>
              <a:t>="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checkbox</a:t>
            </a:r>
            <a:r>
              <a:rPr lang="vi-VN" b="0" dirty="0">
                <a:effectLst/>
                <a:latin typeface="Consolas" panose="020B0609020204030204" pitchFamily="49" charset="0"/>
              </a:rPr>
              <a:t>" 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vi-VN" b="0" dirty="0">
                <a:effectLst/>
                <a:latin typeface="Consolas" panose="020B0609020204030204" pitchFamily="49" charset="0"/>
              </a:rPr>
              <a:t>="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kt</a:t>
            </a:r>
            <a:r>
              <a:rPr lang="vi-VN" b="0" dirty="0">
                <a:effectLst/>
                <a:latin typeface="Consolas" panose="020B0609020204030204" pitchFamily="49" charset="0"/>
              </a:rPr>
              <a:t>" 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id</a:t>
            </a:r>
            <a:r>
              <a:rPr lang="vi-VN" b="0" dirty="0">
                <a:effectLst/>
                <a:latin typeface="Consolas" panose="020B0609020204030204" pitchFamily="49" charset="0"/>
              </a:rPr>
              <a:t>=""&gt;PHP</a:t>
            </a:r>
          </a:p>
          <a:p>
            <a:pPr marL="0" indent="0">
              <a:buNone/>
            </a:pPr>
            <a:endParaRPr lang="en-US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Input </a:t>
            </a:r>
            <a:r>
              <a:rPr lang="en-US" dirty="0" err="1">
                <a:latin typeface="Consolas" panose="020B0609020204030204" pitchFamily="49" charset="0"/>
              </a:rPr>
              <a:t>này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chọn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được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nhiều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hơn</a:t>
            </a:r>
            <a:r>
              <a:rPr lang="en-US" dirty="0">
                <a:latin typeface="Consolas" panose="020B0609020204030204" pitchFamily="49" charset="0"/>
              </a:rPr>
              <a:t> 1, </a:t>
            </a:r>
            <a:r>
              <a:rPr lang="en-US" dirty="0" err="1">
                <a:latin typeface="Consolas" panose="020B0609020204030204" pitchFamily="49" charset="0"/>
              </a:rPr>
              <a:t>nhưng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cũng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viết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chung</a:t>
            </a:r>
            <a:r>
              <a:rPr lang="en-US" dirty="0">
                <a:latin typeface="Consolas" panose="020B0609020204030204" pitchFamily="49" charset="0"/>
              </a:rPr>
              <a:t> name </a:t>
            </a:r>
            <a:r>
              <a:rPr lang="en-US" dirty="0" err="1">
                <a:latin typeface="Consolas" panose="020B0609020204030204" pitchFamily="49" charset="0"/>
              </a:rPr>
              <a:t>cho</a:t>
            </a:r>
            <a:r>
              <a:rPr lang="en-US" dirty="0">
                <a:latin typeface="Consolas" panose="020B0609020204030204" pitchFamily="49" charset="0"/>
              </a:rPr>
              <a:t> 1 </a:t>
            </a:r>
            <a:r>
              <a:rPr lang="en-US" dirty="0" err="1">
                <a:latin typeface="Consolas" panose="020B0609020204030204" pitchFamily="49" charset="0"/>
              </a:rPr>
              <a:t>loại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vì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sẽ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cần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đưa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dữ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liệu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lên</a:t>
            </a:r>
            <a:r>
              <a:rPr lang="en-US" dirty="0">
                <a:latin typeface="Consolas" panose="020B0609020204030204" pitchFamily="49" charset="0"/>
              </a:rPr>
              <a:t> server </a:t>
            </a:r>
            <a:r>
              <a:rPr lang="en-US" dirty="0" err="1">
                <a:latin typeface="Consolas" panose="020B0609020204030204" pitchFamily="49" charset="0"/>
              </a:rPr>
              <a:t>sau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này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2BF85-3097-4AD6-AA2C-380D6B258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04" y="5309520"/>
            <a:ext cx="6931653" cy="66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6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CBF3-66AF-42D1-BC50-51D83390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loại</a:t>
            </a:r>
            <a:r>
              <a:rPr lang="en-GB" dirty="0"/>
              <a:t> input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5B39-5765-48B9-8BEA-371537892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3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&lt;input type="submit" value="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Đăng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kí</a:t>
            </a:r>
            <a:r>
              <a:rPr lang="en-US" b="0" dirty="0"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endParaRPr lang="en-US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Input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form ,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input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input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server 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E55F5-6B82-417C-96C1-566C99C3A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073" y="3796021"/>
            <a:ext cx="2951163" cy="15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7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9DBA-FBE0-490D-A55D-F0F00F37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loại</a:t>
            </a:r>
            <a:r>
              <a:rPr lang="en-GB" dirty="0"/>
              <a:t> input </a:t>
            </a:r>
            <a:r>
              <a:rPr lang="en-GB" dirty="0" err="1"/>
              <a:t>khác</a:t>
            </a:r>
            <a:endParaRPr lang="vi-V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6C2725-2375-4F2B-A215-9C521AF698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77526"/>
            <a:ext cx="3066865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button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vi-VN" altLang="vi-VN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checkbox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vi-VN" altLang="vi-VN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color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vi-VN" altLang="vi-VN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date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vi-VN" altLang="vi-VN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datetime-local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vi-VN" altLang="vi-VN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email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vi-VN" altLang="vi-VN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file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vi-VN" altLang="vi-VN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hidden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vi-VN" altLang="vi-VN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image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vi-VN" altLang="vi-VN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month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vi-VN" altLang="vi-VN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number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vi-VN" altLang="vi-VN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password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vi-VN" altLang="vi-VN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radio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vi-VN" altLang="vi-VN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range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vi-VN" altLang="vi-VN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reset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vi-VN" altLang="vi-VN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search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vi-VN" altLang="vi-VN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submit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vi-VN" altLang="vi-VN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tel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vi-VN" altLang="vi-VN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text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lang="vi-VN" altLang="vi-VN" sz="1400" dirty="0"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time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vi-VN" altLang="vi-VN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url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vi-VN" altLang="vi-VN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input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type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="</a:t>
            </a:r>
            <a:r>
              <a:rPr kumimoji="0" lang="vi-VN" altLang="vi-VN" sz="1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week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vi-VN" altLang="vi-VN" sz="14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077ED-BE30-4C3B-A408-E2F316DF1A19}"/>
              </a:ext>
            </a:extLst>
          </p:cNvPr>
          <p:cNvSpPr txBox="1"/>
          <p:nvPr/>
        </p:nvSpPr>
        <p:spPr>
          <a:xfrm>
            <a:off x="5655704" y="1783994"/>
            <a:ext cx="5262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tham </a:t>
            </a:r>
            <a:r>
              <a:rPr lang="vi-VN" dirty="0" err="1"/>
              <a:t>khảo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trên </a:t>
            </a:r>
            <a:r>
              <a:rPr lang="vi-VN" dirty="0" err="1"/>
              <a:t>mạ</a:t>
            </a:r>
            <a:r>
              <a:rPr lang="en-GB" dirty="0"/>
              <a:t>ng </a:t>
            </a:r>
            <a:r>
              <a:rPr lang="en-GB" dirty="0" err="1"/>
              <a:t>hoặc</a:t>
            </a:r>
            <a:r>
              <a:rPr lang="en-GB" dirty="0"/>
              <a:t> w3school</a:t>
            </a:r>
          </a:p>
          <a:p>
            <a:endParaRPr lang="en-GB" dirty="0"/>
          </a:p>
          <a:p>
            <a:endParaRPr lang="en-GB" dirty="0"/>
          </a:p>
          <a:p>
            <a:r>
              <a:rPr lang="vi-VN" dirty="0"/>
              <a:t>https://www.w3schools.com/tags/tag_input.asp</a:t>
            </a:r>
          </a:p>
        </p:txBody>
      </p:sp>
    </p:spTree>
    <p:extLst>
      <p:ext uri="{BB962C8B-B14F-4D97-AF65-F5344CB8AC3E}">
        <p14:creationId xmlns:p14="http://schemas.microsoft.com/office/powerpoint/2010/main" val="2103021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0F2C-8283-4B4D-96C1-C757A6C4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form </a:t>
            </a:r>
            <a:r>
              <a:rPr lang="en-GB" dirty="0" err="1"/>
              <a:t>và</a:t>
            </a:r>
            <a:r>
              <a:rPr lang="en-GB" dirty="0"/>
              <a:t> table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3C49-C42A-43D0-85A6-020F98C4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Thường</a:t>
            </a:r>
            <a:r>
              <a:rPr lang="en-GB" dirty="0"/>
              <a:t> </a:t>
            </a:r>
            <a:r>
              <a:rPr lang="en-GB" dirty="0" err="1"/>
              <a:t>thì</a:t>
            </a:r>
            <a:r>
              <a:rPr lang="en-GB" dirty="0"/>
              <a:t> form </a:t>
            </a:r>
            <a:r>
              <a:rPr lang="en-GB" dirty="0" err="1"/>
              <a:t>nó</a:t>
            </a:r>
            <a:r>
              <a:rPr lang="en-GB" dirty="0"/>
              <a:t> </a:t>
            </a:r>
            <a:r>
              <a:rPr lang="en-GB" dirty="0" err="1"/>
              <a:t>khá</a:t>
            </a:r>
            <a:r>
              <a:rPr lang="en-GB" dirty="0"/>
              <a:t> </a:t>
            </a:r>
            <a:r>
              <a:rPr lang="en-GB" dirty="0" err="1"/>
              <a:t>méo</a:t>
            </a:r>
            <a:r>
              <a:rPr lang="en-GB" dirty="0"/>
              <a:t> </a:t>
            </a:r>
            <a:r>
              <a:rPr lang="en-GB" dirty="0" err="1"/>
              <a:t>mó</a:t>
            </a:r>
            <a:r>
              <a:rPr lang="en-GB" dirty="0"/>
              <a:t> , </a:t>
            </a:r>
            <a:r>
              <a:rPr lang="en-GB" dirty="0" err="1"/>
              <a:t>đa</a:t>
            </a:r>
            <a:r>
              <a:rPr lang="en-GB" dirty="0"/>
              <a:t> </a:t>
            </a:r>
            <a:r>
              <a:rPr lang="en-GB" dirty="0" err="1"/>
              <a:t>số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form </a:t>
            </a:r>
            <a:r>
              <a:rPr lang="en-GB" dirty="0" err="1"/>
              <a:t>điền</a:t>
            </a:r>
            <a:r>
              <a:rPr lang="en-GB" dirty="0"/>
              <a:t> </a:t>
            </a:r>
            <a:r>
              <a:rPr lang="en-GB" dirty="0" err="1"/>
              <a:t>thời</a:t>
            </a:r>
            <a:r>
              <a:rPr lang="en-GB" dirty="0"/>
              <a:t> nay </a:t>
            </a:r>
            <a:r>
              <a:rPr lang="en-GB" dirty="0" err="1"/>
              <a:t>cũng</a:t>
            </a:r>
            <a:r>
              <a:rPr lang="en-GB" dirty="0"/>
              <a:t> </a:t>
            </a:r>
            <a:r>
              <a:rPr lang="en-GB" dirty="0" err="1"/>
              <a:t>đều</a:t>
            </a:r>
            <a:r>
              <a:rPr lang="en-GB" dirty="0"/>
              <a:t> </a:t>
            </a:r>
            <a:r>
              <a:rPr lang="en-GB" dirty="0" err="1"/>
              <a:t>áp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table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thẳng</a:t>
            </a:r>
            <a:r>
              <a:rPr lang="en-GB" dirty="0"/>
              <a:t> , </a:t>
            </a:r>
            <a:r>
              <a:rPr lang="en-GB" dirty="0" err="1"/>
              <a:t>cũng</a:t>
            </a:r>
            <a:r>
              <a:rPr lang="en-GB" dirty="0"/>
              <a:t>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nhiều</a:t>
            </a:r>
            <a:r>
              <a:rPr lang="en-GB" dirty="0"/>
              <a:t> </a:t>
            </a:r>
            <a:r>
              <a:rPr lang="en-GB" dirty="0" err="1"/>
              <a:t>cách</a:t>
            </a:r>
            <a:r>
              <a:rPr lang="en-GB" dirty="0"/>
              <a:t> </a:t>
            </a:r>
            <a:r>
              <a:rPr lang="en-GB" dirty="0" err="1"/>
              <a:t>nhưng</a:t>
            </a:r>
            <a:r>
              <a:rPr lang="en-GB" dirty="0"/>
              <a:t> </a:t>
            </a:r>
            <a:r>
              <a:rPr lang="en-GB" dirty="0" err="1"/>
              <a:t>cách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ưa</a:t>
            </a:r>
            <a:r>
              <a:rPr lang="en-GB" dirty="0"/>
              <a:t> </a:t>
            </a:r>
            <a:r>
              <a:rPr lang="en-GB" dirty="0" err="1"/>
              <a:t>chuộng</a:t>
            </a:r>
            <a:r>
              <a:rPr lang="en-GB" dirty="0"/>
              <a:t> </a:t>
            </a:r>
            <a:r>
              <a:rPr lang="en-GB" dirty="0" err="1"/>
              <a:t>nhất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5750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A966-50EE-4D33-A39B-10BF30CD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506" y="320318"/>
            <a:ext cx="10515600" cy="6217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Tên đăng </a:t>
            </a:r>
            <a:r>
              <a:rPr lang="vi-VN" b="0" dirty="0" err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kí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vi-VN" b="0" dirty="0" err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Mật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khẩu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vi-VN" b="0" dirty="0" err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Giới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tính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gt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Nam</a:t>
            </a: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gt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vi-VN" b="0" dirty="0" err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Nữ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7892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D3D5-3C13-4713-95C2-B97146275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6461"/>
            <a:ext cx="10515600" cy="5785077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vi-VN" b="0" dirty="0" err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Kiến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thức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kt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C++</a:t>
            </a: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kt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C#</a:t>
            </a: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kt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PHP</a:t>
            </a: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"Đăng </a:t>
            </a:r>
            <a:r>
              <a:rPr lang="vi-VN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kí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81D4F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Hoàn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lại</a:t>
            </a:r>
            <a:r>
              <a:rPr lang="vi-VN" b="0" dirty="0">
                <a:solidFill>
                  <a:srgbClr val="FFAB9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vi-VN" b="0" dirty="0">
                <a:solidFill>
                  <a:srgbClr val="BDBDBD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vi-VN" b="0" dirty="0" err="1">
                <a:solidFill>
                  <a:srgbClr val="2196F3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vi-VN" b="0" dirty="0">
                <a:solidFill>
                  <a:srgbClr val="757575"/>
                </a:solidFill>
                <a:effectLst/>
                <a:latin typeface="Consolas" panose="020B0609020204030204" pitchFamily="49" charset="0"/>
              </a:rPr>
              <a:t>&gt;</a:t>
            </a:r>
            <a:endParaRPr lang="vi-VN" b="0" dirty="0">
              <a:solidFill>
                <a:srgbClr val="BDBDB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48419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764AAF-FCA3-4A16-9AFA-9A7B6727F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965" y="1152607"/>
            <a:ext cx="8344070" cy="4552785"/>
          </a:xfrm>
        </p:spPr>
      </p:pic>
    </p:spTree>
    <p:extLst>
      <p:ext uri="{BB962C8B-B14F-4D97-AF65-F5344CB8AC3E}">
        <p14:creationId xmlns:p14="http://schemas.microsoft.com/office/powerpoint/2010/main" val="145932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00DE-30B6-4481-A87C-590D7457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20074-5683-4585-B1D2-00D99007A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98"/>
            <a:ext cx="3388567" cy="5004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1200" b="1" dirty="0">
                <a:solidFill>
                  <a:schemeClr val="accent1"/>
                </a:solidFill>
                <a:latin typeface="+mj-lt"/>
              </a:rPr>
              <a:t>&lt;</a:t>
            </a:r>
            <a:r>
              <a:rPr lang="vi-VN" sz="1200" b="1" dirty="0" err="1">
                <a:solidFill>
                  <a:schemeClr val="accent1"/>
                </a:solidFill>
                <a:latin typeface="+mj-lt"/>
              </a:rPr>
              <a:t>table</a:t>
            </a:r>
            <a:r>
              <a:rPr lang="vi-VN" sz="1200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vi-VN" sz="1200" b="1" dirty="0" err="1">
                <a:solidFill>
                  <a:schemeClr val="accent1"/>
                </a:solidFill>
                <a:latin typeface="+mj-lt"/>
              </a:rPr>
              <a:t>border</a:t>
            </a:r>
            <a:r>
              <a:rPr lang="vi-VN" sz="1200" b="1" dirty="0">
                <a:solidFill>
                  <a:schemeClr val="accent1"/>
                </a:solidFill>
                <a:latin typeface="+mj-lt"/>
              </a:rPr>
              <a:t>='1'&gt;</a:t>
            </a:r>
          </a:p>
          <a:p>
            <a:pPr marL="0" indent="0">
              <a:buNone/>
            </a:pPr>
            <a:r>
              <a:rPr lang="vi-VN" sz="1200" dirty="0">
                <a:latin typeface="+mj-lt"/>
              </a:rPr>
              <a:t>  </a:t>
            </a:r>
            <a:r>
              <a:rPr lang="vi-VN" sz="1200" b="1" dirty="0">
                <a:latin typeface="+mj-lt"/>
              </a:rPr>
              <a:t>&lt;</a:t>
            </a:r>
            <a:r>
              <a:rPr lang="vi-VN" sz="1200" b="1" dirty="0" err="1">
                <a:latin typeface="+mj-lt"/>
              </a:rPr>
              <a:t>tr</a:t>
            </a:r>
            <a:r>
              <a:rPr lang="vi-VN" sz="1200" b="1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vi-VN" sz="1200" dirty="0">
                <a:latin typeface="+mj-lt"/>
              </a:rPr>
              <a:t>    &lt;</a:t>
            </a:r>
            <a:r>
              <a:rPr lang="vi-VN" sz="1200" dirty="0" err="1">
                <a:latin typeface="+mj-lt"/>
              </a:rPr>
              <a:t>th</a:t>
            </a:r>
            <a:r>
              <a:rPr lang="vi-VN" sz="1200" dirty="0">
                <a:latin typeface="+mj-lt"/>
              </a:rPr>
              <a:t>&gt;</a:t>
            </a:r>
            <a:r>
              <a:rPr lang="vi-VN" sz="1200" dirty="0" err="1">
                <a:latin typeface="+mj-lt"/>
              </a:rPr>
              <a:t>Company</a:t>
            </a:r>
            <a:r>
              <a:rPr lang="vi-VN" sz="1200" dirty="0">
                <a:latin typeface="+mj-lt"/>
              </a:rPr>
              <a:t>&lt;/</a:t>
            </a:r>
            <a:r>
              <a:rPr lang="vi-VN" sz="1200" dirty="0" err="1">
                <a:latin typeface="+mj-lt"/>
              </a:rPr>
              <a:t>th</a:t>
            </a:r>
            <a:r>
              <a:rPr lang="vi-VN" sz="12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vi-VN" sz="1200" dirty="0">
                <a:latin typeface="+mj-lt"/>
              </a:rPr>
              <a:t>    &lt;</a:t>
            </a:r>
            <a:r>
              <a:rPr lang="vi-VN" sz="1200" dirty="0" err="1">
                <a:latin typeface="+mj-lt"/>
              </a:rPr>
              <a:t>th</a:t>
            </a:r>
            <a:r>
              <a:rPr lang="vi-VN" sz="1200" dirty="0">
                <a:latin typeface="+mj-lt"/>
              </a:rPr>
              <a:t>&gt;</a:t>
            </a:r>
            <a:r>
              <a:rPr lang="vi-VN" sz="1200" dirty="0" err="1">
                <a:latin typeface="+mj-lt"/>
              </a:rPr>
              <a:t>Contact</a:t>
            </a:r>
            <a:r>
              <a:rPr lang="vi-VN" sz="1200" dirty="0">
                <a:latin typeface="+mj-lt"/>
              </a:rPr>
              <a:t>&lt;/</a:t>
            </a:r>
            <a:r>
              <a:rPr lang="vi-VN" sz="1200" dirty="0" err="1">
                <a:latin typeface="+mj-lt"/>
              </a:rPr>
              <a:t>th</a:t>
            </a:r>
            <a:r>
              <a:rPr lang="vi-VN" sz="12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vi-VN" sz="1200" dirty="0">
                <a:latin typeface="+mj-lt"/>
              </a:rPr>
              <a:t>    &lt;</a:t>
            </a:r>
            <a:r>
              <a:rPr lang="vi-VN" sz="1200" dirty="0" err="1">
                <a:latin typeface="+mj-lt"/>
              </a:rPr>
              <a:t>th</a:t>
            </a:r>
            <a:r>
              <a:rPr lang="vi-VN" sz="1200" dirty="0">
                <a:latin typeface="+mj-lt"/>
              </a:rPr>
              <a:t>&gt;</a:t>
            </a:r>
            <a:r>
              <a:rPr lang="vi-VN" sz="1200" dirty="0" err="1">
                <a:latin typeface="+mj-lt"/>
              </a:rPr>
              <a:t>Country</a:t>
            </a:r>
            <a:r>
              <a:rPr lang="vi-VN" sz="1200" dirty="0">
                <a:latin typeface="+mj-lt"/>
              </a:rPr>
              <a:t>&lt;/</a:t>
            </a:r>
            <a:r>
              <a:rPr lang="vi-VN" sz="1200" dirty="0" err="1">
                <a:latin typeface="+mj-lt"/>
              </a:rPr>
              <a:t>th</a:t>
            </a:r>
            <a:r>
              <a:rPr lang="vi-VN" sz="12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vi-VN" sz="1200" dirty="0">
                <a:latin typeface="+mj-lt"/>
              </a:rPr>
              <a:t>  </a:t>
            </a:r>
            <a:r>
              <a:rPr lang="vi-VN" sz="1200" b="1" dirty="0">
                <a:latin typeface="+mj-lt"/>
              </a:rPr>
              <a:t>&lt;/</a:t>
            </a:r>
            <a:r>
              <a:rPr lang="vi-VN" sz="1200" b="1" dirty="0" err="1">
                <a:latin typeface="+mj-lt"/>
              </a:rPr>
              <a:t>tr</a:t>
            </a:r>
            <a:r>
              <a:rPr lang="vi-VN" sz="1200" b="1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vi-VN" sz="1200" dirty="0">
                <a:latin typeface="+mj-lt"/>
              </a:rPr>
              <a:t>  </a:t>
            </a:r>
            <a:r>
              <a:rPr lang="vi-VN" sz="1200" b="1" dirty="0">
                <a:latin typeface="+mj-lt"/>
              </a:rPr>
              <a:t>&lt;</a:t>
            </a:r>
            <a:r>
              <a:rPr lang="vi-VN" sz="1200" b="1" dirty="0" err="1">
                <a:latin typeface="+mj-lt"/>
              </a:rPr>
              <a:t>tr</a:t>
            </a:r>
            <a:r>
              <a:rPr lang="vi-VN" sz="1200" b="1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vi-VN" sz="1200" dirty="0">
                <a:latin typeface="+mj-lt"/>
              </a:rPr>
              <a:t>    &lt;</a:t>
            </a:r>
            <a:r>
              <a:rPr lang="vi-VN" sz="1200" dirty="0" err="1">
                <a:latin typeface="+mj-lt"/>
              </a:rPr>
              <a:t>td</a:t>
            </a:r>
            <a:r>
              <a:rPr lang="vi-VN" sz="1200" dirty="0">
                <a:latin typeface="+mj-lt"/>
              </a:rPr>
              <a:t>&gt;</a:t>
            </a:r>
            <a:r>
              <a:rPr lang="vi-VN" sz="1200" dirty="0" err="1">
                <a:latin typeface="+mj-lt"/>
              </a:rPr>
              <a:t>Alfreds</a:t>
            </a:r>
            <a:r>
              <a:rPr lang="vi-VN" sz="1200" dirty="0">
                <a:latin typeface="+mj-lt"/>
              </a:rPr>
              <a:t> </a:t>
            </a:r>
            <a:r>
              <a:rPr lang="vi-VN" sz="1200" dirty="0" err="1">
                <a:latin typeface="+mj-lt"/>
              </a:rPr>
              <a:t>Futterkiste</a:t>
            </a:r>
            <a:r>
              <a:rPr lang="vi-VN" sz="1200" dirty="0">
                <a:latin typeface="+mj-lt"/>
              </a:rPr>
              <a:t>&lt;/</a:t>
            </a:r>
            <a:r>
              <a:rPr lang="vi-VN" sz="1200" dirty="0" err="1">
                <a:latin typeface="+mj-lt"/>
              </a:rPr>
              <a:t>td</a:t>
            </a:r>
            <a:r>
              <a:rPr lang="vi-VN" sz="12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vi-VN" sz="1200" dirty="0">
                <a:latin typeface="+mj-lt"/>
              </a:rPr>
              <a:t>    &lt;</a:t>
            </a:r>
            <a:r>
              <a:rPr lang="vi-VN" sz="1200" dirty="0" err="1">
                <a:latin typeface="+mj-lt"/>
              </a:rPr>
              <a:t>td</a:t>
            </a:r>
            <a:r>
              <a:rPr lang="vi-VN" sz="1200" dirty="0">
                <a:latin typeface="+mj-lt"/>
              </a:rPr>
              <a:t>&gt;</a:t>
            </a:r>
            <a:r>
              <a:rPr lang="vi-VN" sz="1200" dirty="0" err="1">
                <a:latin typeface="+mj-lt"/>
              </a:rPr>
              <a:t>Maria</a:t>
            </a:r>
            <a:r>
              <a:rPr lang="vi-VN" sz="1200" dirty="0">
                <a:latin typeface="+mj-lt"/>
              </a:rPr>
              <a:t> </a:t>
            </a:r>
            <a:r>
              <a:rPr lang="vi-VN" sz="1200" dirty="0" err="1">
                <a:latin typeface="+mj-lt"/>
              </a:rPr>
              <a:t>Anders</a:t>
            </a:r>
            <a:r>
              <a:rPr lang="vi-VN" sz="1200" dirty="0">
                <a:latin typeface="+mj-lt"/>
              </a:rPr>
              <a:t>&lt;/</a:t>
            </a:r>
            <a:r>
              <a:rPr lang="vi-VN" sz="1200" dirty="0" err="1">
                <a:latin typeface="+mj-lt"/>
              </a:rPr>
              <a:t>td</a:t>
            </a:r>
            <a:r>
              <a:rPr lang="vi-VN" sz="12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vi-VN" sz="1200" dirty="0">
                <a:latin typeface="+mj-lt"/>
              </a:rPr>
              <a:t>    &lt;</a:t>
            </a:r>
            <a:r>
              <a:rPr lang="vi-VN" sz="1200" dirty="0" err="1">
                <a:latin typeface="+mj-lt"/>
              </a:rPr>
              <a:t>td</a:t>
            </a:r>
            <a:r>
              <a:rPr lang="vi-VN" sz="1200" dirty="0">
                <a:latin typeface="+mj-lt"/>
              </a:rPr>
              <a:t>&gt;</a:t>
            </a:r>
            <a:r>
              <a:rPr lang="vi-VN" sz="1200" dirty="0" err="1">
                <a:latin typeface="+mj-lt"/>
              </a:rPr>
              <a:t>Germany</a:t>
            </a:r>
            <a:r>
              <a:rPr lang="vi-VN" sz="1200" dirty="0">
                <a:latin typeface="+mj-lt"/>
              </a:rPr>
              <a:t>&lt;/</a:t>
            </a:r>
            <a:r>
              <a:rPr lang="vi-VN" sz="1200" dirty="0" err="1">
                <a:latin typeface="+mj-lt"/>
              </a:rPr>
              <a:t>td</a:t>
            </a:r>
            <a:r>
              <a:rPr lang="vi-VN" sz="12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vi-VN" sz="1200" dirty="0">
                <a:latin typeface="+mj-lt"/>
              </a:rPr>
              <a:t>  </a:t>
            </a:r>
            <a:r>
              <a:rPr lang="vi-VN" sz="1200" b="1" dirty="0">
                <a:latin typeface="+mj-lt"/>
              </a:rPr>
              <a:t>&lt;/</a:t>
            </a:r>
            <a:r>
              <a:rPr lang="vi-VN" sz="1200" b="1" dirty="0" err="1">
                <a:latin typeface="+mj-lt"/>
              </a:rPr>
              <a:t>tr</a:t>
            </a:r>
            <a:r>
              <a:rPr lang="vi-VN" sz="1200" b="1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vi-VN" sz="1200" dirty="0">
                <a:latin typeface="+mj-lt"/>
              </a:rPr>
              <a:t>  </a:t>
            </a:r>
            <a:r>
              <a:rPr lang="vi-VN" sz="1200" b="1" dirty="0">
                <a:latin typeface="+mj-lt"/>
              </a:rPr>
              <a:t>&lt;</a:t>
            </a:r>
            <a:r>
              <a:rPr lang="vi-VN" sz="1200" b="1" dirty="0" err="1">
                <a:latin typeface="+mj-lt"/>
              </a:rPr>
              <a:t>tr</a:t>
            </a:r>
            <a:r>
              <a:rPr lang="vi-VN" sz="1200" b="1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vi-VN" sz="1200" dirty="0">
                <a:latin typeface="+mj-lt"/>
              </a:rPr>
              <a:t>    &lt;</a:t>
            </a:r>
            <a:r>
              <a:rPr lang="vi-VN" sz="1200" dirty="0" err="1">
                <a:latin typeface="+mj-lt"/>
              </a:rPr>
              <a:t>td</a:t>
            </a:r>
            <a:r>
              <a:rPr lang="vi-VN" sz="1200" dirty="0">
                <a:latin typeface="+mj-lt"/>
              </a:rPr>
              <a:t>&gt;</a:t>
            </a:r>
            <a:r>
              <a:rPr lang="vi-VN" sz="1200" dirty="0" err="1">
                <a:latin typeface="+mj-lt"/>
              </a:rPr>
              <a:t>Centro</a:t>
            </a:r>
            <a:r>
              <a:rPr lang="vi-VN" sz="1200" dirty="0">
                <a:latin typeface="+mj-lt"/>
              </a:rPr>
              <a:t> </a:t>
            </a:r>
            <a:r>
              <a:rPr lang="vi-VN" sz="1200" dirty="0" err="1">
                <a:latin typeface="+mj-lt"/>
              </a:rPr>
              <a:t>comercial</a:t>
            </a:r>
            <a:r>
              <a:rPr lang="vi-VN" sz="1200" dirty="0">
                <a:latin typeface="+mj-lt"/>
              </a:rPr>
              <a:t> </a:t>
            </a:r>
            <a:r>
              <a:rPr lang="vi-VN" sz="1200" dirty="0" err="1">
                <a:latin typeface="+mj-lt"/>
              </a:rPr>
              <a:t>Moctezuma</a:t>
            </a:r>
            <a:r>
              <a:rPr lang="vi-VN" sz="1200" dirty="0">
                <a:latin typeface="+mj-lt"/>
              </a:rPr>
              <a:t>&lt;/</a:t>
            </a:r>
            <a:r>
              <a:rPr lang="vi-VN" sz="1200" dirty="0" err="1">
                <a:latin typeface="+mj-lt"/>
              </a:rPr>
              <a:t>td</a:t>
            </a:r>
            <a:r>
              <a:rPr lang="vi-VN" sz="12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vi-VN" sz="1200" dirty="0">
                <a:latin typeface="+mj-lt"/>
              </a:rPr>
              <a:t>    &lt;</a:t>
            </a:r>
            <a:r>
              <a:rPr lang="vi-VN" sz="1200" dirty="0" err="1">
                <a:latin typeface="+mj-lt"/>
              </a:rPr>
              <a:t>td</a:t>
            </a:r>
            <a:r>
              <a:rPr lang="vi-VN" sz="1200" dirty="0">
                <a:latin typeface="+mj-lt"/>
              </a:rPr>
              <a:t>&gt;</a:t>
            </a:r>
            <a:r>
              <a:rPr lang="vi-VN" sz="1200" dirty="0" err="1">
                <a:latin typeface="+mj-lt"/>
              </a:rPr>
              <a:t>Francisco</a:t>
            </a:r>
            <a:r>
              <a:rPr lang="vi-VN" sz="1200" dirty="0">
                <a:latin typeface="+mj-lt"/>
              </a:rPr>
              <a:t> Chang&lt;/</a:t>
            </a:r>
            <a:r>
              <a:rPr lang="vi-VN" sz="1200" dirty="0" err="1">
                <a:latin typeface="+mj-lt"/>
              </a:rPr>
              <a:t>td</a:t>
            </a:r>
            <a:r>
              <a:rPr lang="vi-VN" sz="12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vi-VN" sz="1200" dirty="0">
                <a:latin typeface="+mj-lt"/>
              </a:rPr>
              <a:t>    &lt;</a:t>
            </a:r>
            <a:r>
              <a:rPr lang="vi-VN" sz="1200" dirty="0" err="1">
                <a:latin typeface="+mj-lt"/>
              </a:rPr>
              <a:t>td</a:t>
            </a:r>
            <a:r>
              <a:rPr lang="vi-VN" sz="1200" dirty="0">
                <a:latin typeface="+mj-lt"/>
              </a:rPr>
              <a:t>&gt;Mexico&lt;/</a:t>
            </a:r>
            <a:r>
              <a:rPr lang="vi-VN" sz="1200" dirty="0" err="1">
                <a:latin typeface="+mj-lt"/>
              </a:rPr>
              <a:t>td</a:t>
            </a:r>
            <a:r>
              <a:rPr lang="vi-VN" sz="1200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vi-VN" sz="1200" dirty="0">
                <a:latin typeface="+mj-lt"/>
              </a:rPr>
              <a:t>  </a:t>
            </a:r>
            <a:r>
              <a:rPr lang="vi-VN" sz="1200" b="1" dirty="0">
                <a:latin typeface="+mj-lt"/>
              </a:rPr>
              <a:t>&lt;/</a:t>
            </a:r>
            <a:r>
              <a:rPr lang="vi-VN" sz="1200" b="1" dirty="0" err="1">
                <a:latin typeface="+mj-lt"/>
              </a:rPr>
              <a:t>tr</a:t>
            </a:r>
            <a:r>
              <a:rPr lang="vi-VN" sz="1200" b="1" dirty="0">
                <a:latin typeface="+mj-lt"/>
              </a:rPr>
              <a:t>&gt;</a:t>
            </a:r>
          </a:p>
          <a:p>
            <a:pPr marL="0" indent="0">
              <a:buNone/>
            </a:pPr>
            <a:r>
              <a:rPr lang="vi-VN" sz="1200" b="1" dirty="0">
                <a:solidFill>
                  <a:schemeClr val="accent1"/>
                </a:solidFill>
                <a:latin typeface="+mj-lt"/>
              </a:rPr>
              <a:t>&lt;/</a:t>
            </a:r>
            <a:r>
              <a:rPr lang="vi-VN" sz="1200" b="1" dirty="0" err="1">
                <a:solidFill>
                  <a:schemeClr val="accent1"/>
                </a:solidFill>
                <a:latin typeface="+mj-lt"/>
              </a:rPr>
              <a:t>table</a:t>
            </a:r>
            <a:r>
              <a:rPr lang="vi-VN" sz="1200" b="1" dirty="0">
                <a:solidFill>
                  <a:schemeClr val="accent1"/>
                </a:solidFill>
                <a:latin typeface="+mj-lt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E81A3-8737-4C88-8C65-68185881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022" y="226218"/>
            <a:ext cx="6361778" cy="1603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5258E8-3812-4200-A551-D98CB19A4645}"/>
              </a:ext>
            </a:extLst>
          </p:cNvPr>
          <p:cNvSpPr txBox="1"/>
          <p:nvPr/>
        </p:nvSpPr>
        <p:spPr>
          <a:xfrm>
            <a:off x="5044753" y="1968498"/>
            <a:ext cx="5840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ứa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 td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tr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in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đậm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 :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in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70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E8DF-422C-442B-A734-498B538B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95B6-95B1-40F3-989C-6C65BC28B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05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&lt;table&gt;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&lt;tr&gt;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&gt;Month&lt;/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&gt;Savings&lt;/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&lt;/tr&gt;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&lt;tr&gt;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&lt;td&gt;January&lt;/td&gt;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&lt;td&gt;$100&lt;/td&gt;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&lt;/tr&gt;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&lt;tr&gt;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&lt;td&gt;February&lt;/td&gt;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&lt;td&gt;$80&lt;/td&gt;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&lt;/tr&gt;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&lt;tr&gt;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&lt;td </a:t>
            </a: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="2"&gt;Sum: $180&lt;/td&gt;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&lt;/tr&gt;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&lt;/table&gt;</a:t>
            </a:r>
            <a:endParaRPr lang="vi-V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D9BB8-B8E1-4296-BA97-530B1FB9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9072"/>
            <a:ext cx="3852902" cy="3321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A6329-89FD-47C8-A5CA-968C2FF7100B}"/>
              </a:ext>
            </a:extLst>
          </p:cNvPr>
          <p:cNvSpPr txBox="1"/>
          <p:nvPr/>
        </p:nvSpPr>
        <p:spPr>
          <a:xfrm>
            <a:off x="6410326" y="5181382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colspan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8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6C0D-A49B-4A84-95A9-F7765C30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E501E-43E7-4109-B8DA-A6AD4BB06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</a:pPr>
            <a:r>
              <a:rPr lang="en-US" dirty="0"/>
              <a:t>  &lt;tr&gt;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&gt;Month&lt;/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&gt;Savings&lt;/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&gt;Savings for holiday!&lt;/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&lt;/tr&gt;</a:t>
            </a:r>
          </a:p>
          <a:p>
            <a:pPr marL="0" indent="0">
              <a:buNone/>
            </a:pPr>
            <a:r>
              <a:rPr lang="en-US" dirty="0"/>
              <a:t>  &lt;tr&gt;</a:t>
            </a:r>
          </a:p>
          <a:p>
            <a:pPr marL="0" indent="0">
              <a:buNone/>
            </a:pPr>
            <a:r>
              <a:rPr lang="en-US" dirty="0"/>
              <a:t>    &lt;td&gt;January&lt;/td&gt;</a:t>
            </a:r>
          </a:p>
          <a:p>
            <a:pPr marL="0" indent="0">
              <a:buNone/>
            </a:pPr>
            <a:r>
              <a:rPr lang="en-US" dirty="0"/>
              <a:t>    &lt;td&gt;$100&lt;/td&gt;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&lt;td </a:t>
            </a:r>
            <a:r>
              <a:rPr lang="en-US" b="1" dirty="0" err="1">
                <a:solidFill>
                  <a:srgbClr val="FF0000"/>
                </a:solidFill>
              </a:rPr>
              <a:t>rowspan</a:t>
            </a:r>
            <a:r>
              <a:rPr lang="en-US" b="1" dirty="0">
                <a:solidFill>
                  <a:srgbClr val="FF0000"/>
                </a:solidFill>
              </a:rPr>
              <a:t>="2"&gt;$50&lt;/td&gt;</a:t>
            </a:r>
          </a:p>
          <a:p>
            <a:pPr marL="0" indent="0">
              <a:buNone/>
            </a:pPr>
            <a:r>
              <a:rPr lang="en-US" dirty="0"/>
              <a:t>  &lt;/tr&gt;</a:t>
            </a:r>
          </a:p>
          <a:p>
            <a:pPr marL="0" indent="0">
              <a:buNone/>
            </a:pPr>
            <a:r>
              <a:rPr lang="en-US" dirty="0"/>
              <a:t>  &lt;tr&gt;</a:t>
            </a:r>
          </a:p>
          <a:p>
            <a:pPr marL="0" indent="0">
              <a:buNone/>
            </a:pPr>
            <a:r>
              <a:rPr lang="en-US" dirty="0"/>
              <a:t>    &lt;td&gt;February&lt;/td&gt;</a:t>
            </a:r>
          </a:p>
          <a:p>
            <a:pPr marL="0" indent="0">
              <a:buNone/>
            </a:pPr>
            <a:r>
              <a:rPr lang="en-US" dirty="0"/>
              <a:t>    &lt;td&gt;$80&lt;/td&gt;</a:t>
            </a:r>
          </a:p>
          <a:p>
            <a:pPr marL="0" indent="0">
              <a:buNone/>
            </a:pPr>
            <a:r>
              <a:rPr lang="en-US" dirty="0"/>
              <a:t>  &lt;/tr&gt;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57312-E84F-4814-8ABC-DEEB1406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721" y="365125"/>
            <a:ext cx="6790514" cy="2428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898CE-8E60-4320-B531-B5064A603467}"/>
              </a:ext>
            </a:extLst>
          </p:cNvPr>
          <p:cNvSpPr txBox="1"/>
          <p:nvPr/>
        </p:nvSpPr>
        <p:spPr>
          <a:xfrm>
            <a:off x="6685078" y="4425602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rowspan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5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8F1E-EF1C-429F-AFBE-071F95A9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vi-V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E1E5BE-7D44-47D0-B7A8-64C6ED32A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429" y="2004681"/>
            <a:ext cx="8093141" cy="3993226"/>
          </a:xfrm>
        </p:spPr>
      </p:pic>
    </p:spTree>
    <p:extLst>
      <p:ext uri="{BB962C8B-B14F-4D97-AF65-F5344CB8AC3E}">
        <p14:creationId xmlns:p14="http://schemas.microsoft.com/office/powerpoint/2010/main" val="147071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1EF0-8FAC-4EE6-BA0B-BB36AECB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7DCD-C0B3-4072-8276-1C2984B79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704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vi-VN" sz="2400" dirty="0"/>
          </a:p>
          <a:p>
            <a:pPr marL="0" indent="0">
              <a:buNone/>
            </a:pPr>
            <a:endParaRPr lang="vi-VN" sz="2400" dirty="0"/>
          </a:p>
          <a:p>
            <a:pPr marL="0" indent="0">
              <a:buNone/>
            </a:pPr>
            <a:r>
              <a:rPr lang="vi-VN" sz="2400" b="1" dirty="0">
                <a:solidFill>
                  <a:srgbClr val="FF0000"/>
                </a:solidFill>
              </a:rPr>
              <a:t>&lt;</a:t>
            </a:r>
            <a:r>
              <a:rPr lang="vi-VN" sz="2400" b="1" dirty="0" err="1">
                <a:solidFill>
                  <a:srgbClr val="FF0000"/>
                </a:solidFill>
              </a:rPr>
              <a:t>form</a:t>
            </a:r>
            <a:r>
              <a:rPr lang="vi-VN" sz="2400" b="1" dirty="0">
                <a:solidFill>
                  <a:srgbClr val="FF0000"/>
                </a:solidFill>
              </a:rPr>
              <a:t> </a:t>
            </a:r>
            <a:r>
              <a:rPr lang="vi-VN" sz="2400" b="1" dirty="0" err="1">
                <a:solidFill>
                  <a:srgbClr val="FF0000"/>
                </a:solidFill>
              </a:rPr>
              <a:t>action</a:t>
            </a:r>
            <a:r>
              <a:rPr lang="vi-VN" sz="2400" b="1" dirty="0">
                <a:solidFill>
                  <a:srgbClr val="FF0000"/>
                </a:solidFill>
              </a:rPr>
              <a:t>=""&gt;</a:t>
            </a:r>
          </a:p>
          <a:p>
            <a:pPr marL="0" indent="0">
              <a:buNone/>
            </a:pPr>
            <a:r>
              <a:rPr lang="vi-VN" sz="2400" dirty="0"/>
              <a:t>  &lt;</a:t>
            </a:r>
            <a:r>
              <a:rPr lang="vi-VN" sz="2400" dirty="0" err="1"/>
              <a:t>label</a:t>
            </a:r>
            <a:r>
              <a:rPr lang="vi-VN" sz="2400" dirty="0"/>
              <a:t>&gt;</a:t>
            </a:r>
            <a:r>
              <a:rPr lang="vi-VN" sz="2400" dirty="0" err="1"/>
              <a:t>First</a:t>
            </a:r>
            <a:r>
              <a:rPr lang="vi-VN" sz="2400" dirty="0"/>
              <a:t> </a:t>
            </a:r>
            <a:r>
              <a:rPr lang="vi-VN" sz="2400" dirty="0" err="1"/>
              <a:t>name</a:t>
            </a:r>
            <a:r>
              <a:rPr lang="vi-VN" sz="2400" dirty="0"/>
              <a:t>:&lt;/</a:t>
            </a:r>
            <a:r>
              <a:rPr lang="vi-VN" sz="2400" dirty="0" err="1"/>
              <a:t>label</a:t>
            </a:r>
            <a:r>
              <a:rPr lang="vi-VN" sz="2400" dirty="0"/>
              <a:t>&gt;&lt;</a:t>
            </a:r>
            <a:r>
              <a:rPr lang="vi-VN" sz="2400" dirty="0" err="1"/>
              <a:t>br</a:t>
            </a:r>
            <a:r>
              <a:rPr lang="vi-VN" sz="2400" dirty="0"/>
              <a:t>&gt;</a:t>
            </a:r>
          </a:p>
          <a:p>
            <a:pPr marL="0" indent="0">
              <a:buNone/>
            </a:pPr>
            <a:r>
              <a:rPr lang="vi-VN" sz="2400" dirty="0"/>
              <a:t>  &lt;</a:t>
            </a:r>
            <a:r>
              <a:rPr lang="vi-VN" sz="2400" dirty="0" err="1"/>
              <a:t>input</a:t>
            </a:r>
            <a:r>
              <a:rPr lang="vi-VN" sz="2400" dirty="0"/>
              <a:t> </a:t>
            </a:r>
            <a:r>
              <a:rPr lang="vi-VN" sz="2400" dirty="0" err="1"/>
              <a:t>type</a:t>
            </a:r>
            <a:r>
              <a:rPr lang="vi-VN" sz="2400" dirty="0"/>
              <a:t>="</a:t>
            </a:r>
            <a:r>
              <a:rPr lang="vi-VN" sz="2400" dirty="0" err="1"/>
              <a:t>text</a:t>
            </a:r>
            <a:r>
              <a:rPr lang="vi-VN" sz="2400" dirty="0"/>
              <a:t>" </a:t>
            </a:r>
            <a:r>
              <a:rPr lang="vi-VN" sz="2400" dirty="0" err="1"/>
              <a:t>name</a:t>
            </a:r>
            <a:r>
              <a:rPr lang="vi-VN" sz="2400" dirty="0"/>
              <a:t>="</a:t>
            </a:r>
            <a:r>
              <a:rPr lang="vi-VN" sz="2400" dirty="0" err="1"/>
              <a:t>fname</a:t>
            </a:r>
            <a:r>
              <a:rPr lang="vi-VN" sz="2400" dirty="0"/>
              <a:t>"&gt;&lt;</a:t>
            </a:r>
            <a:r>
              <a:rPr lang="vi-VN" sz="2400" dirty="0" err="1"/>
              <a:t>br</a:t>
            </a:r>
            <a:r>
              <a:rPr lang="vi-VN" sz="2400" dirty="0"/>
              <a:t>&gt;</a:t>
            </a:r>
          </a:p>
          <a:p>
            <a:pPr marL="0" indent="0">
              <a:buNone/>
            </a:pPr>
            <a:r>
              <a:rPr lang="vi-VN" sz="2400" dirty="0"/>
              <a:t>  &lt;</a:t>
            </a:r>
            <a:r>
              <a:rPr lang="vi-VN" sz="2400" dirty="0" err="1"/>
              <a:t>label</a:t>
            </a:r>
            <a:r>
              <a:rPr lang="vi-VN" sz="2400" dirty="0"/>
              <a:t>&gt;</a:t>
            </a:r>
            <a:r>
              <a:rPr lang="vi-VN" sz="2400" dirty="0" err="1"/>
              <a:t>Last</a:t>
            </a:r>
            <a:r>
              <a:rPr lang="vi-VN" sz="2400" dirty="0"/>
              <a:t> </a:t>
            </a:r>
            <a:r>
              <a:rPr lang="vi-VN" sz="2400" dirty="0" err="1"/>
              <a:t>name</a:t>
            </a:r>
            <a:r>
              <a:rPr lang="vi-VN" sz="2400" dirty="0"/>
              <a:t>:&lt;/</a:t>
            </a:r>
            <a:r>
              <a:rPr lang="vi-VN" sz="2400" dirty="0" err="1"/>
              <a:t>label</a:t>
            </a:r>
            <a:r>
              <a:rPr lang="vi-VN" sz="2400" dirty="0"/>
              <a:t>&gt;&lt;</a:t>
            </a:r>
            <a:r>
              <a:rPr lang="vi-VN" sz="2400" dirty="0" err="1"/>
              <a:t>br</a:t>
            </a:r>
            <a:r>
              <a:rPr lang="vi-VN" sz="2400" dirty="0"/>
              <a:t>&gt;</a:t>
            </a:r>
          </a:p>
          <a:p>
            <a:pPr marL="0" indent="0">
              <a:buNone/>
            </a:pPr>
            <a:r>
              <a:rPr lang="vi-VN" sz="2400" dirty="0"/>
              <a:t>  &lt;</a:t>
            </a:r>
            <a:r>
              <a:rPr lang="vi-VN" sz="2400" dirty="0" err="1"/>
              <a:t>input</a:t>
            </a:r>
            <a:r>
              <a:rPr lang="vi-VN" sz="2400" dirty="0"/>
              <a:t> </a:t>
            </a:r>
            <a:r>
              <a:rPr lang="vi-VN" sz="2400" dirty="0" err="1"/>
              <a:t>type</a:t>
            </a:r>
            <a:r>
              <a:rPr lang="vi-VN" sz="2400" dirty="0"/>
              <a:t>="</a:t>
            </a:r>
            <a:r>
              <a:rPr lang="vi-VN" sz="2400" dirty="0" err="1"/>
              <a:t>text</a:t>
            </a:r>
            <a:r>
              <a:rPr lang="vi-VN" sz="2400" dirty="0"/>
              <a:t>" </a:t>
            </a:r>
            <a:r>
              <a:rPr lang="vi-VN" sz="2400" dirty="0" err="1"/>
              <a:t>name</a:t>
            </a:r>
            <a:r>
              <a:rPr lang="vi-VN" sz="2400" dirty="0"/>
              <a:t>="</a:t>
            </a:r>
            <a:r>
              <a:rPr lang="vi-VN" sz="2400" dirty="0" err="1"/>
              <a:t>lname</a:t>
            </a:r>
            <a:r>
              <a:rPr lang="vi-VN" sz="2400" dirty="0"/>
              <a:t>"&gt;&lt;</a:t>
            </a:r>
            <a:r>
              <a:rPr lang="vi-VN" sz="2400" dirty="0" err="1"/>
              <a:t>br</a:t>
            </a:r>
            <a:r>
              <a:rPr lang="vi-VN" sz="2400" dirty="0"/>
              <a:t>&gt;&lt;</a:t>
            </a:r>
            <a:r>
              <a:rPr lang="vi-VN" sz="2400" dirty="0" err="1"/>
              <a:t>br</a:t>
            </a:r>
            <a:r>
              <a:rPr lang="vi-VN" sz="2400" dirty="0"/>
              <a:t>&gt;</a:t>
            </a:r>
          </a:p>
          <a:p>
            <a:pPr marL="0" indent="0">
              <a:buNone/>
            </a:pPr>
            <a:r>
              <a:rPr lang="vi-VN" sz="2400" dirty="0"/>
              <a:t>  &lt;</a:t>
            </a:r>
            <a:r>
              <a:rPr lang="vi-VN" sz="2400" dirty="0" err="1"/>
              <a:t>input</a:t>
            </a:r>
            <a:r>
              <a:rPr lang="vi-VN" sz="2400" dirty="0"/>
              <a:t> </a:t>
            </a:r>
            <a:r>
              <a:rPr lang="vi-VN" sz="2400" dirty="0" err="1"/>
              <a:t>type</a:t>
            </a:r>
            <a:r>
              <a:rPr lang="vi-VN" sz="2400" dirty="0"/>
              <a:t>="</a:t>
            </a:r>
            <a:r>
              <a:rPr lang="vi-VN" sz="2400" dirty="0" err="1"/>
              <a:t>submit</a:t>
            </a:r>
            <a:r>
              <a:rPr lang="vi-VN" sz="2400" dirty="0"/>
              <a:t>" </a:t>
            </a:r>
            <a:r>
              <a:rPr lang="vi-VN" sz="2400" dirty="0" err="1"/>
              <a:t>value</a:t>
            </a:r>
            <a:r>
              <a:rPr lang="vi-VN" sz="2400" dirty="0"/>
              <a:t>="</a:t>
            </a:r>
            <a:r>
              <a:rPr lang="vi-VN" sz="2400" dirty="0" err="1"/>
              <a:t>Submit</a:t>
            </a:r>
            <a:r>
              <a:rPr lang="vi-VN" sz="2400" dirty="0"/>
              <a:t>"&gt;</a:t>
            </a:r>
          </a:p>
          <a:p>
            <a:pPr marL="0" indent="0">
              <a:buNone/>
            </a:pPr>
            <a:r>
              <a:rPr lang="vi-VN" sz="2400" b="1" dirty="0">
                <a:solidFill>
                  <a:srgbClr val="FF0000"/>
                </a:solidFill>
              </a:rPr>
              <a:t>&lt;/</a:t>
            </a:r>
            <a:r>
              <a:rPr lang="vi-VN" sz="2400" b="1" dirty="0" err="1">
                <a:solidFill>
                  <a:srgbClr val="FF0000"/>
                </a:solidFill>
              </a:rPr>
              <a:t>form</a:t>
            </a:r>
            <a:r>
              <a:rPr lang="vi-VN" sz="2400" b="1" dirty="0">
                <a:solidFill>
                  <a:srgbClr val="FF0000"/>
                </a:solidFill>
              </a:rPr>
              <a:t>&gt;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E597C-44FA-4A02-958B-6D865972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718" y="649847"/>
            <a:ext cx="3548454" cy="2351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82F3CE-77DD-4F6E-A171-E08C3232CAA7}"/>
              </a:ext>
            </a:extLst>
          </p:cNvPr>
          <p:cNvSpPr txBox="1"/>
          <p:nvPr/>
        </p:nvSpPr>
        <p:spPr>
          <a:xfrm>
            <a:off x="7602894" y="3286124"/>
            <a:ext cx="36202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Giống</a:t>
            </a:r>
            <a:r>
              <a:rPr lang="en-GB" dirty="0"/>
              <a:t> </a:t>
            </a:r>
            <a:r>
              <a:rPr lang="en-GB" dirty="0" err="1"/>
              <a:t>như</a:t>
            </a:r>
            <a:r>
              <a:rPr lang="en-GB" dirty="0"/>
              <a:t> table, </a:t>
            </a:r>
            <a:r>
              <a:rPr lang="en-GB" dirty="0" err="1"/>
              <a:t>thẻ</a:t>
            </a:r>
            <a:r>
              <a:rPr lang="en-GB" dirty="0"/>
              <a:t> input </a:t>
            </a:r>
            <a:r>
              <a:rPr lang="en-GB" dirty="0" err="1"/>
              <a:t>trong</a:t>
            </a:r>
            <a:r>
              <a:rPr lang="en-GB" dirty="0"/>
              <a:t> form </a:t>
            </a:r>
            <a:r>
              <a:rPr lang="en-GB" dirty="0" err="1"/>
              <a:t>mới</a:t>
            </a:r>
            <a:r>
              <a:rPr lang="en-GB" dirty="0"/>
              <a:t> </a:t>
            </a:r>
            <a:r>
              <a:rPr lang="en-GB" dirty="0" err="1"/>
              <a:t>trả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nhập</a:t>
            </a:r>
            <a:r>
              <a:rPr lang="en-GB" dirty="0"/>
              <a:t> </a:t>
            </a:r>
            <a:r>
              <a:rPr lang="en-GB" dirty="0" err="1"/>
              <a:t>về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server </a:t>
            </a:r>
            <a:r>
              <a:rPr lang="en-GB" dirty="0" err="1"/>
              <a:t>được</a:t>
            </a:r>
            <a:endParaRPr lang="en-GB" dirty="0"/>
          </a:p>
          <a:p>
            <a:endParaRPr lang="en-GB" dirty="0"/>
          </a:p>
          <a:p>
            <a:r>
              <a:rPr lang="en-GB" dirty="0"/>
              <a:t>“name” </a:t>
            </a:r>
            <a:r>
              <a:rPr lang="en-GB" dirty="0" err="1"/>
              <a:t>trong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thẻ</a:t>
            </a:r>
            <a:r>
              <a:rPr lang="en-GB" dirty="0"/>
              <a:t> input </a:t>
            </a:r>
            <a:r>
              <a:rPr lang="en-GB" dirty="0" err="1"/>
              <a:t>khá</a:t>
            </a:r>
            <a:r>
              <a:rPr lang="en-GB" dirty="0"/>
              <a:t> </a:t>
            </a:r>
            <a:r>
              <a:rPr lang="en-GB" dirty="0" err="1"/>
              <a:t>quan</a:t>
            </a:r>
            <a:r>
              <a:rPr lang="en-GB" dirty="0"/>
              <a:t> </a:t>
            </a:r>
            <a:r>
              <a:rPr lang="en-GB" dirty="0" err="1"/>
              <a:t>trọng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nối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trả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sở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 err="1"/>
              <a:t>lable</a:t>
            </a:r>
            <a:r>
              <a:rPr lang="en-GB" dirty="0"/>
              <a:t>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thẻ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tạo</a:t>
            </a:r>
            <a:r>
              <a:rPr lang="en-GB" dirty="0"/>
              <a:t> </a:t>
            </a:r>
            <a:r>
              <a:rPr lang="en-GB" dirty="0" err="1"/>
              <a:t>tên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phân</a:t>
            </a:r>
            <a:r>
              <a:rPr lang="en-GB" dirty="0"/>
              <a:t> </a:t>
            </a:r>
            <a:r>
              <a:rPr lang="en-GB" dirty="0" err="1"/>
              <a:t>biệt</a:t>
            </a:r>
            <a:r>
              <a:rPr lang="en-GB" dirty="0"/>
              <a:t> ,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thay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thẻ</a:t>
            </a:r>
            <a:r>
              <a:rPr lang="en-GB" dirty="0"/>
              <a:t> </a:t>
            </a:r>
            <a:r>
              <a:rPr lang="en-GB" dirty="0" err="1"/>
              <a:t>khác</a:t>
            </a:r>
            <a:r>
              <a:rPr lang="en-GB" dirty="0"/>
              <a:t> </a:t>
            </a:r>
            <a:r>
              <a:rPr lang="en-GB" dirty="0" err="1"/>
              <a:t>như</a:t>
            </a:r>
            <a:r>
              <a:rPr lang="en-GB" dirty="0"/>
              <a:t> div , p , span , …</a:t>
            </a:r>
          </a:p>
        </p:txBody>
      </p:sp>
    </p:spTree>
    <p:extLst>
      <p:ext uri="{BB962C8B-B14F-4D97-AF65-F5344CB8AC3E}">
        <p14:creationId xmlns:p14="http://schemas.microsoft.com/office/powerpoint/2010/main" val="297090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CBF3-66AF-42D1-BC50-51D83390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loại</a:t>
            </a:r>
            <a:r>
              <a:rPr lang="en-GB" dirty="0"/>
              <a:t> input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5B39-5765-48B9-8BEA-37153789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&lt;input type="text"&gt;</a:t>
            </a:r>
          </a:p>
          <a:p>
            <a:pPr marL="0" indent="0">
              <a:buNone/>
            </a:pPr>
            <a:endParaRPr lang="en-US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Input </a:t>
            </a:r>
            <a:r>
              <a:rPr lang="en-US" dirty="0" err="1">
                <a:latin typeface="Consolas" panose="020B0609020204030204" pitchFamily="49" charset="0"/>
              </a:rPr>
              <a:t>nhập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dữ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liệu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với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bất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kì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kí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tự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nào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52D83-737C-422A-8E5D-AB07AD41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070" y="3255475"/>
            <a:ext cx="8171576" cy="14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0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CBF3-66AF-42D1-BC50-51D83390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loại</a:t>
            </a:r>
            <a:r>
              <a:rPr lang="en-GB" dirty="0"/>
              <a:t> input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5B39-5765-48B9-8BEA-37153789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&lt;input type="</a:t>
            </a:r>
            <a:r>
              <a:rPr lang="vi-VN" b="0" i="0" dirty="0" err="1">
                <a:effectLst/>
                <a:latin typeface="Consolas" panose="020B0609020204030204" pitchFamily="49" charset="0"/>
              </a:rPr>
              <a:t>password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  <a:r>
              <a:rPr lang="vi-VN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Input </a:t>
            </a:r>
            <a:r>
              <a:rPr lang="en-US" dirty="0" err="1">
                <a:latin typeface="Consolas" panose="020B0609020204030204" pitchFamily="49" charset="0"/>
              </a:rPr>
              <a:t>nhập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mật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khẩu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sẽ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bị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che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C6010-58A8-4B93-BA77-0EBAB211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197" y="3688992"/>
            <a:ext cx="8343605" cy="14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9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CBF3-66AF-42D1-BC50-51D83390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loại</a:t>
            </a:r>
            <a:r>
              <a:rPr lang="en-GB" dirty="0"/>
              <a:t> input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5B39-5765-48B9-8BEA-371537892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3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vi-VN" b="0" dirty="0"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input</a:t>
            </a:r>
            <a:r>
              <a:rPr lang="vi-VN" b="0" dirty="0"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type</a:t>
            </a:r>
            <a:r>
              <a:rPr lang="vi-VN" b="0" dirty="0">
                <a:effectLst/>
                <a:latin typeface="Consolas" panose="020B0609020204030204" pitchFamily="49" charset="0"/>
              </a:rPr>
              <a:t>="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radio</a:t>
            </a:r>
            <a:r>
              <a:rPr lang="vi-VN" b="0" dirty="0">
                <a:effectLst/>
                <a:latin typeface="Consolas" panose="020B0609020204030204" pitchFamily="49" charset="0"/>
              </a:rPr>
              <a:t>" 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vi-VN" b="0" dirty="0">
                <a:effectLst/>
                <a:latin typeface="Consolas" panose="020B0609020204030204" pitchFamily="49" charset="0"/>
              </a:rPr>
              <a:t>="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gt</a:t>
            </a:r>
            <a:r>
              <a:rPr lang="vi-VN" b="0" dirty="0">
                <a:effectLst/>
                <a:latin typeface="Consolas" panose="020B0609020204030204" pitchFamily="49" charset="0"/>
              </a:rPr>
              <a:t>"&gt;Nam</a:t>
            </a:r>
          </a:p>
          <a:p>
            <a:pPr marL="0" indent="0">
              <a:buNone/>
            </a:pPr>
            <a:r>
              <a:rPr lang="vi-VN" b="0" dirty="0">
                <a:effectLst/>
                <a:latin typeface="Consolas" panose="020B0609020204030204" pitchFamily="49" charset="0"/>
              </a:rPr>
              <a:t>&lt;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input</a:t>
            </a:r>
            <a:r>
              <a:rPr lang="vi-VN" b="0" dirty="0">
                <a:effectLst/>
                <a:latin typeface="Consolas" panose="020B0609020204030204" pitchFamily="49" charset="0"/>
              </a:rPr>
              <a:t> 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type</a:t>
            </a:r>
            <a:r>
              <a:rPr lang="vi-VN" b="0" dirty="0">
                <a:effectLst/>
                <a:latin typeface="Consolas" panose="020B0609020204030204" pitchFamily="49" charset="0"/>
              </a:rPr>
              <a:t>="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radio</a:t>
            </a:r>
            <a:r>
              <a:rPr lang="vi-VN" b="0" dirty="0">
                <a:effectLst/>
                <a:latin typeface="Consolas" panose="020B0609020204030204" pitchFamily="49" charset="0"/>
              </a:rPr>
              <a:t>" 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vi-VN" b="0" dirty="0">
                <a:effectLst/>
                <a:latin typeface="Consolas" panose="020B0609020204030204" pitchFamily="49" charset="0"/>
              </a:rPr>
              <a:t>="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gt</a:t>
            </a:r>
            <a:r>
              <a:rPr lang="vi-VN" b="0" dirty="0">
                <a:effectLst/>
                <a:latin typeface="Consolas" panose="020B0609020204030204" pitchFamily="49" charset="0"/>
              </a:rPr>
              <a:t>"&gt;</a:t>
            </a:r>
            <a:r>
              <a:rPr lang="vi-VN" b="0" dirty="0" err="1">
                <a:effectLst/>
                <a:latin typeface="Consolas" panose="020B0609020204030204" pitchFamily="49" charset="0"/>
              </a:rPr>
              <a:t>Nữ</a:t>
            </a:r>
            <a:endParaRPr lang="vi-VN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Input </a:t>
            </a:r>
            <a:r>
              <a:rPr lang="en-US" dirty="0" err="1">
                <a:latin typeface="Consolas" panose="020B0609020204030204" pitchFamily="49" charset="0"/>
              </a:rPr>
              <a:t>chọn</a:t>
            </a:r>
            <a:r>
              <a:rPr lang="en-US" dirty="0">
                <a:latin typeface="Consolas" panose="020B0609020204030204" pitchFamily="49" charset="0"/>
              </a:rPr>
              <a:t> 1 </a:t>
            </a:r>
            <a:r>
              <a:rPr lang="en-US" dirty="0" err="1">
                <a:latin typeface="Consolas" panose="020B0609020204030204" pitchFamily="49" charset="0"/>
              </a:rPr>
              <a:t>trong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nhiều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loại</a:t>
            </a:r>
            <a:r>
              <a:rPr lang="en-US" dirty="0">
                <a:latin typeface="Consolas" panose="020B0609020204030204" pitchFamily="49" charset="0"/>
              </a:rPr>
              <a:t> “radio” , </a:t>
            </a:r>
            <a:r>
              <a:rPr lang="en-US" dirty="0" err="1">
                <a:latin typeface="Consolas" panose="020B0609020204030204" pitchFamily="49" charset="0"/>
              </a:rPr>
              <a:t>lưu</a:t>
            </a:r>
            <a:r>
              <a:rPr lang="en-US" dirty="0">
                <a:latin typeface="Consolas" panose="020B0609020204030204" pitchFamily="49" charset="0"/>
              </a:rPr>
              <a:t> ý </a:t>
            </a:r>
            <a:r>
              <a:rPr lang="en-US" dirty="0" err="1">
                <a:latin typeface="Consolas" panose="020B0609020204030204" pitchFamily="49" charset="0"/>
              </a:rPr>
              <a:t>là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loại</a:t>
            </a:r>
            <a:r>
              <a:rPr lang="en-US" dirty="0">
                <a:latin typeface="Consolas" panose="020B0609020204030204" pitchFamily="49" charset="0"/>
              </a:rPr>
              <a:t> radio </a:t>
            </a:r>
            <a:r>
              <a:rPr lang="en-US" dirty="0" err="1">
                <a:latin typeface="Consolas" panose="020B0609020204030204" pitchFamily="49" charset="0"/>
              </a:rPr>
              <a:t>này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phải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viết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chung</a:t>
            </a:r>
            <a:r>
              <a:rPr lang="en-US" dirty="0">
                <a:latin typeface="Consolas" panose="020B0609020204030204" pitchFamily="49" charset="0"/>
              </a:rPr>
              <a:t> name, </a:t>
            </a:r>
            <a:r>
              <a:rPr lang="en-US" dirty="0" err="1">
                <a:latin typeface="Consolas" panose="020B0609020204030204" pitchFamily="49" charset="0"/>
              </a:rPr>
              <a:t>nếu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không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thì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sẽ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chọn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được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nhiều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không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phải</a:t>
            </a:r>
            <a:r>
              <a:rPr lang="en-US" dirty="0">
                <a:latin typeface="Consolas" panose="020B0609020204030204" pitchFamily="49" charset="0"/>
              </a:rPr>
              <a:t> 1 input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533A9-BB81-4A80-A1B1-870651B70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07" r="945"/>
          <a:stretch/>
        </p:blipFill>
        <p:spPr>
          <a:xfrm>
            <a:off x="3154294" y="5237648"/>
            <a:ext cx="5827781" cy="7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6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1163</Words>
  <Application>Microsoft Office PowerPoint</Application>
  <PresentationFormat>Widescreen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Times New Roman</vt:lpstr>
      <vt:lpstr>Verdana</vt:lpstr>
      <vt:lpstr>Office Theme</vt:lpstr>
      <vt:lpstr>Team web</vt:lpstr>
      <vt:lpstr>Table</vt:lpstr>
      <vt:lpstr>Kết hợp cột</vt:lpstr>
      <vt:lpstr>Kết hợp hàng</vt:lpstr>
      <vt:lpstr>Bài tập tự làm</vt:lpstr>
      <vt:lpstr>Form</vt:lpstr>
      <vt:lpstr>Các loại input</vt:lpstr>
      <vt:lpstr>Các loại input</vt:lpstr>
      <vt:lpstr>Các loại input</vt:lpstr>
      <vt:lpstr>Các loại input</vt:lpstr>
      <vt:lpstr>Các loại input</vt:lpstr>
      <vt:lpstr>Các loại input khác</vt:lpstr>
      <vt:lpstr>Kết hợp form và table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web</dc:title>
  <dc:creator>Kun Kiệt</dc:creator>
  <cp:lastModifiedBy>Kun Kiệt</cp:lastModifiedBy>
  <cp:revision>3</cp:revision>
  <dcterms:created xsi:type="dcterms:W3CDTF">2022-11-12T09:03:27Z</dcterms:created>
  <dcterms:modified xsi:type="dcterms:W3CDTF">2022-11-12T15:01:32Z</dcterms:modified>
</cp:coreProperties>
</file>