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E104BF-0B9E-46FA-94A6-19CD97D383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52B1BBF6-FB56-48D9-8241-1388C75E73E4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t="-10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10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2133600"/>
          </a:xfrm>
        </p:spPr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010400" cy="16764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video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(frame segment tree)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2" y="-64135"/>
            <a:ext cx="8229600" cy="1066800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Biểu diễn đối tượng trong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32852"/>
            <a:ext cx="8229600" cy="49069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frame-dependent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852930"/>
            <a:ext cx="5742940" cy="37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Biểu diễn hành động trong video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44841"/>
            <a:ext cx="8229600" cy="4906963"/>
          </a:xfrm>
        </p:spPr>
        <p:txBody>
          <a:bodyPr>
            <a:normAutofit/>
          </a:bodyPr>
          <a:lstStyle/>
          <a:p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(Activity schema - ACT_SCH):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{(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pnamei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valuesi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1..n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if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value1) ,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value2) ➔ value1 =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ExchangeObject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{(Giver, Person), (Receiver, 	Person),(Item, Thing)}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+Jane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Shady, Denis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Dopeman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+briefcase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57" y="9938"/>
            <a:ext cx="8229600" cy="9906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993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activity-id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values)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ACT_SCH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v, v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{(Giver, Person),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Receiver, Person),(Item, Thing)}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843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27497"/>
            <a:ext cx="82296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Jane Shady, Receiver = Denis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 = Briefcase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Lecturing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{(Lecturer, Person), (Topic,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78" y="0"/>
            <a:ext cx="8229600" cy="10668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5951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Lecturer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Prof. Felix, Topic: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Questioning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{(Questioner, Person),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Questionee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Person),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Question, String), (Answer, String)}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Questioner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Questionee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Prof.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Question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Answer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65" y="-152400"/>
            <a:ext cx="8229600" cy="1066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8593"/>
            <a:ext cx="7440965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content(v) = {OBJ, ACT,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 = {oid1, oid2,… 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oidn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= {AcID1, AcID2,… 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{1, 2, …,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(v)} →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53" y="-304800"/>
            <a:ext cx="8229600" cy="1447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62" y="1611553"/>
            <a:ext cx="7772400" cy="486965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VidLib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Vd_Id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VidContent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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Vd_id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VidContent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(placement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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date, author.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57200"/>
            <a:ext cx="8229600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8801"/>
            <a:ext cx="7086600" cy="34962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3135"/>
            <a:ext cx="8229600" cy="1066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43665"/>
            <a:ext cx="7772400" cy="51584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ĐK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v &amp;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e]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startframe,endframe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[s, e]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video 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(s, e)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[s, 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1" y="220592"/>
            <a:ext cx="8229600" cy="2057400"/>
          </a:xfrm>
        </p:spPr>
        <p:txBody>
          <a:bodyPr/>
          <a:lstStyle/>
          <a:p>
            <a:r>
              <a:rPr lang="en-US" sz="4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br>
              <a:rPr lang="en-US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844" y="2511389"/>
            <a:ext cx="7582547" cy="3611563"/>
          </a:xfrm>
        </p:spPr>
        <p:txBody>
          <a:bodyPr>
            <a:normAutofit/>
          </a:bodyPr>
          <a:lstStyle/>
          <a:p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–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B15DCCN317</a:t>
            </a:r>
          </a:p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B15DCCN083</a:t>
            </a:r>
          </a:p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B15DCCN446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6. Truy vẫn dữ liệu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23304"/>
            <a:ext cx="8229600" cy="4983163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99047"/>
              </p:ext>
            </p:extLst>
          </p:nvPr>
        </p:nvGraphicFramePr>
        <p:xfrm>
          <a:off x="1333500" y="1634919"/>
          <a:ext cx="64770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3810000"/>
              </a:tblGrid>
              <a:tr h="723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FindVideoWithObject</a:t>
                      </a:r>
                      <a:r>
                        <a:rPr lang="en-US" sz="1100" dirty="0">
                          <a:effectLst/>
                        </a:rPr>
                        <a:t>(o)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{(v, s, e)}: đoạn trong video v có chứa object o ở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tất cả các frame thuộc [s, e]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3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FindVideoWithActivity(a)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{(v, s, e)}: </a:t>
                      </a:r>
                      <a:r>
                        <a:rPr lang="en-US" sz="1100" dirty="0" err="1">
                          <a:effectLst/>
                        </a:rPr>
                        <a:t>đoạn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trong</a:t>
                      </a:r>
                      <a:r>
                        <a:rPr lang="en-US" sz="1100" dirty="0">
                          <a:effectLst/>
                        </a:rPr>
                        <a:t> video v </a:t>
                      </a:r>
                      <a:r>
                        <a:rPr lang="en-US" sz="1100" dirty="0" err="1">
                          <a:effectLst/>
                        </a:rPr>
                        <a:t>có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chứa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kiện</a:t>
                      </a:r>
                      <a:r>
                        <a:rPr lang="en-US" sz="1100" dirty="0">
                          <a:effectLst/>
                        </a:rPr>
                        <a:t> a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xảy</a:t>
                      </a:r>
                      <a:r>
                        <a:rPr lang="en-US" sz="1100" dirty="0">
                          <a:effectLst/>
                        </a:rPr>
                        <a:t> 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3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FindVideoWithActivityandProp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(a, p, z)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{(v, s, e)}: đoạn trong video v có chứa sự kiện a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với thuộc tính p = z xảy ra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3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FindVideoWithObjectandProp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(o, p, z)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{(v, s, e)}: </a:t>
                      </a:r>
                      <a:r>
                        <a:rPr lang="en-US" sz="1100" dirty="0" err="1">
                          <a:effectLst/>
                        </a:rPr>
                        <a:t>đoạn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trong</a:t>
                      </a:r>
                      <a:r>
                        <a:rPr lang="en-US" sz="1100" dirty="0">
                          <a:effectLst/>
                        </a:rPr>
                        <a:t> video v </a:t>
                      </a:r>
                      <a:r>
                        <a:rPr lang="en-US" sz="1100" dirty="0" err="1">
                          <a:effectLst/>
                        </a:rPr>
                        <a:t>có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chứa</a:t>
                      </a:r>
                      <a:r>
                        <a:rPr lang="en-US" sz="1100" dirty="0">
                          <a:effectLst/>
                        </a:rPr>
                        <a:t> object o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với</a:t>
                      </a:r>
                      <a:r>
                        <a:rPr lang="en-US" sz="1100" dirty="0">
                          <a:effectLst/>
                        </a:rPr>
                        <a:t> z </a:t>
                      </a:r>
                      <a:r>
                        <a:rPr lang="en-US" sz="1100" dirty="0" err="1">
                          <a:effectLst/>
                        </a:rPr>
                        <a:t>là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giá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thuộc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tính</a:t>
                      </a:r>
                      <a:r>
                        <a:rPr lang="en-US" sz="1100" dirty="0">
                          <a:effectLst/>
                        </a:rPr>
                        <a:t> 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1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FindObjectsInVideo(v, s, e)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các đối tượng xuất hiện trong đoạn [s, e] </a:t>
                      </a:r>
                      <a:r>
                        <a:rPr lang="en-US" sz="1100">
                          <a:effectLst/>
                          <a:sym typeface="Symbol"/>
                        </a:rPr>
                        <a:t></a:t>
                      </a: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FindActivitiesAndPropInVideo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(v, s, e)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Các sự kiện và giá trị thuộc tính tương ứng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trong đoạn [s, e] </a:t>
                      </a:r>
                      <a:r>
                        <a:rPr lang="en-US" sz="1100">
                          <a:effectLst/>
                          <a:sym typeface="Symbol"/>
                        </a:rPr>
                        <a:t></a:t>
                      </a: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1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FindActivitiesInVideo (v, s, e)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các sự kiện xảy ra trong đoạn [s, e] </a:t>
                      </a:r>
                      <a:r>
                        <a:rPr lang="en-US" sz="1100">
                          <a:effectLst/>
                          <a:sym typeface="Symbol"/>
                        </a:rPr>
                        <a:t></a:t>
                      </a:r>
                      <a:r>
                        <a:rPr lang="en-US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FindObjectsAndPropInVideo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(v, s, e)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Các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đối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tượng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và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giá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trị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thuộc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tính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tương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ứng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trong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đoạn</a:t>
                      </a:r>
                      <a:r>
                        <a:rPr lang="en-US" sz="1100" dirty="0">
                          <a:effectLst/>
                        </a:rPr>
                        <a:t> [s, e] </a:t>
                      </a:r>
                      <a:r>
                        <a:rPr lang="en-US" sz="1100" dirty="0">
                          <a:effectLst/>
                          <a:sym typeface="Symbol"/>
                        </a:rPr>
                        <a:t></a:t>
                      </a:r>
                      <a:r>
                        <a:rPr lang="en-US" sz="11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0" y="1933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6. Truy vẫn dữ liệu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229600" cy="422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	Vid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  	Video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&lt;source&gt;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 	term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func_call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6. Truy vẫn dữ liệu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8229600" cy="4068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	Vid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	Video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VidLib1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	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Vid, s, 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FindVideoWithObject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(Denis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Dopeman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/>
              <a:t>6. Truy vẫn dữ liệu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03852"/>
            <a:ext cx="7772400" cy="5352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Jane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Denis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		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Vid:[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		Video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VidLib1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Vid, s, 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IN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FindVideoWithObject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(Vid, s, e)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(Jane Shady)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 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Vid, s, e)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FindVideoWithActivityandProp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Giver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Jane Shady)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(Vid, s, 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FindVideoWithActivityandProp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Receiver, Denis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Dopeman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Vid, s, 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FindVideoWithActivityandProp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Item, Briefcase)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62" y="152400"/>
            <a:ext cx="8229600" cy="14478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05" y="1715293"/>
            <a:ext cx="7874095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(compact):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+ 1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90’ &gt;= 90 x 60x25 frames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FS-tree (Frame-segment tree)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53" y="0"/>
            <a:ext cx="8229600" cy="1524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229600" cy="4525963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 = {k |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&lt;j}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[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⊑ [i2,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i1 &lt; j1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i2 &lt; j2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fs1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[8,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fs2 = [10,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fs3 = [11,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13]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fs1 ⊑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fs2, fs1 ⊑ fs3, fs2 ⋢ fs3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{[i1,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j1]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⊑ [i2,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⊑ … ⊑ 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X= {[4,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[27,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41]}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36" y="0"/>
            <a:ext cx="8229600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64989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i1,i2]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[i2,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i3]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 [3,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[5, 7), [9,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 not solid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 [3,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}: solid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529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association map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(OBJ, ACT,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v(x) = A, 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ACT, A: solid set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[s, e)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➔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 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&lt; e, 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➔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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[s, e)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[s, e)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65" y="0"/>
            <a:ext cx="8229600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40" y="182707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 tree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OBJECTARRAY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FS-tree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ACTIVITYARRAY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FS-tree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FS-tree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149" y="0"/>
            <a:ext cx="8229600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140" y="143179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585" y="4367720"/>
            <a:ext cx="2228215" cy="15900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0" y="1838959"/>
            <a:ext cx="2009140" cy="42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87" y="503582"/>
            <a:ext cx="8229600" cy="163001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74837"/>
            <a:ext cx="7391400" cy="49831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65" y="-29817"/>
            <a:ext cx="8229600" cy="16002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843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400799" cy="31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27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FS-tree: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(segment table):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2r: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qz+1, …,q2^r: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qz+j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j,q2^r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+ 1,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z &amp; 2r &lt;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framenum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[x, y)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[z1,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z2],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[z2,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z3],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[z3,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z4],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con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[p1,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[p2,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[p1,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6781800" cy="44497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14478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node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FS-Tree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86968" y="2286000"/>
            <a:ext cx="6809231" cy="35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8229600" cy="47561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 Video (Video Library)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VidLib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{v1, v2, ...,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FS-tree: 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INTOBJECTARRAY = {(vi,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ptrij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(v, o,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INTOBJECTARRAY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OBJECTARRAY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v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INTACTIVITYARRAY = {(vi,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ptrij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(v, 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INTACTIVITYARRAY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ACTIVITYARRAY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v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23" y="-1"/>
            <a:ext cx="8229600" cy="1600200"/>
          </a:xfrm>
        </p:spPr>
        <p:txBody>
          <a:bodyPr/>
          <a:lstStyle/>
          <a:p>
            <a:r>
              <a:rPr lang="en-US" sz="4000" dirty="0"/>
              <a:t>7.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chỉ</a:t>
            </a:r>
            <a:r>
              <a:rPr lang="en-US" sz="4000" dirty="0"/>
              <a:t> </a:t>
            </a:r>
            <a:r>
              <a:rPr lang="en-US" sz="4000" dirty="0" err="1"/>
              <a:t>mục</a:t>
            </a:r>
            <a:r>
              <a:rPr lang="en-US" sz="4000" dirty="0"/>
              <a:t> 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r>
              <a:rPr lang="en-US" sz="4000" dirty="0"/>
              <a:t>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5293"/>
            <a:ext cx="82296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Video_id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		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INTOBJECTARRAY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	 OBJ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FindVideoWithActivity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):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339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FindVideoWithActivityAndProp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p, z):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Video_id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	INTACTIVITYARRAY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	ACT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z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FindVideoWithObjectandProp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o,p,z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7161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FindObjectsInVideo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v , s ,e):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743201"/>
            <a:ext cx="6553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9688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?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v =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 (f2 (f1(S0, S1, t1), S2, t2) …, Sn,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shot: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camera,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đơnvị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video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(Si-1 ,Si 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(composition operators)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shot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Si-1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 concatenation: cut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Spatial composition: translate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shot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shot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Chromatic composition: fades in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fades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out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 dissolve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7. Đánh giá chỉ mục  cho nội dung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6248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8" y="457200"/>
            <a:ext cx="8229600" cy="121920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91748"/>
            <a:ext cx="8229600" cy="44513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video: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sz="4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vài thuật ngữ</a:t>
            </a:r>
            <a:r>
              <a:rPr lang="en-US" sz="4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23567"/>
            <a:ext cx="8229600" cy="5562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định,thường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(shot)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(indexing)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(browsing)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Video segmentation 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video):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video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(homogeneous segment)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Si, fi,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1..n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 chức nội dung cho 1 video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(frame)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CÁI GÌ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87" y="0"/>
            <a:ext cx="8229600" cy="1219200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en-US" sz="4000" b="1" dirty="0" err="1">
                <a:effectLst/>
              </a:rPr>
              <a:t>Tổ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chức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nội</a:t>
            </a:r>
            <a:r>
              <a:rPr lang="en-US" sz="4000" b="1" dirty="0">
                <a:effectLst/>
              </a:rPr>
              <a:t> dung </a:t>
            </a:r>
            <a:r>
              <a:rPr lang="en-US" sz="4000" b="1" dirty="0" err="1">
                <a:effectLst/>
              </a:rPr>
              <a:t>cho</a:t>
            </a:r>
            <a:r>
              <a:rPr lang="en-US" sz="4000" b="1" dirty="0">
                <a:effectLst/>
              </a:rPr>
              <a:t> 1 video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793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video 1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GV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53" y="26504"/>
            <a:ext cx="8229600" cy="990600"/>
          </a:xfrm>
        </p:spPr>
        <p:txBody>
          <a:bodyPr/>
          <a:lstStyle/>
          <a:p>
            <a:pPr lv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229600" cy="46783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values)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(height, R+),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primarycolor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{red, green, blue}), 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framedependent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(frame-independent)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53" y="-101545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59565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522" y="1981200"/>
            <a:ext cx="5580380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53" y="0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8229600" cy="4906963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frame-dependent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4/24/2019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Text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5462270" cy="41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1134</Words>
  <Application>Microsoft Office PowerPoint</Application>
  <PresentationFormat>On-screen Show (4:3)</PresentationFormat>
  <Paragraphs>310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Palatino Linotype</vt:lpstr>
      <vt:lpstr>Symbol</vt:lpstr>
      <vt:lpstr>Times New Roman</vt:lpstr>
      <vt:lpstr>Executive</vt:lpstr>
      <vt:lpstr>Hệ Cơ Sở Dữ Liệu Đa Phương Tiện</vt:lpstr>
      <vt:lpstr>Nhóm 15 gồm các thành viên</vt:lpstr>
      <vt:lpstr>Các nội dung chính </vt:lpstr>
      <vt:lpstr>1. Tổ chức nội dung cho 1 video</vt:lpstr>
      <vt:lpstr>1. Tổ chức nội dung cho 1 video</vt:lpstr>
      <vt:lpstr>1. Tổ chức nội dung cho 1 video</vt:lpstr>
      <vt:lpstr>2. Biểu diễn đối tượng trong video</vt:lpstr>
      <vt:lpstr>2. Biểu diễn đối tượng trong video</vt:lpstr>
      <vt:lpstr>2. Biểu diễn đối tượng trong video</vt:lpstr>
      <vt:lpstr>2. Biểu diễn đối tượng trong video</vt:lpstr>
      <vt:lpstr>3. Biểu diễn hành động trong video</vt:lpstr>
      <vt:lpstr>3. Biểu diễn hành động trong video</vt:lpstr>
      <vt:lpstr>4. Biểu diễn hành động trong video</vt:lpstr>
      <vt:lpstr>4. Biểu diễn hành động trong video</vt:lpstr>
      <vt:lpstr>4. Biểu diễn hành động trong video</vt:lpstr>
      <vt:lpstr>4. Biểu diễn video</vt:lpstr>
      <vt:lpstr>5. Biểu diễn thư viện video đơn giản</vt:lpstr>
      <vt:lpstr>5. Biểu diễn thư viện video đơn giản</vt:lpstr>
      <vt:lpstr>6. Truy vẫn dữ liệu Video</vt:lpstr>
      <vt:lpstr>6. Truy vẫn dữ liệu Video</vt:lpstr>
      <vt:lpstr>6. Truy vẫn dữ liệu Video</vt:lpstr>
      <vt:lpstr>6. Truy vẫn dữ liệu Video</vt:lpstr>
      <vt:lpstr>6. Truy vẫn dữ liệu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7. Đánh giá chỉ mục  cho nội dung video</vt:lpstr>
      <vt:lpstr>Một vài thuật ngữ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Cơ Sở Dữ Liệu Đa Phương Tiện</dc:title>
  <dc:creator>Cường Lê</dc:creator>
  <cp:lastModifiedBy>Quyet Hoang</cp:lastModifiedBy>
  <cp:revision>64</cp:revision>
  <dcterms:created xsi:type="dcterms:W3CDTF">2019-04-24T12:22:13Z</dcterms:created>
  <dcterms:modified xsi:type="dcterms:W3CDTF">2019-04-24T16:32:28Z</dcterms:modified>
</cp:coreProperties>
</file>