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26"/>
  </p:notesMasterIdLst>
  <p:sldIdLst>
    <p:sldId id="257" r:id="rId2"/>
    <p:sldId id="258" r:id="rId3"/>
    <p:sldId id="259" r:id="rId4"/>
    <p:sldId id="293" r:id="rId5"/>
    <p:sldId id="288" r:id="rId6"/>
    <p:sldId id="276" r:id="rId7"/>
    <p:sldId id="298" r:id="rId8"/>
    <p:sldId id="287" r:id="rId9"/>
    <p:sldId id="273" r:id="rId10"/>
    <p:sldId id="282" r:id="rId11"/>
    <p:sldId id="266" r:id="rId12"/>
    <p:sldId id="299" r:id="rId13"/>
    <p:sldId id="300" r:id="rId14"/>
    <p:sldId id="289" r:id="rId15"/>
    <p:sldId id="294" r:id="rId16"/>
    <p:sldId id="295" r:id="rId17"/>
    <p:sldId id="296" r:id="rId18"/>
    <p:sldId id="268" r:id="rId19"/>
    <p:sldId id="297" r:id="rId20"/>
    <p:sldId id="290" r:id="rId21"/>
    <p:sldId id="271" r:id="rId22"/>
    <p:sldId id="283" r:id="rId23"/>
    <p:sldId id="277" r:id="rId24"/>
    <p:sldId id="292" r:id="rId25"/>
  </p:sldIdLst>
  <p:sldSz cx="9144000" cy="6858000" type="screen4x3"/>
  <p:notesSz cx="6858000" cy="9144000"/>
  <p:embeddedFontLst>
    <p:embeddedFont>
      <p:font typeface="Verdana" pitchFamily="34"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33CCFF"/>
    <a:srgbClr val="3399FF"/>
    <a:srgbClr val="0066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849" autoAdjust="0"/>
  </p:normalViewPr>
  <p:slideViewPr>
    <p:cSldViewPr>
      <p:cViewPr>
        <p:scale>
          <a:sx n="75" d="100"/>
          <a:sy n="75" d="100"/>
        </p:scale>
        <p:origin x="-330" y="1080"/>
      </p:cViewPr>
      <p:guideLst>
        <p:guide orient="horz" pos="2160"/>
        <p:guide pos="2880"/>
      </p:guideLst>
    </p:cSldViewPr>
  </p:slideViewPr>
  <p:outlineViewPr>
    <p:cViewPr>
      <p:scale>
        <a:sx n="33" d="100"/>
        <a:sy n="33" d="100"/>
      </p:scale>
      <p:origin x="0" y="21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C70C9-D040-4B68-8AF7-63E8B55A7819}"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DB71E2DA-B2E8-47E4-A5D7-63EA5F29430E}" type="pres">
      <dgm:prSet presAssocID="{839C70C9-D040-4B68-8AF7-63E8B55A7819}" presName="Name0" presStyleCnt="0">
        <dgm:presLayoutVars>
          <dgm:dir/>
          <dgm:resizeHandles val="exact"/>
        </dgm:presLayoutVars>
      </dgm:prSet>
      <dgm:spPr/>
      <dgm:t>
        <a:bodyPr/>
        <a:lstStyle/>
        <a:p>
          <a:endParaRPr lang="en-US"/>
        </a:p>
      </dgm:t>
    </dgm:pt>
  </dgm:ptLst>
  <dgm:cxnLst>
    <dgm:cxn modelId="{921EF6E2-96EA-463B-8425-99D9AE4E689B}" type="presOf" srcId="{839C70C9-D040-4B68-8AF7-63E8B55A7819}" destId="{DB71E2DA-B2E8-47E4-A5D7-63EA5F29430E}" srcOrd="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835B11-85AB-4270-89E7-07931CDBAB83}" type="datetimeFigureOut">
              <a:rPr lang="en-US" smtClean="0"/>
              <a:pPr/>
              <a:t>10/9/2018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2BCF2-F5E8-4011-920B-371038A6FE91}" type="slidenum">
              <a:rPr lang="en-US" smtClean="0"/>
              <a:pPr/>
              <a:t>‹#›</a:t>
            </a:fld>
            <a:endParaRPr lang="en-US"/>
          </a:p>
        </p:txBody>
      </p:sp>
    </p:spTree>
    <p:extLst>
      <p:ext uri="{BB962C8B-B14F-4D97-AF65-F5344CB8AC3E}">
        <p14:creationId xmlns:p14="http://schemas.microsoft.com/office/powerpoint/2010/main" val="324644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BFB045-03A3-474C-A1F7-B3AA1BD38B36}" type="slidenum">
              <a:rPr lang="en-US" smtClean="0">
                <a:solidFill>
                  <a:prstClr val="black"/>
                </a:solidFill>
              </a:rPr>
              <a:pPr/>
              <a:t>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Tree>
    <p:extLst>
      <p:ext uri="{BB962C8B-B14F-4D97-AF65-F5344CB8AC3E}">
        <p14:creationId xmlns:p14="http://schemas.microsoft.com/office/powerpoint/2010/main" val="253484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82BCF2-F5E8-4011-920B-371038A6FE91}" type="slidenum">
              <a:rPr lang="en-US" smtClean="0"/>
              <a:pPr/>
              <a:t>10</a:t>
            </a:fld>
            <a:endParaRPr lang="en-US"/>
          </a:p>
        </p:txBody>
      </p:sp>
    </p:spTree>
    <p:extLst>
      <p:ext uri="{BB962C8B-B14F-4D97-AF65-F5344CB8AC3E}">
        <p14:creationId xmlns:p14="http://schemas.microsoft.com/office/powerpoint/2010/main" val="4030629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203" name="Group 131"/>
          <p:cNvGrpSpPr>
            <a:grpSpLocks/>
          </p:cNvGrpSpPr>
          <p:nvPr/>
        </p:nvGrpSpPr>
        <p:grpSpPr bwMode="auto">
          <a:xfrm flipH="1">
            <a:off x="12700" y="692150"/>
            <a:ext cx="9093200" cy="6165850"/>
            <a:chOff x="0" y="436"/>
            <a:chExt cx="5760" cy="3884"/>
          </a:xfrm>
        </p:grpSpPr>
        <p:sp>
          <p:nvSpPr>
            <p:cNvPr id="3204" name="Line 132"/>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05" name="Line 133"/>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06" name="Line 134"/>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07" name="Line 135"/>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08" name="Line 136"/>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09" name="Line 137"/>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0" name="Line 138"/>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1" name="Line 139"/>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2" name="Line 140"/>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3" name="Line 141"/>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4" name="Line 142"/>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5" name="Line 143"/>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6" name="Line 144"/>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7" name="Line 145"/>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8" name="Line 146"/>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19" name="Line 147"/>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0" name="Line 148"/>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1" name="Line 149"/>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2" name="Line 150"/>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3" name="Line 151"/>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4" name="Line 152"/>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5" name="Line 153"/>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6" name="Line 154"/>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7" name="Line 155"/>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8" name="Line 156"/>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29" name="Line 157"/>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0" name="Line 158"/>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1" name="Line 159"/>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2" name="Line 160"/>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3" name="Line 161"/>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4" name="Line 162"/>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5" name="Line 163"/>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6" name="Line 164"/>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grpSp>
          <p:nvGrpSpPr>
            <p:cNvPr id="3237" name="Group 165"/>
            <p:cNvGrpSpPr>
              <a:grpSpLocks/>
            </p:cNvGrpSpPr>
            <p:nvPr userDrawn="1"/>
          </p:nvGrpSpPr>
          <p:grpSpPr bwMode="auto">
            <a:xfrm>
              <a:off x="0" y="2063"/>
              <a:ext cx="5760" cy="1220"/>
              <a:chOff x="235" y="2750"/>
              <a:chExt cx="5241" cy="699"/>
            </a:xfrm>
          </p:grpSpPr>
          <p:sp>
            <p:nvSpPr>
              <p:cNvPr id="3238" name="Line 166"/>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39" name="Line 167"/>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0" name="Line 168"/>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1" name="Line 169"/>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grpSp>
        <p:sp>
          <p:nvSpPr>
            <p:cNvPr id="3242" name="Line 170"/>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3" name="Line 171"/>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4" name="Line 172"/>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5" name="Line 173"/>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6" name="Line 174"/>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7" name="Line 175"/>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8" name="Line 176"/>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49" name="Line 177"/>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3250" name="Line 178"/>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grpSp>
      <p:sp>
        <p:nvSpPr>
          <p:cNvPr id="3075" name="Rectangle 3"/>
          <p:cNvSpPr>
            <a:spLocks noGrp="1" noChangeArrowheads="1"/>
          </p:cNvSpPr>
          <p:nvPr>
            <p:ph type="subTitle" idx="1"/>
          </p:nvPr>
        </p:nvSpPr>
        <p:spPr bwMode="black">
          <a:xfrm>
            <a:off x="457200" y="5334000"/>
            <a:ext cx="7086600" cy="381000"/>
          </a:xfrm>
        </p:spPr>
        <p:txBody>
          <a:bodyPr/>
          <a:lstStyle>
            <a:lvl1pPr marL="0" indent="0">
              <a:buFont typeface="Wingdings" panose="05000000000000000000" pitchFamily="2" charset="2"/>
              <a:buNone/>
              <a:defRPr sz="2400" b="1">
                <a:solidFill>
                  <a:schemeClr val="tx2"/>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endParaRPr lang="en-US">
              <a:solidFill>
                <a:srgbClr val="335338"/>
              </a:solidFill>
            </a:endParaRPr>
          </a:p>
        </p:txBody>
      </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r>
              <a:rPr lang="en-US" smtClean="0">
                <a:solidFill>
                  <a:srgbClr val="335338"/>
                </a:solidFill>
              </a:rPr>
              <a:t>1</a:t>
            </a:r>
            <a:endParaRPr lang="en-US">
              <a:solidFill>
                <a:srgbClr val="335338"/>
              </a:solidFill>
            </a:endParaRPr>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2B2A26BF-58CE-4890-8A55-6602AC3CA558}" type="slidenum">
              <a:rPr lang="en-US">
                <a:solidFill>
                  <a:srgbClr val="335338"/>
                </a:solidFill>
              </a:rPr>
              <a:pPr/>
              <a:t>‹#›</a:t>
            </a:fld>
            <a:endParaRPr lang="en-US">
              <a:solidFill>
                <a:srgbClr val="335338"/>
              </a:solidFill>
            </a:endParaRPr>
          </a:p>
        </p:txBody>
      </p:sp>
      <p:grpSp>
        <p:nvGrpSpPr>
          <p:cNvPr id="3251" name="Group 179"/>
          <p:cNvGrpSpPr>
            <a:grpSpLocks/>
          </p:cNvGrpSpPr>
          <p:nvPr/>
        </p:nvGrpSpPr>
        <p:grpSpPr bwMode="auto">
          <a:xfrm flipH="1">
            <a:off x="0" y="0"/>
            <a:ext cx="9144000" cy="2159000"/>
            <a:chOff x="-1" y="0"/>
            <a:chExt cx="5769" cy="1360"/>
          </a:xfrm>
        </p:grpSpPr>
        <p:sp>
          <p:nvSpPr>
            <p:cNvPr id="3252" name="Freeform 180"/>
            <p:cNvSpPr>
              <a:spLocks/>
            </p:cNvSpPr>
            <p:nvPr/>
          </p:nvSpPr>
          <p:spPr bwMode="gray">
            <a:xfrm>
              <a:off x="0" y="0"/>
              <a:ext cx="5768" cy="1360"/>
            </a:xfrm>
            <a:custGeom>
              <a:avLst/>
              <a:gdLst>
                <a:gd name="T0" fmla="*/ 0 w 5768"/>
                <a:gd name="T1" fmla="*/ 0 h 1360"/>
                <a:gd name="T2" fmla="*/ 0 w 5768"/>
                <a:gd name="T3" fmla="*/ 616 h 1360"/>
                <a:gd name="T4" fmla="*/ 1496 w 5768"/>
                <a:gd name="T5" fmla="*/ 460 h 1360"/>
                <a:gd name="T6" fmla="*/ 5768 w 5768"/>
                <a:gd name="T7" fmla="*/ 1360 h 1360"/>
                <a:gd name="T8" fmla="*/ 5768 w 5768"/>
                <a:gd name="T9" fmla="*/ 0 h 1360"/>
                <a:gd name="T10" fmla="*/ 0 w 5768"/>
                <a:gd name="T11" fmla="*/ 0 h 1360"/>
              </a:gdLst>
              <a:ahLst/>
              <a:cxnLst>
                <a:cxn ang="0">
                  <a:pos x="T0" y="T1"/>
                </a:cxn>
                <a:cxn ang="0">
                  <a:pos x="T2" y="T3"/>
                </a:cxn>
                <a:cxn ang="0">
                  <a:pos x="T4" y="T5"/>
                </a:cxn>
                <a:cxn ang="0">
                  <a:pos x="T6" y="T7"/>
                </a:cxn>
                <a:cxn ang="0">
                  <a:pos x="T8" y="T9"/>
                </a:cxn>
                <a:cxn ang="0">
                  <a:pos x="T10" y="T11"/>
                </a:cxn>
              </a:cxnLst>
              <a:rect l="0" t="0" r="r" b="b"/>
              <a:pathLst>
                <a:path w="5768" h="1360">
                  <a:moveTo>
                    <a:pt x="0" y="0"/>
                  </a:moveTo>
                  <a:lnTo>
                    <a:pt x="0" y="616"/>
                  </a:lnTo>
                  <a:cubicBezTo>
                    <a:pt x="72" y="608"/>
                    <a:pt x="264" y="510"/>
                    <a:pt x="1496" y="460"/>
                  </a:cubicBezTo>
                  <a:cubicBezTo>
                    <a:pt x="2728" y="411"/>
                    <a:pt x="4632" y="672"/>
                    <a:pt x="5768" y="1360"/>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335338"/>
                </a:solidFill>
                <a:latin typeface="Arial" panose="020B0604020202020204" pitchFamily="34" charset="0"/>
              </a:endParaRPr>
            </a:p>
          </p:txBody>
        </p:sp>
        <p:sp>
          <p:nvSpPr>
            <p:cNvPr id="3253" name="Freeform 181"/>
            <p:cNvSpPr>
              <a:spLocks/>
            </p:cNvSpPr>
            <p:nvPr/>
          </p:nvSpPr>
          <p:spPr bwMode="gray">
            <a:xfrm>
              <a:off x="-1" y="0"/>
              <a:ext cx="5761" cy="1104"/>
            </a:xfrm>
            <a:custGeom>
              <a:avLst/>
              <a:gdLst>
                <a:gd name="T0" fmla="*/ 0 w 5761"/>
                <a:gd name="T1" fmla="*/ 0 h 1104"/>
                <a:gd name="T2" fmla="*/ 0 w 5761"/>
                <a:gd name="T3" fmla="*/ 632 h 1104"/>
                <a:gd name="T4" fmla="*/ 1521 w 5761"/>
                <a:gd name="T5" fmla="*/ 448 h 1104"/>
                <a:gd name="T6" fmla="*/ 5761 w 5761"/>
                <a:gd name="T7" fmla="*/ 1104 h 1104"/>
                <a:gd name="T8" fmla="*/ 5760 w 5761"/>
                <a:gd name="T9" fmla="*/ 8 h 1104"/>
                <a:gd name="T10" fmla="*/ 0 w 5761"/>
                <a:gd name="T11" fmla="*/ 0 h 1104"/>
              </a:gdLst>
              <a:ahLst/>
              <a:cxnLst>
                <a:cxn ang="0">
                  <a:pos x="T0" y="T1"/>
                </a:cxn>
                <a:cxn ang="0">
                  <a:pos x="T2" y="T3"/>
                </a:cxn>
                <a:cxn ang="0">
                  <a:pos x="T4" y="T5"/>
                </a:cxn>
                <a:cxn ang="0">
                  <a:pos x="T6" y="T7"/>
                </a:cxn>
                <a:cxn ang="0">
                  <a:pos x="T8" y="T9"/>
                </a:cxn>
                <a:cxn ang="0">
                  <a:pos x="T10" y="T11"/>
                </a:cxn>
              </a:cxnLst>
              <a:rect l="0" t="0" r="r" b="b"/>
              <a:pathLst>
                <a:path w="5761" h="1104">
                  <a:moveTo>
                    <a:pt x="0" y="0"/>
                  </a:moveTo>
                  <a:lnTo>
                    <a:pt x="0" y="632"/>
                  </a:lnTo>
                  <a:cubicBezTo>
                    <a:pt x="72" y="625"/>
                    <a:pt x="401" y="504"/>
                    <a:pt x="1521" y="448"/>
                  </a:cubicBezTo>
                  <a:cubicBezTo>
                    <a:pt x="2641" y="392"/>
                    <a:pt x="4505" y="504"/>
                    <a:pt x="5761" y="1104"/>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335338"/>
                </a:solidFill>
                <a:latin typeface="Arial" panose="020B0604020202020204" pitchFamily="34" charset="0"/>
              </a:endParaRPr>
            </a:p>
          </p:txBody>
        </p:sp>
      </p:grpSp>
      <p:pic>
        <p:nvPicPr>
          <p:cNvPr id="3254" name="Picture 182" descr="figure07_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638800" y="3124200"/>
            <a:ext cx="2447925" cy="2044700"/>
          </a:xfrm>
          <a:prstGeom prst="rect">
            <a:avLst/>
          </a:prstGeom>
          <a:noFill/>
          <a:extLst>
            <a:ext uri="{909E8E84-426E-40DD-AFC4-6F175D3DCCD1}">
              <a14:hiddenFill xmlns:a14="http://schemas.microsoft.com/office/drawing/2010/main">
                <a:solidFill>
                  <a:srgbClr val="FFFFFF"/>
                </a:solidFill>
              </a14:hiddenFill>
            </a:ext>
          </a:extLst>
        </p:spPr>
      </p:pic>
      <p:pic>
        <p:nvPicPr>
          <p:cNvPr id="3255" name="Picture 183" descr="figure07_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019925" y="4005263"/>
            <a:ext cx="2124075" cy="1774825"/>
          </a:xfrm>
          <a:prstGeom prst="rect">
            <a:avLst/>
          </a:prstGeom>
          <a:noFill/>
          <a:extLst>
            <a:ext uri="{909E8E84-426E-40DD-AFC4-6F175D3DCCD1}">
              <a14:hiddenFill xmlns:a14="http://schemas.microsoft.com/office/drawing/2010/main">
                <a:solidFill>
                  <a:srgbClr val="FFFFFF"/>
                </a:solidFill>
              </a14:hiddenFill>
            </a:ext>
          </a:extLst>
        </p:spPr>
      </p:pic>
      <p:pic>
        <p:nvPicPr>
          <p:cNvPr id="3256" name="Picture 184" descr="figure07_o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6227763" y="4868863"/>
            <a:ext cx="1619250" cy="1352550"/>
          </a:xfrm>
          <a:prstGeom prst="rect">
            <a:avLst/>
          </a:prstGeom>
          <a:noFill/>
          <a:extLst>
            <a:ext uri="{909E8E84-426E-40DD-AFC4-6F175D3DCCD1}">
              <a14:hiddenFill xmlns:a14="http://schemas.microsoft.com/office/drawing/2010/main">
                <a:solidFill>
                  <a:srgbClr val="FFFFFF"/>
                </a:solidFill>
              </a14:hiddenFill>
            </a:ext>
          </a:extLst>
        </p:spPr>
      </p:pic>
      <p:sp>
        <p:nvSpPr>
          <p:cNvPr id="3258" name="Rectangle 186"/>
          <p:cNvSpPr>
            <a:spLocks noGrp="1" noChangeArrowheads="1"/>
          </p:cNvSpPr>
          <p:nvPr>
            <p:ph type="ctrTitle" sz="quarter"/>
          </p:nvPr>
        </p:nvSpPr>
        <p:spPr bwMode="gray">
          <a:xfrm>
            <a:off x="457200" y="4191000"/>
            <a:ext cx="5410200" cy="1219200"/>
          </a:xfrm>
          <a:effectLst>
            <a:outerShdw dist="35921" dir="2700000" algn="ctr" rotWithShape="0">
              <a:schemeClr val="bg2"/>
            </a:outerShdw>
          </a:effectLst>
          <a:extLst>
            <a:ext uri="{909E8E84-426E-40DD-AFC4-6F175D3DCCD1}">
              <a14:hiddenFill xmlns:a14="http://schemas.microsoft.com/office/drawing/2010/main">
                <a:gradFill rotWithShape="1">
                  <a:gsLst>
                    <a:gs pos="0">
                      <a:schemeClr val="tx1"/>
                    </a:gs>
                    <a:gs pos="50000">
                      <a:schemeClr val="hlink"/>
                    </a:gs>
                    <a:gs pos="100000">
                      <a:schemeClr val="tx1"/>
                    </a:gs>
                  </a:gsLst>
                  <a:lin ang="0" scaled="1"/>
                </a:gradFill>
              </a14:hiddenFill>
            </a:ext>
          </a:extLst>
        </p:spPr>
        <p:txBody>
          <a:bodyPr/>
          <a:lstStyle>
            <a:lvl1pPr algn="l">
              <a:defRPr sz="4000">
                <a:solidFill>
                  <a:schemeClr val="tx1"/>
                </a:solidFill>
              </a:defRPr>
            </a:lvl1pPr>
          </a:lstStyle>
          <a:p>
            <a:pPr lvl="0"/>
            <a:r>
              <a:rPr lang="en-US" altLang="ko-KR" noProof="0" smtClean="0"/>
              <a:t>Click to edit Master title style</a:t>
            </a:r>
          </a:p>
        </p:txBody>
      </p:sp>
      <p:sp>
        <p:nvSpPr>
          <p:cNvPr id="3086" name="Text Box 14"/>
          <p:cNvSpPr txBox="1">
            <a:spLocks noChangeArrowheads="1"/>
          </p:cNvSpPr>
          <p:nvPr/>
        </p:nvSpPr>
        <p:spPr bwMode="white">
          <a:xfrm>
            <a:off x="228600" y="304800"/>
            <a:ext cx="152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3200" b="1">
                <a:solidFill>
                  <a:srgbClr val="FFFFFF"/>
                </a:solidFill>
              </a:rPr>
              <a:t>LOGO</a:t>
            </a:r>
          </a:p>
        </p:txBody>
      </p:sp>
    </p:spTree>
    <p:extLst>
      <p:ext uri="{BB962C8B-B14F-4D97-AF65-F5344CB8AC3E}">
        <p14:creationId xmlns:p14="http://schemas.microsoft.com/office/powerpoint/2010/main" val="294212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335338"/>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6" name="Slide Number Placeholder 5"/>
          <p:cNvSpPr>
            <a:spLocks noGrp="1"/>
          </p:cNvSpPr>
          <p:nvPr>
            <p:ph type="sldNum" sz="quarter" idx="12"/>
          </p:nvPr>
        </p:nvSpPr>
        <p:spPr/>
        <p:txBody>
          <a:bodyPr/>
          <a:lstStyle>
            <a:lvl1pPr>
              <a:defRPr/>
            </a:lvl1pPr>
          </a:lstStyle>
          <a:p>
            <a:fld id="{66A8349F-3B1A-4933-B5F1-C6CA808E644A}"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139787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209550"/>
            <a:ext cx="2024062" cy="6053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6288" y="209550"/>
            <a:ext cx="5924550"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335338"/>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6" name="Slide Number Placeholder 5"/>
          <p:cNvSpPr>
            <a:spLocks noGrp="1"/>
          </p:cNvSpPr>
          <p:nvPr>
            <p:ph type="sldNum" sz="quarter" idx="12"/>
          </p:nvPr>
        </p:nvSpPr>
        <p:spPr/>
        <p:txBody>
          <a:bodyPr/>
          <a:lstStyle>
            <a:lvl1pPr>
              <a:defRPr/>
            </a:lvl1pPr>
          </a:lstStyle>
          <a:p>
            <a:fld id="{4AED3CD8-F892-4A3E-8610-96BCB9986782}"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3385792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85900" y="209550"/>
            <a:ext cx="7391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76288" y="1347788"/>
            <a:ext cx="7758112" cy="49149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29375"/>
            <a:ext cx="2133600" cy="320675"/>
          </a:xfrm>
        </p:spPr>
        <p:txBody>
          <a:bodyPr/>
          <a:lstStyle>
            <a:lvl1pPr>
              <a:defRPr/>
            </a:lvl1pPr>
          </a:lstStyle>
          <a:p>
            <a:endParaRPr lang="en-US">
              <a:solidFill>
                <a:srgbClr val="335338"/>
              </a:solidFill>
            </a:endParaRPr>
          </a:p>
        </p:txBody>
      </p:sp>
      <p:sp>
        <p:nvSpPr>
          <p:cNvPr id="5" name="Footer Placeholder 4"/>
          <p:cNvSpPr>
            <a:spLocks noGrp="1"/>
          </p:cNvSpPr>
          <p:nvPr>
            <p:ph type="ftr" sz="quarter" idx="11"/>
          </p:nvPr>
        </p:nvSpPr>
        <p:spPr>
          <a:xfrm>
            <a:off x="3124200" y="6429375"/>
            <a:ext cx="2895600" cy="320675"/>
          </a:xfrm>
        </p:spPr>
        <p:txBody>
          <a:bodyPr/>
          <a:lstStyle>
            <a:lvl1pPr>
              <a:defRPr/>
            </a:lvl1pPr>
          </a:lstStyle>
          <a:p>
            <a:r>
              <a:rPr lang="en-US" smtClean="0">
                <a:solidFill>
                  <a:srgbClr val="335338"/>
                </a:solidFill>
              </a:rPr>
              <a:t>1</a:t>
            </a:r>
            <a:endParaRPr lang="en-US">
              <a:solidFill>
                <a:srgbClr val="335338"/>
              </a:solidFill>
            </a:endParaRPr>
          </a:p>
        </p:txBody>
      </p:sp>
      <p:sp>
        <p:nvSpPr>
          <p:cNvPr id="6" name="Slide Number Placeholder 5"/>
          <p:cNvSpPr>
            <a:spLocks noGrp="1"/>
          </p:cNvSpPr>
          <p:nvPr>
            <p:ph type="sldNum" sz="quarter" idx="12"/>
          </p:nvPr>
        </p:nvSpPr>
        <p:spPr>
          <a:xfrm>
            <a:off x="6553200" y="6429375"/>
            <a:ext cx="2133600" cy="320675"/>
          </a:xfrm>
        </p:spPr>
        <p:txBody>
          <a:bodyPr/>
          <a:lstStyle>
            <a:lvl1pPr>
              <a:defRPr/>
            </a:lvl1pPr>
          </a:lstStyle>
          <a:p>
            <a:fld id="{55A888A9-B4D0-4B3A-8336-3C1340315F38}"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7585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335338"/>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6" name="Slide Number Placeholder 5"/>
          <p:cNvSpPr>
            <a:spLocks noGrp="1"/>
          </p:cNvSpPr>
          <p:nvPr>
            <p:ph type="sldNum" sz="quarter" idx="12"/>
          </p:nvPr>
        </p:nvSpPr>
        <p:spPr/>
        <p:txBody>
          <a:bodyPr/>
          <a:lstStyle>
            <a:lvl1pPr>
              <a:defRPr/>
            </a:lvl1pPr>
          </a:lstStyle>
          <a:p>
            <a:fld id="{E1274856-FE4E-44B9-8100-5C9DE2574A7D}"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35346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335338"/>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6" name="Slide Number Placeholder 5"/>
          <p:cNvSpPr>
            <a:spLocks noGrp="1"/>
          </p:cNvSpPr>
          <p:nvPr>
            <p:ph type="sldNum" sz="quarter" idx="12"/>
          </p:nvPr>
        </p:nvSpPr>
        <p:spPr/>
        <p:txBody>
          <a:bodyPr/>
          <a:lstStyle>
            <a:lvl1pPr>
              <a:defRPr/>
            </a:lvl1pPr>
          </a:lstStyle>
          <a:p>
            <a:fld id="{82FE2AF3-2C4D-4294-A588-61F594F3A684}"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106711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6288" y="1347788"/>
            <a:ext cx="3802062" cy="491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0750" y="1347788"/>
            <a:ext cx="3803650" cy="491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335338"/>
              </a:solidFill>
            </a:endParaRPr>
          </a:p>
        </p:txBody>
      </p:sp>
      <p:sp>
        <p:nvSpPr>
          <p:cNvPr id="6" name="Footer Placeholder 5"/>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7" name="Slide Number Placeholder 6"/>
          <p:cNvSpPr>
            <a:spLocks noGrp="1"/>
          </p:cNvSpPr>
          <p:nvPr>
            <p:ph type="sldNum" sz="quarter" idx="12"/>
          </p:nvPr>
        </p:nvSpPr>
        <p:spPr/>
        <p:txBody>
          <a:bodyPr/>
          <a:lstStyle>
            <a:lvl1pPr>
              <a:defRPr/>
            </a:lvl1pPr>
          </a:lstStyle>
          <a:p>
            <a:fld id="{544EF9E3-A3C7-4D25-AE98-AA6A3CE08EF8}"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101814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335338"/>
              </a:solidFill>
            </a:endParaRPr>
          </a:p>
        </p:txBody>
      </p:sp>
      <p:sp>
        <p:nvSpPr>
          <p:cNvPr id="8" name="Footer Placeholder 7"/>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9" name="Slide Number Placeholder 8"/>
          <p:cNvSpPr>
            <a:spLocks noGrp="1"/>
          </p:cNvSpPr>
          <p:nvPr>
            <p:ph type="sldNum" sz="quarter" idx="12"/>
          </p:nvPr>
        </p:nvSpPr>
        <p:spPr/>
        <p:txBody>
          <a:bodyPr/>
          <a:lstStyle>
            <a:lvl1pPr>
              <a:defRPr/>
            </a:lvl1pPr>
          </a:lstStyle>
          <a:p>
            <a:fld id="{17303636-EA7E-4689-8F9F-C0DE64A2E680}"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175471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335338"/>
              </a:solidFill>
            </a:endParaRPr>
          </a:p>
        </p:txBody>
      </p:sp>
      <p:sp>
        <p:nvSpPr>
          <p:cNvPr id="4" name="Footer Placeholder 3"/>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5" name="Slide Number Placeholder 4"/>
          <p:cNvSpPr>
            <a:spLocks noGrp="1"/>
          </p:cNvSpPr>
          <p:nvPr>
            <p:ph type="sldNum" sz="quarter" idx="12"/>
          </p:nvPr>
        </p:nvSpPr>
        <p:spPr/>
        <p:txBody>
          <a:bodyPr/>
          <a:lstStyle>
            <a:lvl1pPr>
              <a:defRPr/>
            </a:lvl1pPr>
          </a:lstStyle>
          <a:p>
            <a:fld id="{208A66AF-2574-4FC0-9E31-C742432FB0E2}"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177787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335338"/>
              </a:solidFill>
            </a:endParaRPr>
          </a:p>
        </p:txBody>
      </p:sp>
      <p:sp>
        <p:nvSpPr>
          <p:cNvPr id="3" name="Footer Placeholder 2"/>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4" name="Slide Number Placeholder 3"/>
          <p:cNvSpPr>
            <a:spLocks noGrp="1"/>
          </p:cNvSpPr>
          <p:nvPr>
            <p:ph type="sldNum" sz="quarter" idx="12"/>
          </p:nvPr>
        </p:nvSpPr>
        <p:spPr/>
        <p:txBody>
          <a:bodyPr/>
          <a:lstStyle>
            <a:lvl1pPr>
              <a:defRPr/>
            </a:lvl1pPr>
          </a:lstStyle>
          <a:p>
            <a:fld id="{517C0F9B-5735-4588-A61C-F4A5AF91C2CB}"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323129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335338"/>
              </a:solidFill>
            </a:endParaRPr>
          </a:p>
        </p:txBody>
      </p:sp>
      <p:sp>
        <p:nvSpPr>
          <p:cNvPr id="6" name="Footer Placeholder 5"/>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7" name="Slide Number Placeholder 6"/>
          <p:cNvSpPr>
            <a:spLocks noGrp="1"/>
          </p:cNvSpPr>
          <p:nvPr>
            <p:ph type="sldNum" sz="quarter" idx="12"/>
          </p:nvPr>
        </p:nvSpPr>
        <p:spPr/>
        <p:txBody>
          <a:bodyPr/>
          <a:lstStyle>
            <a:lvl1pPr>
              <a:defRPr/>
            </a:lvl1pPr>
          </a:lstStyle>
          <a:p>
            <a:fld id="{33A1B7AA-1FB2-41AC-8A0E-263E9568CDC4}"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87701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335338"/>
              </a:solidFill>
            </a:endParaRPr>
          </a:p>
        </p:txBody>
      </p:sp>
      <p:sp>
        <p:nvSpPr>
          <p:cNvPr id="6" name="Footer Placeholder 5"/>
          <p:cNvSpPr>
            <a:spLocks noGrp="1"/>
          </p:cNvSpPr>
          <p:nvPr>
            <p:ph type="ftr" sz="quarter" idx="11"/>
          </p:nvPr>
        </p:nvSpPr>
        <p:spPr/>
        <p:txBody>
          <a:bodyPr/>
          <a:lstStyle>
            <a:lvl1pPr>
              <a:defRPr/>
            </a:lvl1pPr>
          </a:lstStyle>
          <a:p>
            <a:r>
              <a:rPr lang="en-US" smtClean="0">
                <a:solidFill>
                  <a:srgbClr val="335338"/>
                </a:solidFill>
              </a:rPr>
              <a:t>1</a:t>
            </a:r>
            <a:endParaRPr lang="en-US">
              <a:solidFill>
                <a:srgbClr val="335338"/>
              </a:solidFill>
            </a:endParaRPr>
          </a:p>
        </p:txBody>
      </p:sp>
      <p:sp>
        <p:nvSpPr>
          <p:cNvPr id="7" name="Slide Number Placeholder 6"/>
          <p:cNvSpPr>
            <a:spLocks noGrp="1"/>
          </p:cNvSpPr>
          <p:nvPr>
            <p:ph type="sldNum" sz="quarter" idx="12"/>
          </p:nvPr>
        </p:nvSpPr>
        <p:spPr/>
        <p:txBody>
          <a:bodyPr/>
          <a:lstStyle>
            <a:lvl1pPr>
              <a:defRPr/>
            </a:lvl1pPr>
          </a:lstStyle>
          <a:p>
            <a:fld id="{29C350B6-5DCC-426C-BCE7-8559A4B85F67}" type="slidenum">
              <a:rPr lang="en-US">
                <a:solidFill>
                  <a:srgbClr val="335338"/>
                </a:solidFill>
              </a:rPr>
              <a:pPr/>
              <a:t>‹#›</a:t>
            </a:fld>
            <a:endParaRPr lang="en-US">
              <a:solidFill>
                <a:srgbClr val="335338"/>
              </a:solidFill>
            </a:endParaRPr>
          </a:p>
        </p:txBody>
      </p:sp>
    </p:spTree>
    <p:extLst>
      <p:ext uri="{BB962C8B-B14F-4D97-AF65-F5344CB8AC3E}">
        <p14:creationId xmlns:p14="http://schemas.microsoft.com/office/powerpoint/2010/main" val="166141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grpSp>
        <p:nvGrpSpPr>
          <p:cNvPr id="1039" name="Group 15"/>
          <p:cNvGrpSpPr>
            <a:grpSpLocks/>
          </p:cNvGrpSpPr>
          <p:nvPr/>
        </p:nvGrpSpPr>
        <p:grpSpPr bwMode="auto">
          <a:xfrm>
            <a:off x="-12700" y="692150"/>
            <a:ext cx="9144000" cy="6165850"/>
            <a:chOff x="0" y="436"/>
            <a:chExt cx="5760" cy="3884"/>
          </a:xfrm>
        </p:grpSpPr>
        <p:sp>
          <p:nvSpPr>
            <p:cNvPr id="1040" name="Line 16"/>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1" name="Line 17"/>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2" name="Line 18"/>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3" name="Line 19"/>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4" name="Line 20"/>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5" name="Line 21"/>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6" name="Line 22"/>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7" name="Line 23"/>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8" name="Line 24"/>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49" name="Line 25"/>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0" name="Line 26"/>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1" name="Line 27"/>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2" name="Line 28"/>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3" name="Line 29"/>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4" name="Line 30"/>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5" name="Line 31"/>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6" name="Line 32"/>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7" name="Line 33"/>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8" name="Line 34"/>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59" name="Line 35"/>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0" name="Line 36"/>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1" name="Line 37"/>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2" name="Line 38"/>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3" name="Line 39"/>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4" name="Line 40"/>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5" name="Line 41"/>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6" name="Line 42"/>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7" name="Line 43"/>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8" name="Line 44"/>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69" name="Line 45"/>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0" name="Line 46"/>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1" name="Line 47"/>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2" name="Line 48"/>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grpSp>
          <p:nvGrpSpPr>
            <p:cNvPr id="1073" name="Group 49"/>
            <p:cNvGrpSpPr>
              <a:grpSpLocks/>
            </p:cNvGrpSpPr>
            <p:nvPr userDrawn="1"/>
          </p:nvGrpSpPr>
          <p:grpSpPr bwMode="auto">
            <a:xfrm>
              <a:off x="0" y="2063"/>
              <a:ext cx="5760" cy="1220"/>
              <a:chOff x="235" y="2750"/>
              <a:chExt cx="5241" cy="699"/>
            </a:xfrm>
          </p:grpSpPr>
          <p:sp>
            <p:nvSpPr>
              <p:cNvPr id="1074" name="Line 50"/>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5" name="Line 51"/>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6" name="Line 52"/>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7" name="Line 53"/>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grpSp>
        <p:sp>
          <p:nvSpPr>
            <p:cNvPr id="1078" name="Line 54"/>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79" name="Line 55"/>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0" name="Line 56"/>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1" name="Line 57"/>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2" name="Line 58"/>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3" name="Line 59"/>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4" name="Line 60"/>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5" name="Line 61"/>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6" name="Line 62"/>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grpSp>
      <p:sp>
        <p:nvSpPr>
          <p:cNvPr id="1087" name="Line 63"/>
          <p:cNvSpPr>
            <a:spLocks noChangeShapeType="1"/>
          </p:cNvSpPr>
          <p:nvPr/>
        </p:nvSpPr>
        <p:spPr bwMode="gray">
          <a:xfrm flipH="1">
            <a:off x="-12700" y="712788"/>
            <a:ext cx="233997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8" name="Line 64"/>
          <p:cNvSpPr>
            <a:spLocks noChangeShapeType="1"/>
          </p:cNvSpPr>
          <p:nvPr/>
        </p:nvSpPr>
        <p:spPr bwMode="gray">
          <a:xfrm flipH="1">
            <a:off x="-12700" y="712788"/>
            <a:ext cx="2339975" cy="34925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89" name="Line 65"/>
          <p:cNvSpPr>
            <a:spLocks noChangeShapeType="1"/>
          </p:cNvSpPr>
          <p:nvPr/>
        </p:nvSpPr>
        <p:spPr bwMode="gray">
          <a:xfrm flipH="1">
            <a:off x="-12700" y="692150"/>
            <a:ext cx="2339975" cy="19685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90" name="Line 66"/>
          <p:cNvSpPr>
            <a:spLocks noChangeShapeType="1"/>
          </p:cNvSpPr>
          <p:nvPr/>
        </p:nvSpPr>
        <p:spPr bwMode="gray">
          <a:xfrm>
            <a:off x="-12700" y="765175"/>
            <a:ext cx="914400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335338"/>
              </a:solidFill>
              <a:latin typeface="Arial" panose="020B0604020202020204" pitchFamily="34" charset="0"/>
            </a:endParaRPr>
          </a:p>
        </p:txBody>
      </p:sp>
      <p:sp>
        <p:nvSpPr>
          <p:cNvPr id="1091" name="Freeform 67"/>
          <p:cNvSpPr>
            <a:spLocks/>
          </p:cNvSpPr>
          <p:nvPr/>
        </p:nvSpPr>
        <p:spPr bwMode="gray">
          <a:xfrm>
            <a:off x="-12700" y="0"/>
            <a:ext cx="9156700" cy="1600200"/>
          </a:xfrm>
          <a:custGeom>
            <a:avLst/>
            <a:gdLst>
              <a:gd name="T0" fmla="*/ 0 w 5768"/>
              <a:gd name="T1" fmla="*/ 0 h 1008"/>
              <a:gd name="T2" fmla="*/ 0 w 5768"/>
              <a:gd name="T3" fmla="*/ 688 h 1008"/>
              <a:gd name="T4" fmla="*/ 2008 w 5768"/>
              <a:gd name="T5" fmla="*/ 492 h 1008"/>
              <a:gd name="T6" fmla="*/ 5768 w 5768"/>
              <a:gd name="T7" fmla="*/ 1008 h 1008"/>
              <a:gd name="T8" fmla="*/ 5768 w 5768"/>
              <a:gd name="T9" fmla="*/ 0 h 1008"/>
              <a:gd name="T10" fmla="*/ 0 w 5768"/>
              <a:gd name="T11" fmla="*/ 0 h 1008"/>
            </a:gdLst>
            <a:ahLst/>
            <a:cxnLst>
              <a:cxn ang="0">
                <a:pos x="T0" y="T1"/>
              </a:cxn>
              <a:cxn ang="0">
                <a:pos x="T2" y="T3"/>
              </a:cxn>
              <a:cxn ang="0">
                <a:pos x="T4" y="T5"/>
              </a:cxn>
              <a:cxn ang="0">
                <a:pos x="T6" y="T7"/>
              </a:cxn>
              <a:cxn ang="0">
                <a:pos x="T8" y="T9"/>
              </a:cxn>
              <a:cxn ang="0">
                <a:pos x="T10" y="T11"/>
              </a:cxn>
            </a:cxnLst>
            <a:rect l="0" t="0" r="r" b="b"/>
            <a:pathLst>
              <a:path w="5768" h="1008">
                <a:moveTo>
                  <a:pt x="0" y="0"/>
                </a:moveTo>
                <a:lnTo>
                  <a:pt x="0" y="688"/>
                </a:lnTo>
                <a:cubicBezTo>
                  <a:pt x="72" y="682"/>
                  <a:pt x="776" y="535"/>
                  <a:pt x="2008" y="492"/>
                </a:cubicBezTo>
                <a:cubicBezTo>
                  <a:pt x="3240" y="449"/>
                  <a:pt x="4792" y="608"/>
                  <a:pt x="5768" y="1008"/>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335338"/>
              </a:solidFill>
              <a:latin typeface="Arial" panose="020B0604020202020204" pitchFamily="34" charset="0"/>
            </a:endParaRPr>
          </a:p>
        </p:txBody>
      </p:sp>
      <p:sp>
        <p:nvSpPr>
          <p:cNvPr id="1092" name="Freeform 68"/>
          <p:cNvSpPr>
            <a:spLocks/>
          </p:cNvSpPr>
          <p:nvPr/>
        </p:nvSpPr>
        <p:spPr bwMode="gray">
          <a:xfrm>
            <a:off x="-12700" y="-12700"/>
            <a:ext cx="9156700" cy="1354138"/>
          </a:xfrm>
          <a:custGeom>
            <a:avLst/>
            <a:gdLst>
              <a:gd name="T0" fmla="*/ 0 w 5768"/>
              <a:gd name="T1" fmla="*/ 0 h 848"/>
              <a:gd name="T2" fmla="*/ 0 w 5768"/>
              <a:gd name="T3" fmla="*/ 767 h 848"/>
              <a:gd name="T4" fmla="*/ 2104 w 5768"/>
              <a:gd name="T5" fmla="*/ 448 h 848"/>
              <a:gd name="T6" fmla="*/ 5768 w 5768"/>
              <a:gd name="T7" fmla="*/ 848 h 848"/>
              <a:gd name="T8" fmla="*/ 5760 w 5768"/>
              <a:gd name="T9" fmla="*/ 8 h 848"/>
              <a:gd name="T10" fmla="*/ 0 w 5768"/>
              <a:gd name="T11" fmla="*/ 0 h 848"/>
            </a:gdLst>
            <a:ahLst/>
            <a:cxnLst>
              <a:cxn ang="0">
                <a:pos x="T0" y="T1"/>
              </a:cxn>
              <a:cxn ang="0">
                <a:pos x="T2" y="T3"/>
              </a:cxn>
              <a:cxn ang="0">
                <a:pos x="T4" y="T5"/>
              </a:cxn>
              <a:cxn ang="0">
                <a:pos x="T6" y="T7"/>
              </a:cxn>
              <a:cxn ang="0">
                <a:pos x="T8" y="T9"/>
              </a:cxn>
              <a:cxn ang="0">
                <a:pos x="T10" y="T11"/>
              </a:cxn>
            </a:cxnLst>
            <a:rect l="0" t="0" r="r" b="b"/>
            <a:pathLst>
              <a:path w="5768" h="848">
                <a:moveTo>
                  <a:pt x="0" y="0"/>
                </a:moveTo>
                <a:lnTo>
                  <a:pt x="0" y="767"/>
                </a:lnTo>
                <a:cubicBezTo>
                  <a:pt x="72" y="760"/>
                  <a:pt x="879" y="496"/>
                  <a:pt x="2104" y="448"/>
                </a:cubicBezTo>
                <a:cubicBezTo>
                  <a:pt x="3330" y="401"/>
                  <a:pt x="4792" y="472"/>
                  <a:pt x="5768" y="848"/>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335338"/>
              </a:solidFill>
              <a:latin typeface="Arial" panose="020B0604020202020204" pitchFamily="34" charset="0"/>
            </a:endParaRPr>
          </a:p>
        </p:txBody>
      </p:sp>
      <p:pic>
        <p:nvPicPr>
          <p:cNvPr id="1093" name="Picture 69" descr="figure07_o cop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gray">
          <a:xfrm>
            <a:off x="600075" y="115888"/>
            <a:ext cx="1079500" cy="79216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figure07_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gray">
          <a:xfrm>
            <a:off x="-12700" y="333375"/>
            <a:ext cx="1439863" cy="1203325"/>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figure07_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gray">
          <a:xfrm>
            <a:off x="1174750" y="404813"/>
            <a:ext cx="649288" cy="542925"/>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776288" y="1347788"/>
            <a:ext cx="7758112"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293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335338"/>
              </a:solidFill>
              <a:latin typeface="Arial" panose="020B0604020202020204" pitchFamily="34" charset="0"/>
            </a:endParaRPr>
          </a:p>
        </p:txBody>
      </p:sp>
      <p:sp>
        <p:nvSpPr>
          <p:cNvPr id="1029" name="Rectangle 5"/>
          <p:cNvSpPr>
            <a:spLocks noGrp="1" noChangeArrowheads="1"/>
          </p:cNvSpPr>
          <p:nvPr>
            <p:ph type="ftr" sz="quarter" idx="3"/>
          </p:nvPr>
        </p:nvSpPr>
        <p:spPr bwMode="auto">
          <a:xfrm>
            <a:off x="3124200" y="642937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en-US" smtClean="0">
                <a:solidFill>
                  <a:srgbClr val="335338"/>
                </a:solidFill>
                <a:latin typeface="Arial" panose="020B0604020202020204" pitchFamily="34" charset="0"/>
              </a:rPr>
              <a:t>1</a:t>
            </a:r>
            <a:endParaRPr lang="en-US">
              <a:solidFill>
                <a:srgbClr val="335338"/>
              </a:solidFill>
              <a:latin typeface="Arial" panose="020B0604020202020204" pitchFamily="34" charset="0"/>
            </a:endParaRPr>
          </a:p>
        </p:txBody>
      </p:sp>
      <p:sp>
        <p:nvSpPr>
          <p:cNvPr id="1030" name="Rectangle 6"/>
          <p:cNvSpPr>
            <a:spLocks noGrp="1" noChangeArrowheads="1"/>
          </p:cNvSpPr>
          <p:nvPr>
            <p:ph type="sldNum" sz="quarter" idx="4"/>
          </p:nvPr>
        </p:nvSpPr>
        <p:spPr bwMode="auto">
          <a:xfrm>
            <a:off x="6553200" y="64293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8B5B1C-4031-486C-B5B3-4CB6F7B9E4CD}" type="slidenum">
              <a:rPr lang="en-US">
                <a:solidFill>
                  <a:srgbClr val="335338"/>
                </a:solidFill>
                <a:latin typeface="Arial" panose="020B0604020202020204" pitchFamily="34" charset="0"/>
              </a:rPr>
              <a:pPr fontAlgn="base">
                <a:spcBef>
                  <a:spcPct val="0"/>
                </a:spcBef>
                <a:spcAft>
                  <a:spcPct val="0"/>
                </a:spcAft>
              </a:pPr>
              <a:t>‹#›</a:t>
            </a:fld>
            <a:endParaRPr lang="en-US">
              <a:solidFill>
                <a:srgbClr val="335338"/>
              </a:solidFill>
              <a:latin typeface="Arial" panose="020B0604020202020204" pitchFamily="34" charset="0"/>
            </a:endParaRPr>
          </a:p>
        </p:txBody>
      </p:sp>
      <p:sp>
        <p:nvSpPr>
          <p:cNvPr id="1026" name="Rectangle 2"/>
          <p:cNvSpPr>
            <a:spLocks noGrp="1" noChangeArrowheads="1"/>
          </p:cNvSpPr>
          <p:nvPr>
            <p:ph type="title"/>
          </p:nvPr>
        </p:nvSpPr>
        <p:spPr bwMode="white">
          <a:xfrm>
            <a:off x="1485900" y="20955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693769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rtl="0" eaLnBrk="1" fontAlgn="base" hangingPunct="1">
        <a:spcBef>
          <a:spcPct val="0"/>
        </a:spcBef>
        <a:spcAft>
          <a:spcPct val="0"/>
        </a:spcAft>
        <a:defRPr sz="3200" b="1" kern="1200">
          <a:solidFill>
            <a:srgbClr val="FFFFFF"/>
          </a:solidFill>
          <a:latin typeface="+mj-lt"/>
          <a:ea typeface="+mj-ea"/>
          <a:cs typeface="+mj-cs"/>
        </a:defRPr>
      </a:lvl1pPr>
      <a:lvl2pPr algn="ctr" rtl="0" eaLnBrk="1" fontAlgn="base" hangingPunct="1">
        <a:spcBef>
          <a:spcPct val="0"/>
        </a:spcBef>
        <a:spcAft>
          <a:spcPct val="0"/>
        </a:spcAft>
        <a:defRPr sz="3200" b="1">
          <a:solidFill>
            <a:srgbClr val="FFFFFF"/>
          </a:solidFill>
          <a:latin typeface="Verdana" panose="020B0604030504040204" pitchFamily="34" charset="0"/>
        </a:defRPr>
      </a:lvl2pPr>
      <a:lvl3pPr algn="ctr" rtl="0" eaLnBrk="1" fontAlgn="base" hangingPunct="1">
        <a:spcBef>
          <a:spcPct val="0"/>
        </a:spcBef>
        <a:spcAft>
          <a:spcPct val="0"/>
        </a:spcAft>
        <a:defRPr sz="3200" b="1">
          <a:solidFill>
            <a:srgbClr val="FFFFFF"/>
          </a:solidFill>
          <a:latin typeface="Verdana" panose="020B0604030504040204" pitchFamily="34" charset="0"/>
        </a:defRPr>
      </a:lvl3pPr>
      <a:lvl4pPr algn="ctr" rtl="0" eaLnBrk="1" fontAlgn="base" hangingPunct="1">
        <a:spcBef>
          <a:spcPct val="0"/>
        </a:spcBef>
        <a:spcAft>
          <a:spcPct val="0"/>
        </a:spcAft>
        <a:defRPr sz="3200" b="1">
          <a:solidFill>
            <a:srgbClr val="FFFFFF"/>
          </a:solidFill>
          <a:latin typeface="Verdana" panose="020B0604030504040204" pitchFamily="34" charset="0"/>
        </a:defRPr>
      </a:lvl4pPr>
      <a:lvl5pPr algn="ctr" rtl="0" eaLnBrk="1" fontAlgn="base" hangingPunct="1">
        <a:spcBef>
          <a:spcPct val="0"/>
        </a:spcBef>
        <a:spcAft>
          <a:spcPct val="0"/>
        </a:spcAft>
        <a:defRPr sz="3200" b="1">
          <a:solidFill>
            <a:srgbClr val="FFFFFF"/>
          </a:solidFill>
          <a:latin typeface="Verdana" panose="020B0604030504040204" pitchFamily="34" charset="0"/>
        </a:defRPr>
      </a:lvl5pPr>
      <a:lvl6pPr marL="457200" algn="ctr" rtl="0" eaLnBrk="1" fontAlgn="base" hangingPunct="1">
        <a:spcBef>
          <a:spcPct val="0"/>
        </a:spcBef>
        <a:spcAft>
          <a:spcPct val="0"/>
        </a:spcAft>
        <a:defRPr sz="3200" b="1">
          <a:solidFill>
            <a:srgbClr val="FFFFFF"/>
          </a:solidFill>
          <a:latin typeface="Verdana" panose="020B0604030504040204" pitchFamily="34" charset="0"/>
        </a:defRPr>
      </a:lvl6pPr>
      <a:lvl7pPr marL="914400" algn="ctr" rtl="0" eaLnBrk="1" fontAlgn="base" hangingPunct="1">
        <a:spcBef>
          <a:spcPct val="0"/>
        </a:spcBef>
        <a:spcAft>
          <a:spcPct val="0"/>
        </a:spcAft>
        <a:defRPr sz="3200" b="1">
          <a:solidFill>
            <a:srgbClr val="FFFFFF"/>
          </a:solidFill>
          <a:latin typeface="Verdana" panose="020B0604030504040204" pitchFamily="34" charset="0"/>
        </a:defRPr>
      </a:lvl7pPr>
      <a:lvl8pPr marL="1371600" algn="ctr" rtl="0" eaLnBrk="1" fontAlgn="base" hangingPunct="1">
        <a:spcBef>
          <a:spcPct val="0"/>
        </a:spcBef>
        <a:spcAft>
          <a:spcPct val="0"/>
        </a:spcAft>
        <a:defRPr sz="3200" b="1">
          <a:solidFill>
            <a:srgbClr val="FFFFFF"/>
          </a:solidFill>
          <a:latin typeface="Verdana" panose="020B0604030504040204" pitchFamily="34" charset="0"/>
        </a:defRPr>
      </a:lvl8pPr>
      <a:lvl9pPr marL="1828800" algn="ctr" rtl="0" eaLnBrk="1" fontAlgn="base" hangingPunct="1">
        <a:spcBef>
          <a:spcPct val="0"/>
        </a:spcBef>
        <a:spcAft>
          <a:spcPct val="0"/>
        </a:spcAft>
        <a:defRPr sz="3200" b="1">
          <a:solidFill>
            <a:srgbClr val="FFFFFF"/>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676400"/>
            <a:ext cx="7848600" cy="1323439"/>
          </a:xfrm>
          <a:prstGeom prst="rect">
            <a:avLst/>
          </a:prstGeom>
          <a:noFill/>
        </p:spPr>
        <p:txBody>
          <a:bodyPr wrap="square" rtlCol="0">
            <a:spAutoFit/>
          </a:bodyPr>
          <a:lstStyle/>
          <a:p>
            <a:pPr algn="ctr"/>
            <a:r>
              <a:rPr lang="en-US" sz="4400" b="1" dirty="0" err="1">
                <a:solidFill>
                  <a:srgbClr val="FF0000"/>
                </a:solidFill>
                <a:latin typeface="Times New Roman" pitchFamily="18" charset="0"/>
                <a:cs typeface="Times New Roman" pitchFamily="18" charset="0"/>
              </a:rPr>
              <a:t>Bài</a:t>
            </a:r>
            <a:r>
              <a:rPr lang="en-US" sz="4400" b="1" dirty="0">
                <a:solidFill>
                  <a:srgbClr val="FF0000"/>
                </a:solidFill>
                <a:latin typeface="Times New Roman" pitchFamily="18" charset="0"/>
                <a:cs typeface="Times New Roman" pitchFamily="18" charset="0"/>
              </a:rPr>
              <a:t> </a:t>
            </a:r>
            <a:r>
              <a:rPr lang="en-US" sz="4400" b="1" dirty="0" err="1" smtClean="0">
                <a:solidFill>
                  <a:srgbClr val="FF0000"/>
                </a:solidFill>
                <a:latin typeface="Times New Roman" pitchFamily="18" charset="0"/>
                <a:cs typeface="Times New Roman" pitchFamily="18" charset="0"/>
              </a:rPr>
              <a:t>thuyết</a:t>
            </a:r>
            <a:r>
              <a:rPr lang="en-US" sz="4400" b="1" dirty="0" smtClean="0">
                <a:solidFill>
                  <a:srgbClr val="FF0000"/>
                </a:solidFill>
                <a:latin typeface="Times New Roman" pitchFamily="18" charset="0"/>
                <a:cs typeface="Times New Roman" pitchFamily="18" charset="0"/>
              </a:rPr>
              <a:t> </a:t>
            </a:r>
            <a:r>
              <a:rPr lang="en-US" sz="4400" b="1" dirty="0" err="1">
                <a:solidFill>
                  <a:srgbClr val="FF0000"/>
                </a:solidFill>
                <a:latin typeface="Times New Roman" pitchFamily="18" charset="0"/>
                <a:cs typeface="Times New Roman" pitchFamily="18" charset="0"/>
              </a:rPr>
              <a:t>t</a:t>
            </a:r>
            <a:r>
              <a:rPr lang="en-US" sz="4400" b="1" dirty="0" err="1" smtClean="0">
                <a:solidFill>
                  <a:srgbClr val="FF0000"/>
                </a:solidFill>
                <a:latin typeface="Times New Roman" pitchFamily="18" charset="0"/>
                <a:cs typeface="Times New Roman" pitchFamily="18" charset="0"/>
              </a:rPr>
              <a:t>rình</a:t>
            </a:r>
            <a:r>
              <a:rPr lang="en-US" sz="3600" b="1">
                <a:solidFill>
                  <a:srgbClr val="FF0000"/>
                </a:solidFill>
                <a:latin typeface="Times New Roman" pitchFamily="18" charset="0"/>
                <a:cs typeface="Times New Roman" pitchFamily="18" charset="0"/>
              </a:rPr>
              <a:t/>
            </a:r>
            <a:br>
              <a:rPr lang="en-US" sz="3600" b="1">
                <a:solidFill>
                  <a:srgbClr val="FF0000"/>
                </a:solidFill>
                <a:latin typeface="Times New Roman" pitchFamily="18" charset="0"/>
                <a:cs typeface="Times New Roman" pitchFamily="18" charset="0"/>
              </a:rPr>
            </a:br>
            <a:r>
              <a:rPr lang="en-US" sz="3600" b="1" smtClean="0">
                <a:solidFill>
                  <a:srgbClr val="FF0000"/>
                </a:solidFill>
                <a:latin typeface="Times New Roman" pitchFamily="18" charset="0"/>
                <a:cs typeface="Times New Roman" pitchFamily="18" charset="0"/>
              </a:rPr>
              <a:t>Phát Triển Phần Mềm Theo Cấu Phần</a:t>
            </a:r>
            <a:endParaRPr lang="en-US" sz="3600" dirty="0">
              <a:latin typeface="Times New Roman" pitchFamily="18" charset="0"/>
              <a:cs typeface="Times New Roman" pitchFamily="18" charset="0"/>
            </a:endParaRPr>
          </a:p>
        </p:txBody>
      </p:sp>
      <p:sp>
        <p:nvSpPr>
          <p:cNvPr id="4" name="TextBox 3"/>
          <p:cNvSpPr txBox="1"/>
          <p:nvPr/>
        </p:nvSpPr>
        <p:spPr>
          <a:xfrm>
            <a:off x="0" y="3835400"/>
            <a:ext cx="6477000" cy="1200329"/>
          </a:xfrm>
          <a:prstGeom prst="rect">
            <a:avLst/>
          </a:prstGeom>
          <a:noFill/>
        </p:spPr>
        <p:txBody>
          <a:bodyPr wrap="square" rtlCol="0">
            <a:spAutoFit/>
          </a:bodyPr>
          <a:lstStyle/>
          <a:p>
            <a:r>
              <a:rPr lang="en-US" sz="2400" b="1" dirty="0" err="1">
                <a:solidFill>
                  <a:schemeClr val="bg1">
                    <a:lumMod val="10000"/>
                  </a:schemeClr>
                </a:solidFill>
                <a:latin typeface="Arial" pitchFamily="34" charset="0"/>
                <a:cs typeface="Arial" pitchFamily="34" charset="0"/>
              </a:rPr>
              <a:t>Giáo</a:t>
            </a:r>
            <a:r>
              <a:rPr lang="en-US" sz="2400" b="1" dirty="0">
                <a:solidFill>
                  <a:schemeClr val="bg1">
                    <a:lumMod val="10000"/>
                  </a:schemeClr>
                </a:solidFill>
                <a:latin typeface="Arial" pitchFamily="34" charset="0"/>
                <a:cs typeface="Arial" pitchFamily="34" charset="0"/>
              </a:rPr>
              <a:t> </a:t>
            </a:r>
            <a:r>
              <a:rPr lang="en-US" sz="2400" b="1" dirty="0" err="1">
                <a:solidFill>
                  <a:schemeClr val="bg1">
                    <a:lumMod val="10000"/>
                  </a:schemeClr>
                </a:solidFill>
                <a:latin typeface="Arial" pitchFamily="34" charset="0"/>
                <a:cs typeface="Arial" pitchFamily="34" charset="0"/>
              </a:rPr>
              <a:t>viên</a:t>
            </a:r>
            <a:r>
              <a:rPr lang="en-US" sz="2400" b="1" dirty="0">
                <a:solidFill>
                  <a:schemeClr val="bg1">
                    <a:lumMod val="10000"/>
                  </a:schemeClr>
                </a:solidFill>
                <a:latin typeface="Arial" pitchFamily="34" charset="0"/>
                <a:cs typeface="Arial" pitchFamily="34" charset="0"/>
              </a:rPr>
              <a:t> </a:t>
            </a:r>
            <a:r>
              <a:rPr lang="en-US" sz="2400" b="1" err="1">
                <a:solidFill>
                  <a:schemeClr val="bg1">
                    <a:lumMod val="10000"/>
                  </a:schemeClr>
                </a:solidFill>
                <a:latin typeface="Arial" pitchFamily="34" charset="0"/>
                <a:cs typeface="Arial" pitchFamily="34" charset="0"/>
              </a:rPr>
              <a:t>hướng</a:t>
            </a:r>
            <a:r>
              <a:rPr lang="en-US" sz="2400" b="1">
                <a:solidFill>
                  <a:schemeClr val="bg1">
                    <a:lumMod val="10000"/>
                  </a:schemeClr>
                </a:solidFill>
                <a:latin typeface="Arial" pitchFamily="34" charset="0"/>
                <a:cs typeface="Arial" pitchFamily="34" charset="0"/>
              </a:rPr>
              <a:t> </a:t>
            </a:r>
            <a:r>
              <a:rPr lang="en-US" sz="2400" b="1" smtClean="0">
                <a:solidFill>
                  <a:schemeClr val="bg1">
                    <a:lumMod val="10000"/>
                  </a:schemeClr>
                </a:solidFill>
                <a:latin typeface="Arial" pitchFamily="34" charset="0"/>
                <a:cs typeface="Arial" pitchFamily="34" charset="0"/>
              </a:rPr>
              <a:t>dẫn :</a:t>
            </a:r>
            <a:r>
              <a:rPr lang="en-US" sz="2400" smtClean="0">
                <a:solidFill>
                  <a:schemeClr val="bg1">
                    <a:lumMod val="10000"/>
                  </a:schemeClr>
                </a:solidFill>
                <a:latin typeface="Arial" pitchFamily="34" charset="0"/>
                <a:cs typeface="Arial" pitchFamily="34" charset="0"/>
              </a:rPr>
              <a:t> Nguyễn Hoàng Tú</a:t>
            </a:r>
            <a:endParaRPr lang="en-US" sz="2400" b="1" smtClean="0">
              <a:solidFill>
                <a:schemeClr val="bg1">
                  <a:lumMod val="10000"/>
                </a:schemeClr>
              </a:solidFill>
              <a:latin typeface="Times New Roman" pitchFamily="18" charset="0"/>
              <a:cs typeface="Times New Roman" pitchFamily="18" charset="0"/>
            </a:endParaRPr>
          </a:p>
          <a:p>
            <a:r>
              <a:rPr lang="en-US" sz="2400" b="1" smtClean="0">
                <a:solidFill>
                  <a:schemeClr val="bg1">
                    <a:lumMod val="10000"/>
                  </a:schemeClr>
                </a:solidFill>
                <a:latin typeface="Times New Roman" pitchFamily="18" charset="0"/>
                <a:cs typeface="Times New Roman" pitchFamily="18" charset="0"/>
              </a:rPr>
              <a:t>Nhóm</a:t>
            </a:r>
            <a:r>
              <a:rPr lang="en-US" sz="2400" b="1" dirty="0" smtClean="0">
                <a:solidFill>
                  <a:schemeClr val="bg1">
                    <a:lumMod val="10000"/>
                  </a:schemeClr>
                </a:solidFill>
                <a:latin typeface="Times New Roman" pitchFamily="18" charset="0"/>
                <a:cs typeface="Times New Roman" pitchFamily="18" charset="0"/>
              </a:rPr>
              <a:t> </a:t>
            </a:r>
            <a:r>
              <a:rPr lang="en-US" sz="2400" b="1" dirty="0" err="1">
                <a:solidFill>
                  <a:schemeClr val="bg1">
                    <a:lumMod val="10000"/>
                  </a:schemeClr>
                </a:solidFill>
                <a:latin typeface="Times New Roman" pitchFamily="18" charset="0"/>
                <a:cs typeface="Times New Roman" pitchFamily="18" charset="0"/>
              </a:rPr>
              <a:t>thực</a:t>
            </a:r>
            <a:r>
              <a:rPr lang="en-US" sz="2400" b="1" dirty="0">
                <a:solidFill>
                  <a:schemeClr val="bg1">
                    <a:lumMod val="10000"/>
                  </a:schemeClr>
                </a:solidFill>
                <a:latin typeface="Times New Roman" pitchFamily="18" charset="0"/>
                <a:cs typeface="Times New Roman" pitchFamily="18" charset="0"/>
              </a:rPr>
              <a:t> </a:t>
            </a:r>
            <a:r>
              <a:rPr lang="en-US" sz="2400" b="1" err="1" smtClean="0">
                <a:solidFill>
                  <a:schemeClr val="bg1">
                    <a:lumMod val="10000"/>
                  </a:schemeClr>
                </a:solidFill>
                <a:latin typeface="Times New Roman" pitchFamily="18" charset="0"/>
                <a:cs typeface="Times New Roman" pitchFamily="18" charset="0"/>
              </a:rPr>
              <a:t>hiện</a:t>
            </a:r>
            <a:r>
              <a:rPr lang="en-US" sz="2400" b="1" smtClean="0">
                <a:solidFill>
                  <a:schemeClr val="bg1">
                    <a:lumMod val="10000"/>
                  </a:schemeClr>
                </a:solidFill>
                <a:latin typeface="Times New Roman" pitchFamily="18" charset="0"/>
                <a:cs typeface="Times New Roman" pitchFamily="18" charset="0"/>
              </a:rPr>
              <a:t>              :</a:t>
            </a:r>
            <a:r>
              <a:rPr lang="en-US" sz="2400" smtClean="0">
                <a:solidFill>
                  <a:schemeClr val="bg1">
                    <a:lumMod val="10000"/>
                  </a:schemeClr>
                </a:solidFill>
                <a:latin typeface="Times New Roman" pitchFamily="18" charset="0"/>
                <a:cs typeface="Times New Roman" pitchFamily="18" charset="0"/>
              </a:rPr>
              <a:t>  </a:t>
            </a:r>
            <a:r>
              <a:rPr lang="en-US" sz="2400" smtClean="0">
                <a:solidFill>
                  <a:schemeClr val="bg1">
                    <a:lumMod val="10000"/>
                  </a:schemeClr>
                </a:solidFill>
                <a:latin typeface="Times New Roman" pitchFamily="18" charset="0"/>
                <a:cs typeface="Times New Roman" pitchFamily="18" charset="0"/>
              </a:rPr>
              <a:t>15</a:t>
            </a:r>
            <a:endParaRPr lang="en-US" sz="2400" dirty="0">
              <a:solidFill>
                <a:schemeClr val="bg1">
                  <a:lumMod val="10000"/>
                </a:schemeClr>
              </a:solidFill>
              <a:latin typeface="Times New Roman" pitchFamily="18" charset="0"/>
              <a:cs typeface="Times New Roman" pitchFamily="18" charset="0"/>
            </a:endParaRPr>
          </a:p>
          <a:p>
            <a:r>
              <a:rPr lang="en-US" sz="2400" b="1" err="1" smtClean="0">
                <a:solidFill>
                  <a:schemeClr val="bg1">
                    <a:lumMod val="10000"/>
                  </a:schemeClr>
                </a:solidFill>
                <a:latin typeface="Times New Roman" pitchFamily="18" charset="0"/>
                <a:cs typeface="Times New Roman" pitchFamily="18" charset="0"/>
              </a:rPr>
              <a:t>Lớp</a:t>
            </a:r>
            <a:r>
              <a:rPr lang="en-US" sz="2400" b="1" smtClean="0">
                <a:solidFill>
                  <a:schemeClr val="bg1">
                    <a:lumMod val="10000"/>
                  </a:schemeClr>
                </a:solidFill>
                <a:latin typeface="Times New Roman" pitchFamily="18" charset="0"/>
                <a:cs typeface="Times New Roman" pitchFamily="18" charset="0"/>
              </a:rPr>
              <a:t>                                  :  KTPM6 </a:t>
            </a:r>
            <a:r>
              <a:rPr lang="en-US" sz="2400" smtClean="0">
                <a:solidFill>
                  <a:schemeClr val="bg1">
                    <a:lumMod val="10000"/>
                  </a:schemeClr>
                </a:solidFill>
                <a:latin typeface="Times New Roman" pitchFamily="18" charset="0"/>
                <a:cs typeface="Times New Roman" pitchFamily="18" charset="0"/>
              </a:rPr>
              <a:t>– K10</a:t>
            </a:r>
            <a:endParaRPr lang="en-US" sz="2400" dirty="0">
              <a:solidFill>
                <a:schemeClr val="bg1">
                  <a:lumMod val="10000"/>
                </a:schemeClr>
              </a:solidFill>
              <a:latin typeface="Times New Roman" pitchFamily="18" charset="0"/>
              <a:cs typeface="Times New Roman" pitchFamily="18" charset="0"/>
            </a:endParaRPr>
          </a:p>
        </p:txBody>
      </p:sp>
      <p:pic>
        <p:nvPicPr>
          <p:cNvPr id="7" name="Picture 6" descr="1003415_620932547931532_436010866_n.jpg"/>
          <p:cNvPicPr>
            <a:picLocks noChangeAspect="1"/>
          </p:cNvPicPr>
          <p:nvPr/>
        </p:nvPicPr>
        <p:blipFill>
          <a:blip r:embed="rId3" cstate="print"/>
          <a:stretch>
            <a:fillRect/>
          </a:stretch>
        </p:blipFill>
        <p:spPr>
          <a:xfrm>
            <a:off x="0" y="0"/>
            <a:ext cx="1752600" cy="1752600"/>
          </a:xfrm>
          <a:prstGeom prst="rect">
            <a:avLst/>
          </a:prstGeom>
        </p:spPr>
      </p:pic>
      <p:sp>
        <p:nvSpPr>
          <p:cNvPr id="9" name="TextBox 8"/>
          <p:cNvSpPr txBox="1"/>
          <p:nvPr/>
        </p:nvSpPr>
        <p:spPr>
          <a:xfrm>
            <a:off x="2057400" y="0"/>
            <a:ext cx="6858000" cy="615553"/>
          </a:xfrm>
          <a:prstGeom prst="rect">
            <a:avLst/>
          </a:prstGeom>
          <a:noFill/>
        </p:spPr>
        <p:txBody>
          <a:bodyPr wrap="square" rtlCol="0">
            <a:spAutoFit/>
          </a:bodyPr>
          <a:lstStyle/>
          <a:p>
            <a:r>
              <a:rPr lang="en-US" sz="3400" b="1" dirty="0" smtClean="0">
                <a:solidFill>
                  <a:schemeClr val="accent3"/>
                </a:solidFill>
                <a:latin typeface="Arial" pitchFamily="34" charset="0"/>
                <a:cs typeface="Arial" pitchFamily="34" charset="0"/>
              </a:rPr>
              <a:t>KHOA CÔNG NGHỆ THÔNG TIN</a:t>
            </a:r>
            <a:endParaRPr lang="en-US" sz="3400" b="1" dirty="0">
              <a:solidFill>
                <a:schemeClr val="accent3"/>
              </a:solidFill>
              <a:latin typeface="Arial" pitchFamily="34" charset="0"/>
              <a:cs typeface="Arial" pitchFamily="34" charset="0"/>
            </a:endParaRPr>
          </a:p>
        </p:txBody>
      </p:sp>
    </p:spTree>
    <p:extLst>
      <p:ext uri="{BB962C8B-B14F-4D97-AF65-F5344CB8AC3E}">
        <p14:creationId xmlns:p14="http://schemas.microsoft.com/office/powerpoint/2010/main" val="2002330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52400"/>
            <a:ext cx="7391400" cy="563563"/>
          </a:xfrm>
        </p:spPr>
        <p:txBody>
          <a:bodyPr/>
          <a:lstStyle/>
          <a:p>
            <a:r>
              <a:rPr lang="en-US" sz="4000">
                <a:solidFill>
                  <a:schemeClr val="bg2">
                    <a:lumMod val="20000"/>
                    <a:lumOff val="80000"/>
                  </a:schemeClr>
                </a:solidFill>
                <a:latin typeface="Arial" panose="020B0604020202020204" pitchFamily="34" charset="0"/>
                <a:cs typeface="Arial" panose="020B0604020202020204" pitchFamily="34" charset="0"/>
              </a:rPr>
              <a:t>EJB Container</a:t>
            </a:r>
            <a:endParaRPr lang="en-US" sz="40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dirty="0" smtClean="0">
                <a:solidFill>
                  <a:srgbClr val="335338"/>
                </a:solidFill>
              </a:rPr>
              <a:t>9/21</a:t>
            </a:r>
            <a:endParaRPr lang="en-US" dirty="0">
              <a:solidFill>
                <a:srgbClr val="335338"/>
              </a:solidFill>
            </a:endParaRPr>
          </a:p>
        </p:txBody>
      </p:sp>
      <p:sp>
        <p:nvSpPr>
          <p:cNvPr id="31" name="AutoShape 4"/>
          <p:cNvSpPr>
            <a:spLocks noChangeArrowheads="1"/>
          </p:cNvSpPr>
          <p:nvPr/>
        </p:nvSpPr>
        <p:spPr bwMode="blackWhite">
          <a:xfrm>
            <a:off x="457200" y="1371600"/>
            <a:ext cx="8305800" cy="12192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en-US" sz="2000" smtClean="0"/>
              <a:t>    </a:t>
            </a:r>
            <a:r>
              <a:rPr lang="vi-VN" sz="2000" smtClean="0"/>
              <a:t>Các </a:t>
            </a:r>
            <a:r>
              <a:rPr lang="vi-VN" sz="2000"/>
              <a:t>cá thể EJB đang chạy trong EJB thùng đựng hàng</a:t>
            </a:r>
            <a:r>
              <a:rPr lang="vi-VN" sz="2000" smtClean="0"/>
              <a:t>.</a:t>
            </a:r>
            <a:endParaRPr lang="en-US" sz="2000" smtClean="0"/>
          </a:p>
          <a:p>
            <a:pPr>
              <a:defRPr/>
            </a:pPr>
            <a:r>
              <a:rPr lang="vi-VN" sz="2000" smtClean="0"/>
              <a:t>Vùng </a:t>
            </a:r>
            <a:r>
              <a:rPr lang="vi-VN" sz="2000"/>
              <a:t>chứa là môi trường thời gian chạy điều </a:t>
            </a:r>
            <a:r>
              <a:rPr lang="vi-VN" sz="2000" smtClean="0"/>
              <a:t>khiển</a:t>
            </a:r>
            <a:r>
              <a:rPr lang="en-US" sz="2000"/>
              <a:t> </a:t>
            </a:r>
            <a:r>
              <a:rPr lang="vi-VN" sz="2000" smtClean="0"/>
              <a:t>cá </a:t>
            </a:r>
            <a:r>
              <a:rPr lang="vi-VN" sz="2000"/>
              <a:t>thể </a:t>
            </a:r>
            <a:endParaRPr lang="en-US" sz="2000" smtClean="0"/>
          </a:p>
          <a:p>
            <a:pPr>
              <a:defRPr/>
            </a:pPr>
            <a:r>
              <a:rPr lang="vi-VN" sz="2000" smtClean="0"/>
              <a:t>thành </a:t>
            </a:r>
            <a:r>
              <a:rPr lang="vi-VN" sz="2000"/>
              <a:t>phần EJB </a:t>
            </a:r>
            <a:r>
              <a:rPr lang="vi-VN" sz="2000" smtClean="0"/>
              <a:t>và </a:t>
            </a:r>
            <a:r>
              <a:rPr lang="vi-VN" sz="2000"/>
              <a:t>cung cấp tất cả các dịch vụ quản lý cần thiết</a:t>
            </a:r>
            <a:endParaRPr lang="en-US" sz="2000" b="1" dirty="0">
              <a:solidFill>
                <a:schemeClr val="tx2">
                  <a:lumMod val="50000"/>
                </a:schemeClr>
              </a:solidFill>
              <a:latin typeface="Arial" panose="020B0604020202020204" pitchFamily="34" charset="0"/>
            </a:endParaRPr>
          </a:p>
        </p:txBody>
      </p:sp>
      <p:sp>
        <p:nvSpPr>
          <p:cNvPr id="13" name="AutoShape 4"/>
          <p:cNvSpPr>
            <a:spLocks noChangeArrowheads="1"/>
          </p:cNvSpPr>
          <p:nvPr/>
        </p:nvSpPr>
        <p:spPr bwMode="blackWhite">
          <a:xfrm>
            <a:off x="457200" y="2971800"/>
            <a:ext cx="8305800" cy="12192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vi-VN" sz="2000"/>
              <a:t>Quản lý giao dịch: đảm bảo giao dịch tính chất của nhiều </a:t>
            </a:r>
            <a:endParaRPr lang="en-US" sz="2000" smtClean="0"/>
          </a:p>
          <a:p>
            <a:pPr>
              <a:defRPr/>
            </a:pPr>
            <a:r>
              <a:rPr lang="vi-VN" sz="2000" smtClean="0"/>
              <a:t>giao </a:t>
            </a:r>
            <a:r>
              <a:rPr lang="vi-VN" sz="2000"/>
              <a:t>dịch phân tán thực thi.</a:t>
            </a:r>
            <a:endParaRPr lang="en-US" sz="2000" b="1" dirty="0">
              <a:solidFill>
                <a:schemeClr val="tx2">
                  <a:lumMod val="50000"/>
                </a:schemeClr>
              </a:solidFill>
              <a:latin typeface="Arial" panose="020B0604020202020204" pitchFamily="34" charset="0"/>
            </a:endParaRPr>
          </a:p>
        </p:txBody>
      </p:sp>
      <p:sp>
        <p:nvSpPr>
          <p:cNvPr id="14" name="AutoShape 4"/>
          <p:cNvSpPr>
            <a:spLocks noChangeArrowheads="1"/>
          </p:cNvSpPr>
          <p:nvPr/>
        </p:nvSpPr>
        <p:spPr bwMode="blackWhite">
          <a:xfrm>
            <a:off x="469900" y="4495800"/>
            <a:ext cx="8305800" cy="12192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vi-VN" sz="2000"/>
              <a:t>Quản lý bền vững: đảm bảo bền vững trạng thái của một </a:t>
            </a:r>
            <a:r>
              <a:rPr lang="vi-VN" sz="2000" smtClean="0"/>
              <a:t>bean</a:t>
            </a:r>
            <a:endParaRPr lang="en-US" sz="2000" smtClean="0"/>
          </a:p>
          <a:p>
            <a:pPr>
              <a:defRPr/>
            </a:pPr>
            <a:r>
              <a:rPr lang="vi-VN" sz="2000" smtClean="0"/>
              <a:t> </a:t>
            </a:r>
            <a:r>
              <a:rPr lang="vi-VN" sz="2000"/>
              <a:t>thực thể, được sao lưu bởi cơ sở dữ liệu.</a:t>
            </a:r>
            <a:endParaRPr lang="en-US" sz="2000" b="1" dirty="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277538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utoShape 4"/>
          <p:cNvSpPr>
            <a:spLocks noChangeArrowheads="1"/>
          </p:cNvSpPr>
          <p:nvPr/>
        </p:nvSpPr>
        <p:spPr bwMode="blackWhite">
          <a:xfrm>
            <a:off x="457200" y="1371600"/>
            <a:ext cx="8305800" cy="12192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vi-VN" sz="2000" smtClean="0"/>
              <a:t>Quản </a:t>
            </a:r>
            <a:r>
              <a:rPr lang="vi-VN" sz="2000"/>
              <a:t>lý vòng đời: đảm bảo EJB chuyển trạng thái thành phần </a:t>
            </a:r>
            <a:endParaRPr lang="en-US" sz="2000" smtClean="0"/>
          </a:p>
          <a:p>
            <a:pPr>
              <a:defRPr/>
            </a:pPr>
            <a:r>
              <a:rPr lang="vi-VN" sz="2000" smtClean="0"/>
              <a:t>trong </a:t>
            </a:r>
            <a:r>
              <a:rPr lang="vi-VN" sz="2000"/>
              <a:t>vòng đời của nó.</a:t>
            </a:r>
            <a:endParaRPr lang="en-US" sz="2000" b="1" dirty="0">
              <a:solidFill>
                <a:schemeClr val="tx2">
                  <a:lumMod val="50000"/>
                </a:schemeClr>
              </a:solidFill>
              <a:latin typeface="Arial" panose="020B0604020202020204" pitchFamily="34" charset="0"/>
            </a:endParaRPr>
          </a:p>
        </p:txBody>
      </p:sp>
      <p:sp>
        <p:nvSpPr>
          <p:cNvPr id="120" name="AutoShape 4"/>
          <p:cNvSpPr>
            <a:spLocks noChangeArrowheads="1"/>
          </p:cNvSpPr>
          <p:nvPr/>
        </p:nvSpPr>
        <p:spPr bwMode="blackWhite">
          <a:xfrm>
            <a:off x="457200" y="2971800"/>
            <a:ext cx="8305800" cy="13716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en-US" sz="2000"/>
              <a:t> </a:t>
            </a:r>
            <a:r>
              <a:rPr lang="en-US" sz="2000" smtClean="0"/>
              <a:t>   </a:t>
            </a:r>
            <a:r>
              <a:rPr lang="vi-VN" sz="2000" smtClean="0"/>
              <a:t>Thùng </a:t>
            </a:r>
            <a:r>
              <a:rPr lang="vi-VN" sz="2000"/>
              <a:t>chứa EJB cung cấp giao diện cho Thành phần EJB với </a:t>
            </a:r>
            <a:endParaRPr lang="en-US" sz="2000" smtClean="0"/>
          </a:p>
          <a:p>
            <a:pPr>
              <a:defRPr/>
            </a:pPr>
            <a:r>
              <a:rPr lang="vi-VN" sz="2000" smtClean="0"/>
              <a:t>thế </a:t>
            </a:r>
            <a:r>
              <a:rPr lang="vi-VN" sz="2000"/>
              <a:t>giới bên ngoài. Tất cả quyền truy cập yêu cầu đối với </a:t>
            </a:r>
            <a:r>
              <a:rPr lang="vi-VN" sz="2000" smtClean="0"/>
              <a:t>thành</a:t>
            </a:r>
            <a:endParaRPr lang="en-US" sz="2000" smtClean="0"/>
          </a:p>
          <a:p>
            <a:pPr>
              <a:defRPr/>
            </a:pPr>
            <a:r>
              <a:rPr lang="vi-VN" sz="2000" smtClean="0"/>
              <a:t>phần </a:t>
            </a:r>
            <a:r>
              <a:rPr lang="vi-VN" sz="2000"/>
              <a:t>EJB và phản hồi từ thành phần EJB phải vượt qua </a:t>
            </a:r>
            <a:r>
              <a:rPr lang="vi-VN" sz="2000" smtClean="0"/>
              <a:t>EJB</a:t>
            </a:r>
            <a:endParaRPr lang="en-US" sz="2000" smtClean="0"/>
          </a:p>
          <a:p>
            <a:pPr>
              <a:defRPr/>
            </a:pPr>
            <a:r>
              <a:rPr lang="vi-VN" sz="2000" smtClean="0"/>
              <a:t>thùng</a:t>
            </a:r>
            <a:r>
              <a:rPr lang="en-US" sz="2000" smtClean="0"/>
              <a:t> </a:t>
            </a:r>
            <a:r>
              <a:rPr lang="vi-VN" sz="2000" smtClean="0"/>
              <a:t>đựng </a:t>
            </a:r>
            <a:r>
              <a:rPr lang="vi-VN" sz="2000"/>
              <a:t>hàng.</a:t>
            </a:r>
            <a:endParaRPr lang="en-US" sz="2000" b="1" dirty="0">
              <a:solidFill>
                <a:schemeClr val="tx2">
                  <a:lumMod val="50000"/>
                </a:schemeClr>
              </a:solidFill>
              <a:latin typeface="Arial" panose="020B0604020202020204" pitchFamily="34" charset="0"/>
            </a:endParaRPr>
          </a:p>
        </p:txBody>
      </p:sp>
      <p:sp>
        <p:nvSpPr>
          <p:cNvPr id="121" name="AutoShape 4"/>
          <p:cNvSpPr>
            <a:spLocks noChangeArrowheads="1"/>
          </p:cNvSpPr>
          <p:nvPr/>
        </p:nvSpPr>
        <p:spPr bwMode="blackWhite">
          <a:xfrm>
            <a:off x="469900" y="4495800"/>
            <a:ext cx="8305800" cy="12192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en-US" sz="2000" smtClean="0"/>
              <a:t>Thùng </a:t>
            </a:r>
            <a:r>
              <a:rPr lang="en-US" sz="2000"/>
              <a:t>chứa EJB cô lập thành phần EJB từ truy cập trực tiếp </a:t>
            </a:r>
            <a:r>
              <a:rPr lang="en-US" sz="2000" smtClean="0"/>
              <a:t>bởi</a:t>
            </a:r>
          </a:p>
          <a:p>
            <a:pPr>
              <a:defRPr/>
            </a:pPr>
            <a:r>
              <a:rPr lang="en-US" sz="2000" smtClean="0"/>
              <a:t>khách </a:t>
            </a:r>
            <a:r>
              <a:rPr lang="en-US" sz="2000"/>
              <a:t>hàng của mình.</a:t>
            </a:r>
            <a:endParaRPr lang="en-US" sz="2000" b="1" dirty="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377174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utoShape 4"/>
          <p:cNvSpPr>
            <a:spLocks noChangeArrowheads="1"/>
          </p:cNvSpPr>
          <p:nvPr/>
        </p:nvSpPr>
        <p:spPr bwMode="blackWhite">
          <a:xfrm>
            <a:off x="228600" y="2286000"/>
            <a:ext cx="8458200" cy="15240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vi-VN" sz="2000"/>
              <a:t/>
            </a:r>
            <a:br>
              <a:rPr lang="vi-VN" sz="2000"/>
            </a:br>
            <a:r>
              <a:rPr lang="en-US" sz="2000" smtClean="0"/>
              <a:t> </a:t>
            </a:r>
            <a:r>
              <a:rPr lang="vi-VN" sz="2000" smtClean="0"/>
              <a:t>Vùng </a:t>
            </a:r>
            <a:r>
              <a:rPr lang="vi-VN" sz="2000"/>
              <a:t>chứa sẽ chặn cuộc gọi từ khách hàng để đảm bảo tính </a:t>
            </a:r>
            <a:r>
              <a:rPr lang="vi-VN" sz="2000" smtClean="0"/>
              <a:t>bền</a:t>
            </a:r>
            <a:endParaRPr lang="en-US" sz="2000" smtClean="0"/>
          </a:p>
          <a:p>
            <a:pPr>
              <a:defRPr/>
            </a:pPr>
            <a:r>
              <a:rPr lang="vi-VN" sz="2000" smtClean="0"/>
              <a:t>vững</a:t>
            </a:r>
            <a:r>
              <a:rPr lang="vi-VN" sz="2000"/>
              <a:t>, tính chất của giao dịch, bảo mật các hoạt động của </a:t>
            </a:r>
            <a:r>
              <a:rPr lang="vi-VN" sz="2000" smtClean="0"/>
              <a:t>khách</a:t>
            </a:r>
            <a:endParaRPr lang="en-US" sz="2000" smtClean="0"/>
          </a:p>
          <a:p>
            <a:pPr>
              <a:defRPr/>
            </a:pPr>
            <a:r>
              <a:rPr lang="vi-VN" sz="2000" smtClean="0"/>
              <a:t>hàng </a:t>
            </a:r>
            <a:r>
              <a:rPr lang="vi-VN" sz="2000"/>
              <a:t>trên EJB</a:t>
            </a:r>
            <a:endParaRPr lang="en-US" sz="2000" b="1" dirty="0">
              <a:solidFill>
                <a:schemeClr val="tx2">
                  <a:lumMod val="50000"/>
                </a:schemeClr>
              </a:solidFill>
              <a:latin typeface="Arial" panose="020B0604020202020204" pitchFamily="34" charset="0"/>
            </a:endParaRPr>
          </a:p>
        </p:txBody>
      </p:sp>
      <p:sp>
        <p:nvSpPr>
          <p:cNvPr id="120" name="AutoShape 4"/>
          <p:cNvSpPr>
            <a:spLocks noChangeArrowheads="1"/>
          </p:cNvSpPr>
          <p:nvPr/>
        </p:nvSpPr>
        <p:spPr bwMode="blackWhite">
          <a:xfrm>
            <a:off x="228600" y="4343400"/>
            <a:ext cx="8458200" cy="1371600"/>
          </a:xfrm>
          <a:prstGeom prst="roundRect">
            <a:avLst>
              <a:gd name="adj" fmla="val 9106"/>
            </a:avLst>
          </a:prstGeom>
          <a:solidFill>
            <a:schemeClr val="accent5"/>
          </a:solidFill>
          <a:ln w="25400">
            <a:solidFill>
              <a:schemeClr val="tx1"/>
            </a:solidFill>
            <a:round/>
            <a:headEnd/>
            <a:tailEnd/>
          </a:ln>
          <a:effectLst/>
          <a:extLst/>
        </p:spPr>
        <p:txBody>
          <a:bodyPr wrap="none" anchor="ctr"/>
          <a:lstStyle/>
          <a:p>
            <a:pPr>
              <a:defRPr/>
            </a:pPr>
            <a:r>
              <a:rPr lang="vi-VN" sz="2000"/>
              <a:t>Thùng chứa EJB chịu trách nhiệm tạo ra một EJB đối tượng nhà, </a:t>
            </a:r>
            <a:endParaRPr lang="en-US" sz="2000" smtClean="0"/>
          </a:p>
          <a:p>
            <a:pPr>
              <a:defRPr/>
            </a:pPr>
            <a:r>
              <a:rPr lang="vi-VN" sz="2000" smtClean="0"/>
              <a:t>giúp </a:t>
            </a:r>
            <a:r>
              <a:rPr lang="vi-VN" sz="2000"/>
              <a:t>định vị, tạo, và loại bỏ đối tượng thành phần EJB.</a:t>
            </a:r>
            <a:endParaRPr lang="en-US" sz="2000" b="1" dirty="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309190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7865806" cy="4876800"/>
          </a:xfrm>
        </p:spPr>
      </p:pic>
      <p:sp>
        <p:nvSpPr>
          <p:cNvPr id="4" name="Footer Placeholder 3"/>
          <p:cNvSpPr>
            <a:spLocks noGrp="1"/>
          </p:cNvSpPr>
          <p:nvPr>
            <p:ph type="ftr" sz="quarter" idx="11"/>
          </p:nvPr>
        </p:nvSpPr>
        <p:spPr/>
        <p:txBody>
          <a:bodyPr/>
          <a:lstStyle/>
          <a:p>
            <a:r>
              <a:rPr lang="en-US" smtClean="0">
                <a:solidFill>
                  <a:srgbClr val="335338"/>
                </a:solidFill>
              </a:rPr>
              <a:t>1</a:t>
            </a:r>
            <a:endParaRPr lang="en-US">
              <a:solidFill>
                <a:srgbClr val="335338"/>
              </a:solidFill>
            </a:endParaRPr>
          </a:p>
        </p:txBody>
      </p:sp>
    </p:spTree>
    <p:extLst>
      <p:ext uri="{BB962C8B-B14F-4D97-AF65-F5344CB8AC3E}">
        <p14:creationId xmlns:p14="http://schemas.microsoft.com/office/powerpoint/2010/main" val="172309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391400" cy="563563"/>
          </a:xfrm>
        </p:spPr>
        <p:txBody>
          <a:bodyPr>
            <a:normAutofit fontScale="90000"/>
          </a:bodyPr>
          <a:lstStyle/>
          <a:p>
            <a:r>
              <a:rPr lang="en-US" sz="4000">
                <a:latin typeface="Arial" panose="020B0604020202020204" pitchFamily="34" charset="0"/>
                <a:cs typeface="Arial" panose="020B0604020202020204" pitchFamily="34" charset="0"/>
              </a:rPr>
              <a:t>EJB Component</a:t>
            </a:r>
            <a:endParaRPr lang="en-US" sz="40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dirty="0" smtClean="0">
                <a:solidFill>
                  <a:srgbClr val="335338"/>
                </a:solidFill>
              </a:rPr>
              <a:t>11/21</a:t>
            </a:r>
            <a:endParaRPr lang="en-US" dirty="0">
              <a:solidFill>
                <a:srgbClr val="335338"/>
              </a:solidFill>
            </a:endParaRPr>
          </a:p>
        </p:txBody>
      </p:sp>
      <p:cxnSp>
        <p:nvCxnSpPr>
          <p:cNvPr id="9" name="Straight Arrow Connector 8"/>
          <p:cNvCxnSpPr/>
          <p:nvPr/>
        </p:nvCxnSpPr>
        <p:spPr>
          <a:xfrm flipH="1">
            <a:off x="1828800" y="838200"/>
            <a:ext cx="1905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3" idx="0"/>
          </p:cNvCxnSpPr>
          <p:nvPr/>
        </p:nvCxnSpPr>
        <p:spPr>
          <a:xfrm>
            <a:off x="5181600" y="838200"/>
            <a:ext cx="1638300" cy="172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181600" y="2565400"/>
            <a:ext cx="3276600" cy="403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t>Chúng tôi gọi giao diện như một giao diện từ xa. </a:t>
            </a:r>
            <a:r>
              <a:rPr lang="en-US" sz="2000" smtClean="0"/>
              <a:t>1</a:t>
            </a:r>
            <a:r>
              <a:rPr lang="vi-VN" sz="2000" smtClean="0"/>
              <a:t> </a:t>
            </a:r>
            <a:r>
              <a:rPr lang="vi-VN" sz="2000"/>
              <a:t>Ví dụ về một thành phần EJB được tạo ra và được quản lý thông qua giao diện nhà riêng. Mọi doanh nghiệp đậu phải có giao diện nhà và điều khiển từ xa giao diện.</a:t>
            </a:r>
            <a:endParaRPr lang="en-US" sz="2000"/>
          </a:p>
        </p:txBody>
      </p:sp>
      <p:sp>
        <p:nvSpPr>
          <p:cNvPr id="16" name="Rounded Rectangle 15"/>
          <p:cNvSpPr/>
          <p:nvPr/>
        </p:nvSpPr>
        <p:spPr>
          <a:xfrm>
            <a:off x="533400" y="2514600"/>
            <a:ext cx="3276600" cy="403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t>Mỗi thành phần EJB có logic nghiệp vụ giao diện được hiển thị bởi thành phần để khách hàng có thể truy cập các hoạt động logic nghiệp vụ thông qua điều này giao diện mà không biết chi tiết thực hiện phía sau giao diện</a:t>
            </a:r>
            <a:r>
              <a:rPr lang="vi-VN"/>
              <a:t>.</a:t>
            </a:r>
            <a:endParaRPr lang="en-US"/>
          </a:p>
        </p:txBody>
      </p:sp>
    </p:spTree>
    <p:extLst>
      <p:ext uri="{BB962C8B-B14F-4D97-AF65-F5344CB8AC3E}">
        <p14:creationId xmlns:p14="http://schemas.microsoft.com/office/powerpoint/2010/main" val="228032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The Component Model of EJB</a:t>
            </a:r>
            <a:endParaRPr lang="en-US" dirty="0">
              <a:latin typeface="Arial" pitchFamily="34" charset="0"/>
              <a:cs typeface="Arial" pitchFamily="34" charset="0"/>
            </a:endParaRPr>
          </a:p>
        </p:txBody>
      </p:sp>
      <p:sp>
        <p:nvSpPr>
          <p:cNvPr id="3" name="Content Placeholder 2"/>
          <p:cNvSpPr>
            <a:spLocks noGrp="1"/>
          </p:cNvSpPr>
          <p:nvPr>
            <p:ph idx="1"/>
          </p:nvPr>
        </p:nvSpPr>
        <p:spPr>
          <a:xfrm>
            <a:off x="776288" y="1143000"/>
            <a:ext cx="7758112" cy="5119688"/>
          </a:xfrm>
        </p:spPr>
        <p:txBody>
          <a:bodyPr/>
          <a:lstStyle/>
          <a:p>
            <a:pPr marL="0" indent="0">
              <a:buNone/>
            </a:pPr>
            <a:r>
              <a:rPr lang="en-US" smtClean="0"/>
              <a:t>	</a:t>
            </a:r>
            <a:endParaRPr lang="en-US" dirty="0"/>
          </a:p>
        </p:txBody>
      </p:sp>
      <p:sp>
        <p:nvSpPr>
          <p:cNvPr id="4" name="Footer Placeholder 3"/>
          <p:cNvSpPr>
            <a:spLocks noGrp="1"/>
          </p:cNvSpPr>
          <p:nvPr>
            <p:ph type="ftr" sz="quarter" idx="11"/>
          </p:nvPr>
        </p:nvSpPr>
        <p:spPr/>
        <p:txBody>
          <a:bodyPr/>
          <a:lstStyle/>
          <a:p>
            <a:r>
              <a:rPr lang="en-US" dirty="0" smtClean="0">
                <a:solidFill>
                  <a:srgbClr val="335338"/>
                </a:solidFill>
              </a:rPr>
              <a:t>12/21</a:t>
            </a:r>
            <a:endParaRPr lang="en-US" dirty="0">
              <a:solidFill>
                <a:srgbClr val="335338"/>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54788"/>
            <a:ext cx="6705600" cy="4916184"/>
          </a:xfrm>
          <a:prstGeom prst="rect">
            <a:avLst/>
          </a:prstGeom>
        </p:spPr>
      </p:pic>
    </p:spTree>
    <p:extLst>
      <p:ext uri="{BB962C8B-B14F-4D97-AF65-F5344CB8AC3E}">
        <p14:creationId xmlns:p14="http://schemas.microsoft.com/office/powerpoint/2010/main" val="4204161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rial" pitchFamily="34" charset="0"/>
                <a:cs typeface="Arial" pitchFamily="34" charset="0"/>
              </a:rPr>
              <a:t>II. PHẦN MỀM (</a:t>
            </a:r>
            <a:r>
              <a:rPr lang="en-US" sz="4000" dirty="0" err="1" smtClean="0">
                <a:latin typeface="Arial" pitchFamily="34" charset="0"/>
                <a:cs typeface="Arial" pitchFamily="34" charset="0"/>
              </a:rPr>
              <a:t>tt</a:t>
            </a: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sp>
        <p:nvSpPr>
          <p:cNvPr id="3" name="Content Placeholder 2"/>
          <p:cNvSpPr>
            <a:spLocks noGrp="1"/>
          </p:cNvSpPr>
          <p:nvPr>
            <p:ph idx="1"/>
          </p:nvPr>
        </p:nvSpPr>
        <p:spPr>
          <a:xfrm>
            <a:off x="776288" y="1066800"/>
            <a:ext cx="7758112" cy="5195888"/>
          </a:xfrm>
        </p:spPr>
        <p:txBody>
          <a:bodyPr/>
          <a:lstStyle/>
          <a:p>
            <a:pPr marL="0" indent="0">
              <a:buNone/>
            </a:pPr>
            <a:r>
              <a:rPr lang="en-US" smtClean="0"/>
              <a:t>	</a:t>
            </a:r>
            <a:r>
              <a:rPr lang="vi-VN"/>
              <a:t/>
            </a:r>
            <a:br>
              <a:rPr lang="vi-VN"/>
            </a:br>
            <a:r>
              <a:rPr lang="vi-VN"/>
              <a:t>Mô hình thành phần EJB hỗ trợ như sau các loại </a:t>
            </a:r>
            <a:r>
              <a:rPr lang="vi-VN" smtClean="0"/>
              <a:t>bean </a:t>
            </a:r>
            <a:r>
              <a:rPr lang="vi-VN"/>
              <a:t>doanh nghiệp</a:t>
            </a:r>
            <a:r>
              <a:rPr lang="vi-VN" smtClean="0"/>
              <a:t>:</a:t>
            </a:r>
            <a:endParaRPr lang="en-US" smtClean="0"/>
          </a:p>
          <a:p>
            <a:pPr marL="0" indent="0">
              <a:buNone/>
            </a:pPr>
            <a:r>
              <a:rPr lang="vi-VN" sz="2000"/>
              <a:t>Stateful session beans triển khai nhiều doanh nghiệp khác nhau logic, chẳng hạn như dịch ngôn ngữ, quá trình đăng nhập, thuế tính toán và chuyển đổi tiền tệ</a:t>
            </a:r>
            <a:r>
              <a:rPr lang="vi-VN" sz="2000" smtClean="0"/>
              <a:t>.</a:t>
            </a:r>
            <a:endParaRPr lang="en-US" sz="2000" smtClean="0"/>
          </a:p>
          <a:p>
            <a:pPr marL="0" indent="0">
              <a:buNone/>
            </a:pPr>
            <a:endParaRPr lang="en-US" sz="2000" smtClean="0"/>
          </a:p>
          <a:p>
            <a:pPr marL="0" indent="0">
              <a:buNone/>
            </a:pPr>
            <a:r>
              <a:rPr lang="vi-VN" sz="2000" smtClean="0"/>
              <a:t>Stateful </a:t>
            </a:r>
            <a:r>
              <a:rPr lang="vi-VN" sz="2000"/>
              <a:t>session beansđược bao bọc trong một dịch vụ web. Bất kì bean doanh nghiệp hiện tại có thể được đóng gói trong một dịch vụ web bên ngoài bằng tài liệu WSDL mô tả điểm cuối dịch vụ web mà bean thực hiện. Những hạt đậu đặc biệt cho các dịch vụ web không cung cấp các giao diện mà một thành phần EJB thông thường cung cấp.</a:t>
            </a:r>
            <a:endParaRPr lang="en-US" sz="2000" dirty="0"/>
          </a:p>
        </p:txBody>
      </p:sp>
      <p:sp>
        <p:nvSpPr>
          <p:cNvPr id="4" name="Footer Placeholder 3"/>
          <p:cNvSpPr>
            <a:spLocks noGrp="1"/>
          </p:cNvSpPr>
          <p:nvPr>
            <p:ph type="ftr" sz="quarter" idx="11"/>
          </p:nvPr>
        </p:nvSpPr>
        <p:spPr/>
        <p:txBody>
          <a:bodyPr/>
          <a:lstStyle/>
          <a:p>
            <a:r>
              <a:rPr lang="en-US" dirty="0" smtClean="0">
                <a:solidFill>
                  <a:srgbClr val="335338"/>
                </a:solidFill>
              </a:rPr>
              <a:t>13/21</a:t>
            </a:r>
            <a:endParaRPr lang="en-US" dirty="0">
              <a:solidFill>
                <a:srgbClr val="335338"/>
              </a:solidFill>
            </a:endParaRPr>
          </a:p>
        </p:txBody>
      </p:sp>
    </p:spTree>
    <p:extLst>
      <p:ext uri="{BB962C8B-B14F-4D97-AF65-F5344CB8AC3E}">
        <p14:creationId xmlns:p14="http://schemas.microsoft.com/office/powerpoint/2010/main" val="448418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7" name="Content Placeholder 6"/>
          <p:cNvSpPr>
            <a:spLocks noGrp="1"/>
          </p:cNvSpPr>
          <p:nvPr>
            <p:ph idx="1"/>
          </p:nvPr>
        </p:nvSpPr>
        <p:spPr>
          <a:xfrm>
            <a:off x="776288" y="1347788"/>
            <a:ext cx="7758112" cy="5281612"/>
          </a:xfrm>
        </p:spPr>
        <p:txBody>
          <a:bodyPr/>
          <a:lstStyle/>
          <a:p>
            <a:r>
              <a:rPr lang="vi-VN" sz="1800"/>
              <a:t>Stateful session </a:t>
            </a:r>
            <a:r>
              <a:rPr lang="vi-VN" sz="1800" smtClean="0"/>
              <a:t>beans</a:t>
            </a:r>
            <a:r>
              <a:rPr lang="en-US" sz="1800" smtClean="0"/>
              <a:t> </a:t>
            </a:r>
            <a:r>
              <a:rPr lang="vi-VN" sz="1800" smtClean="0"/>
              <a:t>đóng </a:t>
            </a:r>
            <a:r>
              <a:rPr lang="vi-VN" sz="1800"/>
              <a:t>vai trò giống như không quốc tịch đậu phiên trừ khi họ theo dõi các trạng thái của cuộc hội thoại từ khách hàng đến các thành phần EJB. Dành cho Ví dụ, một giỏ hàng đậu có thể là một điển hình nhà nước bean phiên</a:t>
            </a:r>
            <a:r>
              <a:rPr lang="vi-VN" sz="1800" smtClean="0"/>
              <a:t>.</a:t>
            </a:r>
            <a:endParaRPr lang="en-US" sz="1800" smtClean="0"/>
          </a:p>
          <a:p>
            <a:r>
              <a:rPr lang="vi-VN" sz="1800"/>
              <a:t>Message-driven beans, được giới thiệu gần đây, đại diện cho một loại thành phần EJB mới hoạt động trong chế độ giao tiếp không đồng bộ giống như một mô hình ủy quyền sự kiện theo định hướng trong Java</a:t>
            </a:r>
            <a:r>
              <a:rPr lang="vi-VN" sz="1800" smtClean="0"/>
              <a:t>.</a:t>
            </a:r>
            <a:endParaRPr lang="en-US" sz="1800" smtClean="0"/>
          </a:p>
          <a:p>
            <a:r>
              <a:rPr lang="en-US" sz="1800"/>
              <a:t>Bean Managed Persistence (BMP) entity </a:t>
            </a:r>
            <a:r>
              <a:rPr lang="en-US" sz="1800" smtClean="0"/>
              <a:t>beans </a:t>
            </a:r>
            <a:r>
              <a:rPr lang="vi-VN" sz="1800" smtClean="0"/>
              <a:t>là </a:t>
            </a:r>
            <a:r>
              <a:rPr lang="vi-VN" sz="1800"/>
              <a:t>các bean thực thể nơi quản lý lưu trữ liên tục của chúng được quản lý bởi chính họ. </a:t>
            </a:r>
            <a:endParaRPr lang="en-US" sz="1800" smtClean="0"/>
          </a:p>
          <a:p>
            <a:r>
              <a:rPr lang="vi-VN" sz="1800" smtClean="0"/>
              <a:t>Các </a:t>
            </a:r>
            <a:r>
              <a:rPr lang="vi-VN" sz="1800"/>
              <a:t>bean thực thể Persistence Container (CMP) được quản lý các bean thực thể nơi quản lý lưu trữ liên tục của chúng được chỉ định bởi công cụ triển khai và được quản lý bởi thùng đựng hàng. Tuy nhiên, các bean thực thể CMP không cần để xử lý bất kỳ truy cập SQL cơ sở dữ liệu nào. Một bean thực thể là được sao lưu bởi một cơ sở dữ liệu quan hệ.</a:t>
            </a:r>
            <a:endParaRPr lang="en-US" sz="1800"/>
          </a:p>
        </p:txBody>
      </p:sp>
    </p:spTree>
    <p:extLst>
      <p:ext uri="{BB962C8B-B14F-4D97-AF65-F5344CB8AC3E}">
        <p14:creationId xmlns:p14="http://schemas.microsoft.com/office/powerpoint/2010/main" val="422714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Session Beans</a:t>
            </a:r>
          </a:p>
        </p:txBody>
      </p:sp>
      <p:sp>
        <p:nvSpPr>
          <p:cNvPr id="4" name="Content Placeholder 3"/>
          <p:cNvSpPr>
            <a:spLocks noGrp="1"/>
          </p:cNvSpPr>
          <p:nvPr>
            <p:ph idx="1"/>
          </p:nvPr>
        </p:nvSpPr>
        <p:spPr>
          <a:xfrm>
            <a:off x="762000" y="1447800"/>
            <a:ext cx="7758112" cy="4914900"/>
          </a:xfrm>
        </p:spPr>
        <p:txBody>
          <a:bodyPr/>
          <a:lstStyle/>
          <a:p>
            <a:r>
              <a:rPr lang="vi-VN" sz="2400" smtClean="0"/>
              <a:t>Như </a:t>
            </a:r>
            <a:r>
              <a:rPr lang="vi-VN" sz="2400"/>
              <a:t>tên gọi của nó, một session </a:t>
            </a:r>
            <a:r>
              <a:rPr lang="vi-VN" sz="2400" smtClean="0"/>
              <a:t>bean</a:t>
            </a:r>
            <a:r>
              <a:rPr lang="en-US" sz="2400" smtClean="0"/>
              <a:t> </a:t>
            </a:r>
            <a:r>
              <a:rPr lang="vi-VN" sz="2400" smtClean="0"/>
              <a:t>là </a:t>
            </a:r>
            <a:r>
              <a:rPr lang="vi-VN" sz="2400"/>
              <a:t>một đậu tương tác và tuổi thọ của nó là trong phiên với một khách hàng cụ thể</a:t>
            </a:r>
            <a:r>
              <a:rPr lang="vi-VN" sz="2400" smtClean="0"/>
              <a:t>.</a:t>
            </a:r>
            <a:endParaRPr lang="en-US" sz="2400" smtClean="0"/>
          </a:p>
          <a:p>
            <a:r>
              <a:rPr lang="vi-VN" sz="2400" smtClean="0"/>
              <a:t> </a:t>
            </a:r>
            <a:r>
              <a:rPr lang="vi-VN" sz="2400"/>
              <a:t>Một session bean tương ứng với một máy khách cụ thể trên máy chủ. </a:t>
            </a:r>
            <a:endParaRPr lang="en-US" sz="2400" smtClean="0"/>
          </a:p>
          <a:p>
            <a:r>
              <a:rPr lang="vi-VN" sz="2400" smtClean="0"/>
              <a:t>Nó </a:t>
            </a:r>
            <a:r>
              <a:rPr lang="vi-VN" sz="2400"/>
              <a:t>phản hồi hành vi của khách hàng và chấm dứt khi phiên khách hàng kết thúc. </a:t>
            </a:r>
            <a:endParaRPr lang="en-US" sz="2400" smtClean="0"/>
          </a:p>
          <a:p>
            <a:r>
              <a:rPr lang="en-US" sz="2400" smtClean="0"/>
              <a:t>S</a:t>
            </a:r>
            <a:r>
              <a:rPr lang="vi-VN" sz="2400" smtClean="0"/>
              <a:t>ession </a:t>
            </a:r>
            <a:r>
              <a:rPr lang="vi-VN" sz="2400"/>
              <a:t>bean thường được thiết kế cho doanh nghiệp kiểm soát luồng và logic trước các bean thực thể. </a:t>
            </a:r>
            <a:endParaRPr lang="en-US" sz="2400" smtClean="0"/>
          </a:p>
          <a:p>
            <a:r>
              <a:rPr lang="vi-VN" sz="2400" smtClean="0"/>
              <a:t>Có </a:t>
            </a:r>
            <a:r>
              <a:rPr lang="vi-VN" sz="2400"/>
              <a:t>hai loại session </a:t>
            </a:r>
            <a:r>
              <a:rPr lang="vi-VN" sz="2400" smtClean="0"/>
              <a:t>bean: </a:t>
            </a:r>
            <a:r>
              <a:rPr lang="en-US" sz="2400" smtClean="0"/>
              <a:t>stateless session </a:t>
            </a:r>
            <a:r>
              <a:rPr lang="en-US" sz="2400"/>
              <a:t>beans and stateful session beans.</a:t>
            </a:r>
          </a:p>
        </p:txBody>
      </p:sp>
    </p:spTree>
    <p:extLst>
      <p:ext uri="{BB962C8B-B14F-4D97-AF65-F5344CB8AC3E}">
        <p14:creationId xmlns:p14="http://schemas.microsoft.com/office/powerpoint/2010/main" val="399500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rial" pitchFamily="34" charset="0"/>
                <a:cs typeface="Arial" pitchFamily="34" charset="0"/>
              </a:rPr>
              <a:t>II. PHẦN MỀM (</a:t>
            </a:r>
            <a:r>
              <a:rPr lang="en-US" sz="4000" dirty="0" err="1" smtClean="0">
                <a:latin typeface="Arial" pitchFamily="34" charset="0"/>
                <a:cs typeface="Arial" pitchFamily="34" charset="0"/>
              </a:rPr>
              <a:t>tt</a:t>
            </a: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sp>
        <p:nvSpPr>
          <p:cNvPr id="3" name="Content Placeholder 2"/>
          <p:cNvSpPr>
            <a:spLocks noGrp="1"/>
          </p:cNvSpPr>
          <p:nvPr>
            <p:ph idx="1"/>
          </p:nvPr>
        </p:nvSpPr>
        <p:spPr>
          <a:xfrm>
            <a:off x="776288" y="1066800"/>
            <a:ext cx="7758112" cy="5195888"/>
          </a:xfrm>
        </p:spPr>
        <p:txBody>
          <a:bodyPr/>
          <a:lstStyle/>
          <a:p>
            <a:pPr marL="0" indent="0">
              <a:buNone/>
            </a:pPr>
            <a:r>
              <a:rPr lang="en-US" b="1" dirty="0" smtClean="0"/>
              <a:t>	5. </a:t>
            </a:r>
            <a:r>
              <a:rPr lang="en-US" b="1" dirty="0" err="1" smtClean="0"/>
              <a:t>Kiến</a:t>
            </a:r>
            <a:r>
              <a:rPr lang="en-US" b="1" dirty="0" smtClean="0"/>
              <a:t> </a:t>
            </a:r>
            <a:r>
              <a:rPr lang="en-US" b="1" dirty="0" err="1" smtClean="0"/>
              <a:t>trúc</a:t>
            </a:r>
            <a:r>
              <a:rPr lang="en-US" b="1" dirty="0" smtClean="0"/>
              <a:t> </a:t>
            </a:r>
            <a:r>
              <a:rPr lang="en-US" b="1" dirty="0" err="1" smtClean="0"/>
              <a:t>phần</a:t>
            </a:r>
            <a:r>
              <a:rPr lang="en-US" b="1" dirty="0" smtClean="0"/>
              <a:t> </a:t>
            </a:r>
            <a:r>
              <a:rPr lang="en-US" b="1" dirty="0" err="1" smtClean="0"/>
              <a:t>mềm</a:t>
            </a:r>
            <a:endParaRPr lang="en-US" b="1"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solidFill>
                  <a:srgbClr val="335338"/>
                </a:solidFill>
              </a:rPr>
              <a:t>16/21</a:t>
            </a:r>
            <a:endParaRPr lang="en-US" dirty="0">
              <a:solidFill>
                <a:srgbClr val="335338"/>
              </a:solidFill>
            </a:endParaRPr>
          </a:p>
        </p:txBody>
      </p:sp>
      <p:sp>
        <p:nvSpPr>
          <p:cNvPr id="8" name="AutoShape 4"/>
          <p:cNvSpPr>
            <a:spLocks noChangeArrowheads="1"/>
          </p:cNvSpPr>
          <p:nvPr/>
        </p:nvSpPr>
        <p:spPr bwMode="gray">
          <a:xfrm>
            <a:off x="1409700" y="1752600"/>
            <a:ext cx="6438900" cy="1295400"/>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endParaRPr lang="en-US" dirty="0"/>
          </a:p>
        </p:txBody>
      </p:sp>
      <p:sp>
        <p:nvSpPr>
          <p:cNvPr id="9" name="Text Box 9"/>
          <p:cNvSpPr txBox="1">
            <a:spLocks noChangeArrowheads="1"/>
          </p:cNvSpPr>
          <p:nvPr/>
        </p:nvSpPr>
        <p:spPr bwMode="gray">
          <a:xfrm>
            <a:off x="1670050" y="1847671"/>
            <a:ext cx="5943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2400" b="0" dirty="0" err="1" smtClean="0">
                <a:solidFill>
                  <a:schemeClr val="tx2">
                    <a:lumMod val="50000"/>
                  </a:schemeClr>
                </a:solidFill>
              </a:rPr>
              <a:t>Là</a:t>
            </a:r>
            <a:r>
              <a:rPr lang="en-US" sz="2400" b="0" dirty="0" smtClean="0">
                <a:solidFill>
                  <a:schemeClr val="tx2">
                    <a:lumMod val="50000"/>
                  </a:schemeClr>
                </a:solidFill>
              </a:rPr>
              <a:t> </a:t>
            </a:r>
            <a:r>
              <a:rPr lang="en-US" sz="2400" dirty="0" err="1" smtClean="0">
                <a:solidFill>
                  <a:schemeClr val="tx2">
                    <a:lumMod val="60000"/>
                    <a:lumOff val="40000"/>
                  </a:schemeClr>
                </a:solidFill>
              </a:rPr>
              <a:t>cấu</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trúc</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tổng</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thể</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của</a:t>
            </a:r>
            <a:r>
              <a:rPr lang="en-US" sz="2400" dirty="0" smtClean="0">
                <a:solidFill>
                  <a:schemeClr val="tx2">
                    <a:lumMod val="60000"/>
                    <a:lumOff val="40000"/>
                  </a:schemeClr>
                </a:solidFill>
              </a:rPr>
              <a:t> PM </a:t>
            </a:r>
            <a:r>
              <a:rPr lang="en-US" sz="2400" b="0" dirty="0" err="1" smtClean="0">
                <a:solidFill>
                  <a:schemeClr val="tx2">
                    <a:lumMod val="50000"/>
                  </a:schemeClr>
                </a:solidFill>
              </a:rPr>
              <a:t>và</a:t>
            </a:r>
            <a:r>
              <a:rPr lang="en-US" sz="2400" b="0" dirty="0" smtClean="0">
                <a:solidFill>
                  <a:schemeClr val="tx2">
                    <a:lumMod val="50000"/>
                  </a:schemeClr>
                </a:solidFill>
              </a:rPr>
              <a:t> </a:t>
            </a:r>
            <a:r>
              <a:rPr lang="en-US" sz="2400" b="0" dirty="0" err="1" smtClean="0">
                <a:solidFill>
                  <a:schemeClr val="tx2">
                    <a:lumMod val="50000"/>
                  </a:schemeClr>
                </a:solidFill>
              </a:rPr>
              <a:t>những</a:t>
            </a:r>
            <a:r>
              <a:rPr lang="en-US" sz="2400" b="0" dirty="0" smtClean="0">
                <a:solidFill>
                  <a:schemeClr val="tx2">
                    <a:lumMod val="50000"/>
                  </a:schemeClr>
                </a:solidFill>
              </a:rPr>
              <a:t> </a:t>
            </a:r>
            <a:r>
              <a:rPr lang="en-US" sz="2400" dirty="0" err="1" smtClean="0">
                <a:solidFill>
                  <a:schemeClr val="tx2">
                    <a:lumMod val="60000"/>
                    <a:lumOff val="40000"/>
                  </a:schemeClr>
                </a:solidFill>
              </a:rPr>
              <a:t>cách</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thức</a:t>
            </a:r>
            <a:r>
              <a:rPr lang="en-US" sz="2400" dirty="0" smtClean="0">
                <a:solidFill>
                  <a:schemeClr val="tx2">
                    <a:lumMod val="60000"/>
                    <a:lumOff val="40000"/>
                  </a:schemeClr>
                </a:solidFill>
              </a:rPr>
              <a:t> </a:t>
            </a:r>
            <a:r>
              <a:rPr lang="en-US" sz="2400" b="0" dirty="0" err="1" smtClean="0">
                <a:solidFill>
                  <a:schemeClr val="tx2">
                    <a:lumMod val="50000"/>
                  </a:schemeClr>
                </a:solidFill>
              </a:rPr>
              <a:t>mà</a:t>
            </a:r>
            <a:r>
              <a:rPr lang="en-US" sz="2400" b="0" dirty="0" smtClean="0">
                <a:solidFill>
                  <a:schemeClr val="tx2">
                    <a:lumMod val="50000"/>
                  </a:schemeClr>
                </a:solidFill>
              </a:rPr>
              <a:t> </a:t>
            </a:r>
            <a:r>
              <a:rPr lang="en-US" sz="2400" b="0" dirty="0" err="1" smtClean="0">
                <a:solidFill>
                  <a:schemeClr val="tx2">
                    <a:lumMod val="50000"/>
                  </a:schemeClr>
                </a:solidFill>
              </a:rPr>
              <a:t>cấu</a:t>
            </a:r>
            <a:r>
              <a:rPr lang="en-US" sz="2400" b="0" dirty="0" smtClean="0">
                <a:solidFill>
                  <a:schemeClr val="tx2">
                    <a:lumMod val="50000"/>
                  </a:schemeClr>
                </a:solidFill>
              </a:rPr>
              <a:t> </a:t>
            </a:r>
            <a:r>
              <a:rPr lang="en-US" sz="2400" b="0" dirty="0" err="1" smtClean="0">
                <a:solidFill>
                  <a:schemeClr val="tx2">
                    <a:lumMod val="50000"/>
                  </a:schemeClr>
                </a:solidFill>
              </a:rPr>
              <a:t>trúc</a:t>
            </a:r>
            <a:r>
              <a:rPr lang="en-US" sz="2400" b="0" dirty="0" smtClean="0">
                <a:solidFill>
                  <a:schemeClr val="tx2">
                    <a:lumMod val="50000"/>
                  </a:schemeClr>
                </a:solidFill>
              </a:rPr>
              <a:t> </a:t>
            </a:r>
            <a:r>
              <a:rPr lang="en-US" sz="2400" b="0" dirty="0" err="1" smtClean="0">
                <a:solidFill>
                  <a:schemeClr val="tx2">
                    <a:lumMod val="50000"/>
                  </a:schemeClr>
                </a:solidFill>
              </a:rPr>
              <a:t>đó</a:t>
            </a:r>
            <a:r>
              <a:rPr lang="en-US" sz="2400" b="0" dirty="0" smtClean="0">
                <a:solidFill>
                  <a:schemeClr val="tx2">
                    <a:lumMod val="50000"/>
                  </a:schemeClr>
                </a:solidFill>
              </a:rPr>
              <a:t> </a:t>
            </a:r>
            <a:r>
              <a:rPr lang="en-US" sz="2400" b="0" dirty="0" err="1" smtClean="0">
                <a:solidFill>
                  <a:schemeClr val="tx2">
                    <a:lumMod val="50000"/>
                  </a:schemeClr>
                </a:solidFill>
              </a:rPr>
              <a:t>cung</a:t>
            </a:r>
            <a:r>
              <a:rPr lang="en-US" sz="2400" b="0" dirty="0" smtClean="0">
                <a:solidFill>
                  <a:schemeClr val="tx2">
                    <a:lumMod val="50000"/>
                  </a:schemeClr>
                </a:solidFill>
              </a:rPr>
              <a:t> </a:t>
            </a:r>
            <a:r>
              <a:rPr lang="en-US" sz="2400" b="0" dirty="0" err="1" smtClean="0">
                <a:solidFill>
                  <a:schemeClr val="tx2">
                    <a:lumMod val="50000"/>
                  </a:schemeClr>
                </a:solidFill>
              </a:rPr>
              <a:t>cấp</a:t>
            </a:r>
            <a:r>
              <a:rPr lang="en-US" sz="2400" b="0" dirty="0" smtClean="0">
                <a:solidFill>
                  <a:schemeClr val="tx2">
                    <a:lumMod val="50000"/>
                  </a:schemeClr>
                </a:solidFill>
              </a:rPr>
              <a:t> </a:t>
            </a:r>
            <a:r>
              <a:rPr lang="en-US" sz="2400" dirty="0" err="1" smtClean="0">
                <a:solidFill>
                  <a:schemeClr val="tx2">
                    <a:lumMod val="60000"/>
                    <a:lumOff val="40000"/>
                  </a:schemeClr>
                </a:solidFill>
              </a:rPr>
              <a:t>gắn</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kết</a:t>
            </a:r>
            <a:r>
              <a:rPr lang="en-US" sz="2400" dirty="0" smtClean="0">
                <a:solidFill>
                  <a:schemeClr val="tx2">
                    <a:lumMod val="60000"/>
                    <a:lumOff val="40000"/>
                  </a:schemeClr>
                </a:solidFill>
              </a:rPr>
              <a:t> KN</a:t>
            </a:r>
            <a:r>
              <a:rPr lang="en-US" sz="2400" b="0" dirty="0" smtClean="0">
                <a:solidFill>
                  <a:schemeClr val="tx2">
                    <a:lumMod val="50000"/>
                  </a:schemeClr>
                </a:solidFill>
              </a:rPr>
              <a:t> </a:t>
            </a:r>
            <a:r>
              <a:rPr lang="en-US" sz="2400" b="0" dirty="0" err="1" smtClean="0">
                <a:solidFill>
                  <a:schemeClr val="tx2">
                    <a:lumMod val="50000"/>
                  </a:schemeClr>
                </a:solidFill>
              </a:rPr>
              <a:t>với</a:t>
            </a:r>
            <a:r>
              <a:rPr lang="en-US" sz="2400" b="0" dirty="0" smtClean="0">
                <a:solidFill>
                  <a:schemeClr val="tx2">
                    <a:lumMod val="50000"/>
                  </a:schemeClr>
                </a:solidFill>
              </a:rPr>
              <a:t> </a:t>
            </a:r>
            <a:r>
              <a:rPr lang="en-US" sz="2400" b="0" dirty="0" err="1" smtClean="0">
                <a:solidFill>
                  <a:schemeClr val="tx2">
                    <a:lumMod val="50000"/>
                  </a:schemeClr>
                </a:solidFill>
              </a:rPr>
              <a:t>nhau</a:t>
            </a:r>
            <a:r>
              <a:rPr lang="en-US" sz="2400" b="0" dirty="0" smtClean="0">
                <a:solidFill>
                  <a:schemeClr val="tx2">
                    <a:lumMod val="50000"/>
                  </a:schemeClr>
                </a:solidFill>
              </a:rPr>
              <a:t> </a:t>
            </a:r>
            <a:r>
              <a:rPr lang="en-US" sz="2400" dirty="0" err="1" smtClean="0">
                <a:solidFill>
                  <a:schemeClr val="tx2">
                    <a:lumMod val="60000"/>
                    <a:lumOff val="40000"/>
                  </a:schemeClr>
                </a:solidFill>
              </a:rPr>
              <a:t>thành</a:t>
            </a:r>
            <a:r>
              <a:rPr lang="en-US" sz="2400" dirty="0" smtClean="0">
                <a:solidFill>
                  <a:schemeClr val="tx2">
                    <a:lumMod val="60000"/>
                    <a:lumOff val="40000"/>
                  </a:schemeClr>
                </a:solidFill>
              </a:rPr>
              <a:t> HT</a:t>
            </a:r>
            <a:endParaRPr lang="en-US" sz="2400" i="1" dirty="0">
              <a:solidFill>
                <a:schemeClr val="tx2">
                  <a:lumMod val="60000"/>
                  <a:lumOff val="40000"/>
                </a:schemeClr>
              </a:solidFill>
            </a:endParaRPr>
          </a:p>
        </p:txBody>
      </p:sp>
      <p:sp>
        <p:nvSpPr>
          <p:cNvPr id="10" name="AutoShape 4"/>
          <p:cNvSpPr>
            <a:spLocks noChangeArrowheads="1"/>
          </p:cNvSpPr>
          <p:nvPr/>
        </p:nvSpPr>
        <p:spPr bwMode="gray">
          <a:xfrm>
            <a:off x="1403350" y="3322022"/>
            <a:ext cx="6438900" cy="1249978"/>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endParaRPr lang="en-US" dirty="0"/>
          </a:p>
        </p:txBody>
      </p:sp>
      <p:sp>
        <p:nvSpPr>
          <p:cNvPr id="12" name="AutoShape 4"/>
          <p:cNvSpPr>
            <a:spLocks noChangeArrowheads="1"/>
          </p:cNvSpPr>
          <p:nvPr/>
        </p:nvSpPr>
        <p:spPr bwMode="gray">
          <a:xfrm>
            <a:off x="1409700" y="4876800"/>
            <a:ext cx="6438900" cy="1295400"/>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endParaRPr lang="en-US"/>
          </a:p>
        </p:txBody>
      </p:sp>
      <p:sp>
        <p:nvSpPr>
          <p:cNvPr id="13" name="Text Box 9"/>
          <p:cNvSpPr txBox="1">
            <a:spLocks noChangeArrowheads="1"/>
          </p:cNvSpPr>
          <p:nvPr/>
        </p:nvSpPr>
        <p:spPr bwMode="gray">
          <a:xfrm>
            <a:off x="1727200" y="5109001"/>
            <a:ext cx="5791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2400" b="0" dirty="0" err="1" smtClean="0">
                <a:solidFill>
                  <a:schemeClr val="tx2">
                    <a:lumMod val="50000"/>
                  </a:schemeClr>
                </a:solidFill>
              </a:rPr>
              <a:t>Là</a:t>
            </a:r>
            <a:r>
              <a:rPr lang="en-US" sz="2400" b="0" dirty="0" smtClean="0">
                <a:solidFill>
                  <a:schemeClr val="tx2">
                    <a:lumMod val="50000"/>
                  </a:schemeClr>
                </a:solidFill>
              </a:rPr>
              <a:t> </a:t>
            </a:r>
            <a:r>
              <a:rPr lang="en-US" sz="2400" dirty="0" smtClean="0">
                <a:solidFill>
                  <a:schemeClr val="tx2">
                    <a:lumMod val="60000"/>
                    <a:lumOff val="40000"/>
                  </a:schemeClr>
                </a:solidFill>
              </a:rPr>
              <a:t>CT (</a:t>
            </a:r>
            <a:r>
              <a:rPr lang="en-US" sz="2400" dirty="0" err="1" smtClean="0">
                <a:solidFill>
                  <a:schemeClr val="tx2">
                    <a:lumMod val="60000"/>
                    <a:lumOff val="40000"/>
                  </a:schemeClr>
                </a:solidFill>
              </a:rPr>
              <a:t>modul</a:t>
            </a:r>
            <a:r>
              <a:rPr lang="en-US" sz="2400" dirty="0" smtClean="0">
                <a:solidFill>
                  <a:schemeClr val="tx2">
                    <a:lumMod val="60000"/>
                    <a:lumOff val="40000"/>
                  </a:schemeClr>
                </a:solidFill>
              </a:rPr>
              <a:t>) </a:t>
            </a:r>
            <a:r>
              <a:rPr lang="en-US" sz="2400" b="0" dirty="0" err="1" smtClean="0">
                <a:solidFill>
                  <a:schemeClr val="tx2">
                    <a:lumMod val="50000"/>
                  </a:schemeClr>
                </a:solidFill>
              </a:rPr>
              <a:t>và</a:t>
            </a:r>
            <a:r>
              <a:rPr lang="en-US" sz="2400" b="0" dirty="0" smtClean="0">
                <a:solidFill>
                  <a:schemeClr val="tx2">
                    <a:lumMod val="50000"/>
                  </a:schemeClr>
                </a:solidFill>
              </a:rPr>
              <a:t> </a:t>
            </a:r>
            <a:r>
              <a:rPr lang="en-US" sz="2400" dirty="0" err="1" smtClean="0">
                <a:solidFill>
                  <a:schemeClr val="tx2">
                    <a:lumMod val="60000"/>
                    <a:lumOff val="40000"/>
                  </a:schemeClr>
                </a:solidFill>
              </a:rPr>
              <a:t>cách</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thức</a:t>
            </a:r>
            <a:r>
              <a:rPr lang="en-US" sz="2400" dirty="0" smtClean="0">
                <a:solidFill>
                  <a:schemeClr val="tx2">
                    <a:lumMod val="60000"/>
                    <a:lumOff val="40000"/>
                  </a:schemeClr>
                </a:solidFill>
              </a:rPr>
              <a:t> </a:t>
            </a:r>
            <a:r>
              <a:rPr lang="en-US" sz="2400" b="0" dirty="0" err="1" smtClean="0">
                <a:solidFill>
                  <a:schemeClr val="tx2">
                    <a:lumMod val="50000"/>
                  </a:schemeClr>
                </a:solidFill>
              </a:rPr>
              <a:t>để</a:t>
            </a:r>
            <a:r>
              <a:rPr lang="en-US" sz="2400" b="0" dirty="0" smtClean="0">
                <a:solidFill>
                  <a:schemeClr val="tx2">
                    <a:lumMod val="50000"/>
                  </a:schemeClr>
                </a:solidFill>
              </a:rPr>
              <a:t> </a:t>
            </a:r>
            <a:r>
              <a:rPr lang="en-US" sz="2400" b="0" dirty="0" err="1" smtClean="0">
                <a:solidFill>
                  <a:schemeClr val="tx2">
                    <a:lumMod val="50000"/>
                  </a:schemeClr>
                </a:solidFill>
              </a:rPr>
              <a:t>những</a:t>
            </a:r>
            <a:r>
              <a:rPr lang="en-US" sz="2400" b="0" dirty="0" smtClean="0">
                <a:solidFill>
                  <a:schemeClr val="tx2">
                    <a:lumMod val="50000"/>
                  </a:schemeClr>
                </a:solidFill>
              </a:rPr>
              <a:t> TP </a:t>
            </a:r>
            <a:r>
              <a:rPr lang="en-US" sz="2400" b="0" dirty="0" err="1" smtClean="0">
                <a:solidFill>
                  <a:schemeClr val="tx2">
                    <a:lumMod val="50000"/>
                  </a:schemeClr>
                </a:solidFill>
              </a:rPr>
              <a:t>này</a:t>
            </a:r>
            <a:r>
              <a:rPr lang="en-US" sz="2400" b="0" dirty="0" smtClean="0">
                <a:solidFill>
                  <a:schemeClr val="tx2">
                    <a:lumMod val="50000"/>
                  </a:schemeClr>
                </a:solidFill>
              </a:rPr>
              <a:t> </a:t>
            </a:r>
            <a:r>
              <a:rPr lang="en-US" sz="2400" dirty="0" err="1" smtClean="0">
                <a:solidFill>
                  <a:schemeClr val="tx2">
                    <a:lumMod val="60000"/>
                    <a:lumOff val="40000"/>
                  </a:schemeClr>
                </a:solidFill>
              </a:rPr>
              <a:t>tương</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tác</a:t>
            </a:r>
            <a:r>
              <a:rPr lang="en-US" sz="2400" b="0" dirty="0" smtClean="0">
                <a:solidFill>
                  <a:schemeClr val="tx2">
                    <a:lumMod val="50000"/>
                  </a:schemeClr>
                </a:solidFill>
              </a:rPr>
              <a:t> </a:t>
            </a:r>
            <a:r>
              <a:rPr lang="en-US" sz="2400" b="0" dirty="0" err="1" smtClean="0">
                <a:solidFill>
                  <a:schemeClr val="tx2">
                    <a:lumMod val="50000"/>
                  </a:schemeClr>
                </a:solidFill>
              </a:rPr>
              <a:t>với</a:t>
            </a:r>
            <a:r>
              <a:rPr lang="en-US" sz="2400" b="0" dirty="0" smtClean="0">
                <a:solidFill>
                  <a:schemeClr val="tx2">
                    <a:lumMod val="50000"/>
                  </a:schemeClr>
                </a:solidFill>
              </a:rPr>
              <a:t> </a:t>
            </a:r>
            <a:r>
              <a:rPr lang="en-US" sz="2400" b="0" dirty="0" err="1" smtClean="0">
                <a:solidFill>
                  <a:schemeClr val="tx2">
                    <a:lumMod val="50000"/>
                  </a:schemeClr>
                </a:solidFill>
              </a:rPr>
              <a:t>nhau</a:t>
            </a:r>
            <a:endParaRPr lang="en-US" sz="2400" b="0" i="1" dirty="0">
              <a:solidFill>
                <a:schemeClr val="tx2">
                  <a:lumMod val="50000"/>
                </a:schemeClr>
              </a:solidFill>
            </a:endParaRPr>
          </a:p>
        </p:txBody>
      </p:sp>
      <p:sp>
        <p:nvSpPr>
          <p:cNvPr id="14" name="Text Box 9"/>
          <p:cNvSpPr txBox="1">
            <a:spLocks noChangeArrowheads="1"/>
          </p:cNvSpPr>
          <p:nvPr/>
        </p:nvSpPr>
        <p:spPr bwMode="gray">
          <a:xfrm>
            <a:off x="1746250" y="3716178"/>
            <a:ext cx="5861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2400" b="0" dirty="0" err="1" smtClean="0">
                <a:solidFill>
                  <a:schemeClr val="tx2">
                    <a:lumMod val="50000"/>
                  </a:schemeClr>
                </a:solidFill>
              </a:rPr>
              <a:t>Là</a:t>
            </a:r>
            <a:r>
              <a:rPr lang="en-US" sz="2400" b="0" dirty="0" smtClean="0">
                <a:solidFill>
                  <a:schemeClr val="tx2">
                    <a:lumMod val="50000"/>
                  </a:schemeClr>
                </a:solidFill>
              </a:rPr>
              <a:t> </a:t>
            </a:r>
            <a:r>
              <a:rPr lang="en-US" sz="2400" dirty="0" err="1" smtClean="0">
                <a:solidFill>
                  <a:schemeClr val="tx2">
                    <a:lumMod val="60000"/>
                    <a:lumOff val="40000"/>
                  </a:schemeClr>
                </a:solidFill>
              </a:rPr>
              <a:t>cấu</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trúc</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phân</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cấp</a:t>
            </a:r>
            <a:r>
              <a:rPr lang="en-US" sz="2400" dirty="0" smtClean="0">
                <a:solidFill>
                  <a:schemeClr val="tx2">
                    <a:lumMod val="60000"/>
                    <a:lumOff val="40000"/>
                  </a:schemeClr>
                </a:solidFill>
              </a:rPr>
              <a:t> </a:t>
            </a:r>
            <a:r>
              <a:rPr lang="en-US" sz="2400" b="0" dirty="0" err="1" smtClean="0">
                <a:solidFill>
                  <a:schemeClr val="tx2">
                    <a:lumMod val="50000"/>
                  </a:schemeClr>
                </a:solidFill>
              </a:rPr>
              <a:t>của</a:t>
            </a:r>
            <a:r>
              <a:rPr lang="en-US" sz="2400" b="0" dirty="0" smtClean="0">
                <a:solidFill>
                  <a:schemeClr val="tx2">
                    <a:lumMod val="50000"/>
                  </a:schemeClr>
                </a:solidFill>
              </a:rPr>
              <a:t> </a:t>
            </a:r>
            <a:r>
              <a:rPr lang="en-US" sz="2400" b="0" dirty="0" err="1" smtClean="0">
                <a:solidFill>
                  <a:schemeClr val="tx2">
                    <a:lumMod val="50000"/>
                  </a:schemeClr>
                </a:solidFill>
              </a:rPr>
              <a:t>các</a:t>
            </a:r>
            <a:r>
              <a:rPr lang="en-US" sz="2400" b="0" dirty="0" smtClean="0">
                <a:solidFill>
                  <a:schemeClr val="tx2">
                    <a:lumMod val="50000"/>
                  </a:schemeClr>
                </a:solidFill>
              </a:rPr>
              <a:t> TP</a:t>
            </a:r>
            <a:endParaRPr lang="en-US" sz="2400" b="0" i="1" dirty="0">
              <a:solidFill>
                <a:schemeClr val="tx2">
                  <a:lumMod val="50000"/>
                </a:schemeClr>
              </a:solidFill>
            </a:endParaRPr>
          </a:p>
        </p:txBody>
      </p:sp>
    </p:spTree>
    <p:extLst>
      <p:ext uri="{BB962C8B-B14F-4D97-AF65-F5344CB8AC3E}">
        <p14:creationId xmlns:p14="http://schemas.microsoft.com/office/powerpoint/2010/main" val="237332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2"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292008" cy="563563"/>
          </a:xfrm>
        </p:spPr>
        <p:txBody>
          <a:bodyPr/>
          <a:lstStyle/>
          <a:p>
            <a:r>
              <a:rPr lang="en-US" sz="4000" dirty="0" smtClean="0">
                <a:solidFill>
                  <a:schemeClr val="bg2">
                    <a:lumMod val="20000"/>
                    <a:lumOff val="80000"/>
                  </a:schemeClr>
                </a:solidFill>
                <a:latin typeface="Arial" panose="020B0604020202020204" pitchFamily="34" charset="0"/>
                <a:cs typeface="Arial" panose="020B0604020202020204" pitchFamily="34" charset="0"/>
              </a:rPr>
              <a:t>THÀNH VIÊN THỰC HIỆN</a:t>
            </a:r>
            <a:endParaRPr lang="en-US" sz="40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52600" y="1524000"/>
            <a:ext cx="5867400" cy="4800600"/>
          </a:xfrm>
        </p:spPr>
        <p:txBody>
          <a:bodyPr/>
          <a:lstStyle/>
          <a:p>
            <a:pPr>
              <a:buNone/>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sz="3200" smtClean="0">
                <a:latin typeface="Arial" pitchFamily="34" charset="0"/>
                <a:cs typeface="Arial" pitchFamily="34" charset="0"/>
              </a:rPr>
              <a:t>Vũ Minh Thành</a:t>
            </a:r>
          </a:p>
          <a:p>
            <a:pPr marL="514350" indent="-514350">
              <a:buFont typeface="+mj-lt"/>
              <a:buAutoNum type="arabicPeriod"/>
            </a:pPr>
            <a:r>
              <a:rPr lang="en-US" sz="3200" smtClean="0">
                <a:latin typeface="Arial" pitchFamily="34" charset="0"/>
                <a:cs typeface="Arial" pitchFamily="34" charset="0"/>
              </a:rPr>
              <a:t>Lê Văn Thuận </a:t>
            </a:r>
          </a:p>
          <a:p>
            <a:pPr marL="514350" indent="-514350">
              <a:buFont typeface="+mj-lt"/>
              <a:buAutoNum type="arabicPeriod"/>
            </a:pPr>
            <a:r>
              <a:rPr lang="en-US" sz="3200" smtClean="0">
                <a:latin typeface="Arial" pitchFamily="34" charset="0"/>
                <a:cs typeface="Arial" pitchFamily="34" charset="0"/>
              </a:rPr>
              <a:t>Chu Văn Quyết</a:t>
            </a:r>
            <a:endParaRPr lang="en-US" sz="3200" dirty="0" smtClean="0">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US" dirty="0" smtClean="0">
                <a:solidFill>
                  <a:srgbClr val="335338"/>
                </a:solidFill>
              </a:rPr>
              <a:t>2/21</a:t>
            </a:r>
            <a:endParaRPr lang="en-US" dirty="0">
              <a:solidFill>
                <a:srgbClr val="335338"/>
              </a:solidFill>
            </a:endParaRPr>
          </a:p>
        </p:txBody>
      </p:sp>
    </p:spTree>
    <p:extLst>
      <p:ext uri="{BB962C8B-B14F-4D97-AF65-F5344CB8AC3E}">
        <p14:creationId xmlns:p14="http://schemas.microsoft.com/office/powerpoint/2010/main" val="811188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16" y="0"/>
            <a:ext cx="7848600" cy="927428"/>
          </a:xfrm>
        </p:spPr>
        <p:txBody>
          <a:bodyPr>
            <a:noAutofit/>
          </a:bodyPr>
          <a:lstStyle/>
          <a:p>
            <a:r>
              <a:rPr lang="en-US" sz="4000" dirty="0" smtClean="0">
                <a:latin typeface="Arial" panose="020B0604020202020204" pitchFamily="34" charset="0"/>
                <a:cs typeface="Arial" panose="020B0604020202020204" pitchFamily="34" charset="0"/>
              </a:rPr>
              <a:t>     III. CÔNG NGHỆ PHẦN MỀM</a:t>
            </a:r>
            <a:endParaRPr lang="en-US" sz="4000" dirty="0"/>
          </a:p>
        </p:txBody>
      </p:sp>
      <p:sp>
        <p:nvSpPr>
          <p:cNvPr id="7" name="TextBox 6"/>
          <p:cNvSpPr txBox="1"/>
          <p:nvPr/>
        </p:nvSpPr>
        <p:spPr>
          <a:xfrm>
            <a:off x="1066800" y="990600"/>
            <a:ext cx="5486400" cy="523220"/>
          </a:xfrm>
          <a:prstGeom prst="rect">
            <a:avLst/>
          </a:prstGeom>
          <a:noFill/>
        </p:spPr>
        <p:txBody>
          <a:bodyPr wrap="square" rtlCol="0">
            <a:spAutoFit/>
          </a:bodyPr>
          <a:lstStyle/>
          <a:p>
            <a:r>
              <a:rPr lang="en-US" sz="2800" b="1" dirty="0">
                <a:latin typeface="Arial" pitchFamily="34" charset="0"/>
                <a:cs typeface="Arial" pitchFamily="34" charset="0"/>
              </a:rPr>
              <a:t>1</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Khái</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niệm</a:t>
            </a:r>
            <a:endParaRPr lang="en-US" sz="2800" b="1"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dirty="0" smtClean="0">
                <a:solidFill>
                  <a:srgbClr val="335338"/>
                </a:solidFill>
              </a:rPr>
              <a:t>17/21</a:t>
            </a:r>
            <a:endParaRPr lang="en-US" dirty="0">
              <a:solidFill>
                <a:srgbClr val="335338"/>
              </a:solidFill>
            </a:endParaRPr>
          </a:p>
        </p:txBody>
      </p:sp>
      <p:sp>
        <p:nvSpPr>
          <p:cNvPr id="18" name="Oval 7"/>
          <p:cNvSpPr/>
          <p:nvPr/>
        </p:nvSpPr>
        <p:spPr>
          <a:xfrm rot="18960409">
            <a:off x="713048" y="2250281"/>
            <a:ext cx="2305050" cy="233363"/>
          </a:xfrm>
          <a:custGeom>
            <a:avLst/>
            <a:gdLst>
              <a:gd name="connsiteX0" fmla="*/ 0 w 2315903"/>
              <a:gd name="connsiteY0" fmla="*/ 104091 h 208182"/>
              <a:gd name="connsiteX1" fmla="*/ 1157952 w 2315903"/>
              <a:gd name="connsiteY1" fmla="*/ 0 h 208182"/>
              <a:gd name="connsiteX2" fmla="*/ 2315904 w 2315903"/>
              <a:gd name="connsiteY2" fmla="*/ 104091 h 208182"/>
              <a:gd name="connsiteX3" fmla="*/ 1157952 w 2315903"/>
              <a:gd name="connsiteY3" fmla="*/ 208182 h 208182"/>
              <a:gd name="connsiteX4" fmla="*/ 0 w 2315903"/>
              <a:gd name="connsiteY4" fmla="*/ 104091 h 208182"/>
              <a:gd name="connsiteX0" fmla="*/ 0 w 2306379"/>
              <a:gd name="connsiteY0" fmla="*/ 106474 h 208186"/>
              <a:gd name="connsiteX1" fmla="*/ 1148427 w 2306379"/>
              <a:gd name="connsiteY1" fmla="*/ 2 h 208186"/>
              <a:gd name="connsiteX2" fmla="*/ 2306379 w 2306379"/>
              <a:gd name="connsiteY2" fmla="*/ 104093 h 208186"/>
              <a:gd name="connsiteX3" fmla="*/ 1148427 w 2306379"/>
              <a:gd name="connsiteY3" fmla="*/ 208184 h 208186"/>
              <a:gd name="connsiteX4" fmla="*/ 0 w 2306379"/>
              <a:gd name="connsiteY4" fmla="*/ 106474 h 208186"/>
              <a:gd name="connsiteX0" fmla="*/ 5 w 2306384"/>
              <a:gd name="connsiteY0" fmla="*/ 109990 h 216865"/>
              <a:gd name="connsiteX1" fmla="*/ 1148432 w 2306384"/>
              <a:gd name="connsiteY1" fmla="*/ 3518 h 216865"/>
              <a:gd name="connsiteX2" fmla="*/ 2306384 w 2306384"/>
              <a:gd name="connsiteY2" fmla="*/ 107609 h 216865"/>
              <a:gd name="connsiteX3" fmla="*/ 1148432 w 2306384"/>
              <a:gd name="connsiteY3" fmla="*/ 211700 h 216865"/>
              <a:gd name="connsiteX4" fmla="*/ 5 w 2306384"/>
              <a:gd name="connsiteY4" fmla="*/ 109990 h 216865"/>
              <a:gd name="connsiteX0" fmla="*/ 5 w 2306389"/>
              <a:gd name="connsiteY0" fmla="*/ 109990 h 216865"/>
              <a:gd name="connsiteX1" fmla="*/ 1148432 w 2306389"/>
              <a:gd name="connsiteY1" fmla="*/ 3518 h 216865"/>
              <a:gd name="connsiteX2" fmla="*/ 2306384 w 2306389"/>
              <a:gd name="connsiteY2" fmla="*/ 107609 h 216865"/>
              <a:gd name="connsiteX3" fmla="*/ 1148432 w 2306389"/>
              <a:gd name="connsiteY3" fmla="*/ 211700 h 216865"/>
              <a:gd name="connsiteX4" fmla="*/ 5 w 2306389"/>
              <a:gd name="connsiteY4" fmla="*/ 109990 h 216865"/>
              <a:gd name="connsiteX0" fmla="*/ 1 w 2306385"/>
              <a:gd name="connsiteY0" fmla="*/ 106475 h 231999"/>
              <a:gd name="connsiteX1" fmla="*/ 1148428 w 2306385"/>
              <a:gd name="connsiteY1" fmla="*/ 3 h 231999"/>
              <a:gd name="connsiteX2" fmla="*/ 2306380 w 2306385"/>
              <a:gd name="connsiteY2" fmla="*/ 104094 h 231999"/>
              <a:gd name="connsiteX3" fmla="*/ 1143665 w 2306385"/>
              <a:gd name="connsiteY3" fmla="*/ 231998 h 231999"/>
              <a:gd name="connsiteX4" fmla="*/ 1 w 2306385"/>
              <a:gd name="connsiteY4" fmla="*/ 106475 h 231999"/>
              <a:gd name="connsiteX0" fmla="*/ 1 w 2306385"/>
              <a:gd name="connsiteY0" fmla="*/ 106475 h 231999"/>
              <a:gd name="connsiteX1" fmla="*/ 1148428 w 2306385"/>
              <a:gd name="connsiteY1" fmla="*/ 3 h 231999"/>
              <a:gd name="connsiteX2" fmla="*/ 2306380 w 2306385"/>
              <a:gd name="connsiteY2" fmla="*/ 104094 h 231999"/>
              <a:gd name="connsiteX3" fmla="*/ 1143665 w 2306385"/>
              <a:gd name="connsiteY3" fmla="*/ 231998 h 231999"/>
              <a:gd name="connsiteX4" fmla="*/ 1 w 2306385"/>
              <a:gd name="connsiteY4" fmla="*/ 106475 h 231999"/>
              <a:gd name="connsiteX0" fmla="*/ 2 w 2306386"/>
              <a:gd name="connsiteY0" fmla="*/ 108617 h 234353"/>
              <a:gd name="connsiteX1" fmla="*/ 1148429 w 2306386"/>
              <a:gd name="connsiteY1" fmla="*/ 2145 h 234353"/>
              <a:gd name="connsiteX2" fmla="*/ 2306381 w 2306386"/>
              <a:gd name="connsiteY2" fmla="*/ 106236 h 234353"/>
              <a:gd name="connsiteX3" fmla="*/ 1143666 w 2306386"/>
              <a:gd name="connsiteY3" fmla="*/ 234140 h 234353"/>
              <a:gd name="connsiteX4" fmla="*/ 2 w 2306386"/>
              <a:gd name="connsiteY4" fmla="*/ 108617 h 234353"/>
              <a:gd name="connsiteX0" fmla="*/ 2 w 2306381"/>
              <a:gd name="connsiteY0" fmla="*/ 108617 h 234353"/>
              <a:gd name="connsiteX1" fmla="*/ 1148429 w 2306381"/>
              <a:gd name="connsiteY1" fmla="*/ 2145 h 234353"/>
              <a:gd name="connsiteX2" fmla="*/ 2306381 w 2306381"/>
              <a:gd name="connsiteY2" fmla="*/ 106236 h 234353"/>
              <a:gd name="connsiteX3" fmla="*/ 1143666 w 2306381"/>
              <a:gd name="connsiteY3" fmla="*/ 234140 h 234353"/>
              <a:gd name="connsiteX4" fmla="*/ 2 w 2306381"/>
              <a:gd name="connsiteY4" fmla="*/ 108617 h 234353"/>
              <a:gd name="connsiteX0" fmla="*/ 2 w 2306381"/>
              <a:gd name="connsiteY0" fmla="*/ 108617 h 234353"/>
              <a:gd name="connsiteX1" fmla="*/ 1148429 w 2306381"/>
              <a:gd name="connsiteY1" fmla="*/ 2145 h 234353"/>
              <a:gd name="connsiteX2" fmla="*/ 2306381 w 2306381"/>
              <a:gd name="connsiteY2" fmla="*/ 106236 h 234353"/>
              <a:gd name="connsiteX3" fmla="*/ 1143666 w 2306381"/>
              <a:gd name="connsiteY3" fmla="*/ 234140 h 234353"/>
              <a:gd name="connsiteX4" fmla="*/ 2 w 2306381"/>
              <a:gd name="connsiteY4" fmla="*/ 108617 h 234353"/>
              <a:gd name="connsiteX0" fmla="*/ 2 w 2306381"/>
              <a:gd name="connsiteY0" fmla="*/ 108617 h 234353"/>
              <a:gd name="connsiteX1" fmla="*/ 1148429 w 2306381"/>
              <a:gd name="connsiteY1" fmla="*/ 2145 h 234353"/>
              <a:gd name="connsiteX2" fmla="*/ 2306381 w 2306381"/>
              <a:gd name="connsiteY2" fmla="*/ 106236 h 234353"/>
              <a:gd name="connsiteX3" fmla="*/ 1143666 w 2306381"/>
              <a:gd name="connsiteY3" fmla="*/ 234140 h 234353"/>
              <a:gd name="connsiteX4" fmla="*/ 2 w 2306381"/>
              <a:gd name="connsiteY4" fmla="*/ 108617 h 23435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3409"/>
              <a:gd name="connsiteX1" fmla="*/ 1148427 w 2306379"/>
              <a:gd name="connsiteY1" fmla="*/ 5 h 233409"/>
              <a:gd name="connsiteX2" fmla="*/ 2306379 w 2306379"/>
              <a:gd name="connsiteY2" fmla="*/ 104096 h 233409"/>
              <a:gd name="connsiteX3" fmla="*/ 1143664 w 2306379"/>
              <a:gd name="connsiteY3" fmla="*/ 232000 h 233409"/>
              <a:gd name="connsiteX4" fmla="*/ 0 w 2306379"/>
              <a:gd name="connsiteY4" fmla="*/ 106477 h 233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379" h="233409">
                <a:moveTo>
                  <a:pt x="0" y="106477"/>
                </a:moveTo>
                <a:cubicBezTo>
                  <a:pt x="57944" y="29711"/>
                  <a:pt x="764031" y="402"/>
                  <a:pt x="1148427" y="5"/>
                </a:cubicBezTo>
                <a:cubicBezTo>
                  <a:pt x="1532823" y="-392"/>
                  <a:pt x="2225417" y="22795"/>
                  <a:pt x="2306379" y="104096"/>
                </a:cubicBezTo>
                <a:cubicBezTo>
                  <a:pt x="2303997" y="230639"/>
                  <a:pt x="1528060" y="231603"/>
                  <a:pt x="1143664" y="232000"/>
                </a:cubicBezTo>
                <a:cubicBezTo>
                  <a:pt x="759268" y="232397"/>
                  <a:pt x="3968" y="254681"/>
                  <a:pt x="0" y="106477"/>
                </a:cubicBezTo>
                <a:close/>
              </a:path>
            </a:pathLst>
          </a:cu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19" name="Rounded Rectangle 18"/>
          <p:cNvSpPr/>
          <p:nvPr/>
        </p:nvSpPr>
        <p:spPr>
          <a:xfrm>
            <a:off x="1375034" y="1862931"/>
            <a:ext cx="7235565" cy="2070100"/>
          </a:xfrm>
          <a:prstGeom prst="roundRect">
            <a:avLst>
              <a:gd name="adj" fmla="val 746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20" name="Freeform 19"/>
          <p:cNvSpPr/>
          <p:nvPr/>
        </p:nvSpPr>
        <p:spPr>
          <a:xfrm rot="18960409">
            <a:off x="865448" y="2264569"/>
            <a:ext cx="2338387" cy="566737"/>
          </a:xfrm>
          <a:custGeom>
            <a:avLst/>
            <a:gdLst>
              <a:gd name="connsiteX0" fmla="*/ 50800 w 2178050"/>
              <a:gd name="connsiteY0" fmla="*/ 0 h 482600"/>
              <a:gd name="connsiteX1" fmla="*/ 98425 w 2178050"/>
              <a:gd name="connsiteY1" fmla="*/ 88900 h 482600"/>
              <a:gd name="connsiteX2" fmla="*/ 2105025 w 2178050"/>
              <a:gd name="connsiteY2" fmla="*/ 63500 h 482600"/>
              <a:gd name="connsiteX3" fmla="*/ 2139950 w 2178050"/>
              <a:gd name="connsiteY3" fmla="*/ 12700 h 482600"/>
              <a:gd name="connsiteX4" fmla="*/ 2178050 w 2178050"/>
              <a:gd name="connsiteY4" fmla="*/ 63500 h 482600"/>
              <a:gd name="connsiteX5" fmla="*/ 2178050 w 2178050"/>
              <a:gd name="connsiteY5" fmla="*/ 409575 h 482600"/>
              <a:gd name="connsiteX6" fmla="*/ 2070100 w 2178050"/>
              <a:gd name="connsiteY6" fmla="*/ 473075 h 482600"/>
              <a:gd name="connsiteX7" fmla="*/ 114300 w 2178050"/>
              <a:gd name="connsiteY7" fmla="*/ 482600 h 482600"/>
              <a:gd name="connsiteX8" fmla="*/ 0 w 2178050"/>
              <a:gd name="connsiteY8" fmla="*/ 428625 h 482600"/>
              <a:gd name="connsiteX9" fmla="*/ 0 w 2178050"/>
              <a:gd name="connsiteY9" fmla="*/ 76200 h 482600"/>
              <a:gd name="connsiteX10" fmla="*/ 50800 w 2178050"/>
              <a:gd name="connsiteY10" fmla="*/ 0 h 482600"/>
              <a:gd name="connsiteX0" fmla="*/ 50800 w 2178050"/>
              <a:gd name="connsiteY0" fmla="*/ 382 h 482982"/>
              <a:gd name="connsiteX1" fmla="*/ 98425 w 2178050"/>
              <a:gd name="connsiteY1" fmla="*/ 89282 h 482982"/>
              <a:gd name="connsiteX2" fmla="*/ 2105025 w 2178050"/>
              <a:gd name="connsiteY2" fmla="*/ 63882 h 482982"/>
              <a:gd name="connsiteX3" fmla="*/ 2139950 w 2178050"/>
              <a:gd name="connsiteY3" fmla="*/ 13082 h 482982"/>
              <a:gd name="connsiteX4" fmla="*/ 2178050 w 2178050"/>
              <a:gd name="connsiteY4" fmla="*/ 63882 h 482982"/>
              <a:gd name="connsiteX5" fmla="*/ 2178050 w 2178050"/>
              <a:gd name="connsiteY5" fmla="*/ 409957 h 482982"/>
              <a:gd name="connsiteX6" fmla="*/ 2070100 w 2178050"/>
              <a:gd name="connsiteY6" fmla="*/ 473457 h 482982"/>
              <a:gd name="connsiteX7" fmla="*/ 114300 w 2178050"/>
              <a:gd name="connsiteY7" fmla="*/ 482982 h 482982"/>
              <a:gd name="connsiteX8" fmla="*/ 0 w 2178050"/>
              <a:gd name="connsiteY8" fmla="*/ 429007 h 482982"/>
              <a:gd name="connsiteX9" fmla="*/ 0 w 2178050"/>
              <a:gd name="connsiteY9" fmla="*/ 76582 h 482982"/>
              <a:gd name="connsiteX10" fmla="*/ 50800 w 2178050"/>
              <a:gd name="connsiteY10" fmla="*/ 382 h 482982"/>
              <a:gd name="connsiteX0" fmla="*/ 52928 w 2180178"/>
              <a:gd name="connsiteY0" fmla="*/ 414 h 483014"/>
              <a:gd name="connsiteX1" fmla="*/ 100553 w 2180178"/>
              <a:gd name="connsiteY1" fmla="*/ 89314 h 483014"/>
              <a:gd name="connsiteX2" fmla="*/ 2107153 w 2180178"/>
              <a:gd name="connsiteY2" fmla="*/ 63914 h 483014"/>
              <a:gd name="connsiteX3" fmla="*/ 2142078 w 2180178"/>
              <a:gd name="connsiteY3" fmla="*/ 13114 h 483014"/>
              <a:gd name="connsiteX4" fmla="*/ 2180178 w 2180178"/>
              <a:gd name="connsiteY4" fmla="*/ 63914 h 483014"/>
              <a:gd name="connsiteX5" fmla="*/ 2180178 w 2180178"/>
              <a:gd name="connsiteY5" fmla="*/ 409989 h 483014"/>
              <a:gd name="connsiteX6" fmla="*/ 2072228 w 2180178"/>
              <a:gd name="connsiteY6" fmla="*/ 473489 h 483014"/>
              <a:gd name="connsiteX7" fmla="*/ 116428 w 2180178"/>
              <a:gd name="connsiteY7" fmla="*/ 483014 h 483014"/>
              <a:gd name="connsiteX8" fmla="*/ 2128 w 2180178"/>
              <a:gd name="connsiteY8" fmla="*/ 429039 h 483014"/>
              <a:gd name="connsiteX9" fmla="*/ 2128 w 2180178"/>
              <a:gd name="connsiteY9" fmla="*/ 76614 h 483014"/>
              <a:gd name="connsiteX10" fmla="*/ 52928 w 2180178"/>
              <a:gd name="connsiteY10" fmla="*/ 414 h 483014"/>
              <a:gd name="connsiteX0" fmla="*/ 52928 w 2180178"/>
              <a:gd name="connsiteY0" fmla="*/ 414 h 483014"/>
              <a:gd name="connsiteX1" fmla="*/ 100553 w 2180178"/>
              <a:gd name="connsiteY1" fmla="*/ 89314 h 483014"/>
              <a:gd name="connsiteX2" fmla="*/ 2107153 w 2180178"/>
              <a:gd name="connsiteY2" fmla="*/ 63914 h 483014"/>
              <a:gd name="connsiteX3" fmla="*/ 2142078 w 2180178"/>
              <a:gd name="connsiteY3" fmla="*/ 13114 h 483014"/>
              <a:gd name="connsiteX4" fmla="*/ 2180178 w 2180178"/>
              <a:gd name="connsiteY4" fmla="*/ 63914 h 483014"/>
              <a:gd name="connsiteX5" fmla="*/ 2180178 w 2180178"/>
              <a:gd name="connsiteY5" fmla="*/ 409989 h 483014"/>
              <a:gd name="connsiteX6" fmla="*/ 2072228 w 2180178"/>
              <a:gd name="connsiteY6" fmla="*/ 473489 h 483014"/>
              <a:gd name="connsiteX7" fmla="*/ 116428 w 2180178"/>
              <a:gd name="connsiteY7" fmla="*/ 483014 h 483014"/>
              <a:gd name="connsiteX8" fmla="*/ 2128 w 2180178"/>
              <a:gd name="connsiteY8" fmla="*/ 429039 h 483014"/>
              <a:gd name="connsiteX9" fmla="*/ 2128 w 2180178"/>
              <a:gd name="connsiteY9" fmla="*/ 76614 h 483014"/>
              <a:gd name="connsiteX10" fmla="*/ 52928 w 2180178"/>
              <a:gd name="connsiteY10" fmla="*/ 414 h 483014"/>
              <a:gd name="connsiteX0" fmla="*/ 52928 w 2180178"/>
              <a:gd name="connsiteY0" fmla="*/ 414 h 483014"/>
              <a:gd name="connsiteX1" fmla="*/ 100553 w 2180178"/>
              <a:gd name="connsiteY1" fmla="*/ 89314 h 483014"/>
              <a:gd name="connsiteX2" fmla="*/ 2107153 w 2180178"/>
              <a:gd name="connsiteY2" fmla="*/ 63914 h 483014"/>
              <a:gd name="connsiteX3" fmla="*/ 2142078 w 2180178"/>
              <a:gd name="connsiteY3" fmla="*/ 13114 h 483014"/>
              <a:gd name="connsiteX4" fmla="*/ 2180178 w 2180178"/>
              <a:gd name="connsiteY4" fmla="*/ 63914 h 483014"/>
              <a:gd name="connsiteX5" fmla="*/ 2180178 w 2180178"/>
              <a:gd name="connsiteY5" fmla="*/ 409989 h 483014"/>
              <a:gd name="connsiteX6" fmla="*/ 2072228 w 2180178"/>
              <a:gd name="connsiteY6" fmla="*/ 473489 h 483014"/>
              <a:gd name="connsiteX7" fmla="*/ 116428 w 2180178"/>
              <a:gd name="connsiteY7" fmla="*/ 483014 h 483014"/>
              <a:gd name="connsiteX8" fmla="*/ 2128 w 2180178"/>
              <a:gd name="connsiteY8" fmla="*/ 429039 h 483014"/>
              <a:gd name="connsiteX9" fmla="*/ 2128 w 2180178"/>
              <a:gd name="connsiteY9" fmla="*/ 76614 h 483014"/>
              <a:gd name="connsiteX10" fmla="*/ 52928 w 2180178"/>
              <a:gd name="connsiteY10" fmla="*/ 414 h 483014"/>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352"/>
              <a:gd name="connsiteY0" fmla="*/ 0 h 482600"/>
              <a:gd name="connsiteX1" fmla="*/ 99537 w 2179352"/>
              <a:gd name="connsiteY1" fmla="*/ 88900 h 482600"/>
              <a:gd name="connsiteX2" fmla="*/ 2106137 w 2179352"/>
              <a:gd name="connsiteY2" fmla="*/ 63500 h 482600"/>
              <a:gd name="connsiteX3" fmla="*/ 2141062 w 2179352"/>
              <a:gd name="connsiteY3" fmla="*/ 12700 h 482600"/>
              <a:gd name="connsiteX4" fmla="*/ 2179162 w 2179352"/>
              <a:gd name="connsiteY4" fmla="*/ 63500 h 482600"/>
              <a:gd name="connsiteX5" fmla="*/ 2179162 w 2179352"/>
              <a:gd name="connsiteY5" fmla="*/ 409575 h 482600"/>
              <a:gd name="connsiteX6" fmla="*/ 2071212 w 2179352"/>
              <a:gd name="connsiteY6" fmla="*/ 473075 h 482600"/>
              <a:gd name="connsiteX7" fmla="*/ 115412 w 2179352"/>
              <a:gd name="connsiteY7" fmla="*/ 482600 h 482600"/>
              <a:gd name="connsiteX8" fmla="*/ 1112 w 2179352"/>
              <a:gd name="connsiteY8" fmla="*/ 428625 h 482600"/>
              <a:gd name="connsiteX9" fmla="*/ 1112 w 2179352"/>
              <a:gd name="connsiteY9" fmla="*/ 76200 h 482600"/>
              <a:gd name="connsiteX10" fmla="*/ 51912 w 2179352"/>
              <a:gd name="connsiteY10" fmla="*/ 0 h 482600"/>
              <a:gd name="connsiteX0" fmla="*/ 51912 w 2179384"/>
              <a:gd name="connsiteY0" fmla="*/ 0 h 482600"/>
              <a:gd name="connsiteX1" fmla="*/ 99537 w 2179384"/>
              <a:gd name="connsiteY1" fmla="*/ 88900 h 482600"/>
              <a:gd name="connsiteX2" fmla="*/ 2106137 w 2179384"/>
              <a:gd name="connsiteY2" fmla="*/ 63500 h 482600"/>
              <a:gd name="connsiteX3" fmla="*/ 2141062 w 2179384"/>
              <a:gd name="connsiteY3" fmla="*/ 12700 h 482600"/>
              <a:gd name="connsiteX4" fmla="*/ 2179162 w 2179384"/>
              <a:gd name="connsiteY4" fmla="*/ 63500 h 482600"/>
              <a:gd name="connsiteX5" fmla="*/ 2179162 w 2179384"/>
              <a:gd name="connsiteY5" fmla="*/ 409575 h 482600"/>
              <a:gd name="connsiteX6" fmla="*/ 2071212 w 2179384"/>
              <a:gd name="connsiteY6" fmla="*/ 473075 h 482600"/>
              <a:gd name="connsiteX7" fmla="*/ 115412 w 2179384"/>
              <a:gd name="connsiteY7" fmla="*/ 482600 h 482600"/>
              <a:gd name="connsiteX8" fmla="*/ 1112 w 2179384"/>
              <a:gd name="connsiteY8" fmla="*/ 428625 h 482600"/>
              <a:gd name="connsiteX9" fmla="*/ 1112 w 2179384"/>
              <a:gd name="connsiteY9" fmla="*/ 76200 h 482600"/>
              <a:gd name="connsiteX10" fmla="*/ 51912 w 2179384"/>
              <a:gd name="connsiteY10" fmla="*/ 0 h 482600"/>
              <a:gd name="connsiteX0" fmla="*/ 51912 w 2179384"/>
              <a:gd name="connsiteY0" fmla="*/ 0 h 509163"/>
              <a:gd name="connsiteX1" fmla="*/ 99537 w 2179384"/>
              <a:gd name="connsiteY1" fmla="*/ 88900 h 509163"/>
              <a:gd name="connsiteX2" fmla="*/ 2106137 w 2179384"/>
              <a:gd name="connsiteY2" fmla="*/ 63500 h 509163"/>
              <a:gd name="connsiteX3" fmla="*/ 2141062 w 2179384"/>
              <a:gd name="connsiteY3" fmla="*/ 12700 h 509163"/>
              <a:gd name="connsiteX4" fmla="*/ 2179162 w 2179384"/>
              <a:gd name="connsiteY4" fmla="*/ 63500 h 509163"/>
              <a:gd name="connsiteX5" fmla="*/ 2179162 w 2179384"/>
              <a:gd name="connsiteY5" fmla="*/ 409575 h 509163"/>
              <a:gd name="connsiteX6" fmla="*/ 2071212 w 2179384"/>
              <a:gd name="connsiteY6" fmla="*/ 473075 h 509163"/>
              <a:gd name="connsiteX7" fmla="*/ 115412 w 2179384"/>
              <a:gd name="connsiteY7" fmla="*/ 482600 h 509163"/>
              <a:gd name="connsiteX8" fmla="*/ 1112 w 2179384"/>
              <a:gd name="connsiteY8" fmla="*/ 428625 h 509163"/>
              <a:gd name="connsiteX9" fmla="*/ 1112 w 2179384"/>
              <a:gd name="connsiteY9" fmla="*/ 76200 h 509163"/>
              <a:gd name="connsiteX10" fmla="*/ 51912 w 2179384"/>
              <a:gd name="connsiteY10" fmla="*/ 0 h 509163"/>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4138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4138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3181 w 2180653"/>
              <a:gd name="connsiteY0" fmla="*/ 0 h 528737"/>
              <a:gd name="connsiteX1" fmla="*/ 100806 w 2180653"/>
              <a:gd name="connsiteY1" fmla="*/ 84138 h 528737"/>
              <a:gd name="connsiteX2" fmla="*/ 2107406 w 2180653"/>
              <a:gd name="connsiteY2" fmla="*/ 63500 h 528737"/>
              <a:gd name="connsiteX3" fmla="*/ 2142331 w 2180653"/>
              <a:gd name="connsiteY3" fmla="*/ 12700 h 528737"/>
              <a:gd name="connsiteX4" fmla="*/ 2180431 w 2180653"/>
              <a:gd name="connsiteY4" fmla="*/ 63500 h 528737"/>
              <a:gd name="connsiteX5" fmla="*/ 2180431 w 2180653"/>
              <a:gd name="connsiteY5" fmla="*/ 409575 h 528737"/>
              <a:gd name="connsiteX6" fmla="*/ 2072481 w 2180653"/>
              <a:gd name="connsiteY6" fmla="*/ 473075 h 528737"/>
              <a:gd name="connsiteX7" fmla="*/ 116681 w 2180653"/>
              <a:gd name="connsiteY7" fmla="*/ 482600 h 528737"/>
              <a:gd name="connsiteX8" fmla="*/ 0 w 2180653"/>
              <a:gd name="connsiteY8" fmla="*/ 419100 h 528737"/>
              <a:gd name="connsiteX9" fmla="*/ 2381 w 2180653"/>
              <a:gd name="connsiteY9" fmla="*/ 76200 h 528737"/>
              <a:gd name="connsiteX10" fmla="*/ 53181 w 2180653"/>
              <a:gd name="connsiteY10" fmla="*/ 0 h 5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0653" h="528737">
                <a:moveTo>
                  <a:pt x="53181" y="0"/>
                </a:moveTo>
                <a:cubicBezTo>
                  <a:pt x="-19050" y="41540"/>
                  <a:pt x="58737" y="80699"/>
                  <a:pt x="100806" y="84138"/>
                </a:cubicBezTo>
                <a:cubicBezTo>
                  <a:pt x="750623" y="156633"/>
                  <a:pt x="1500452" y="133880"/>
                  <a:pt x="2107406" y="63500"/>
                </a:cubicBezTo>
                <a:cubicBezTo>
                  <a:pt x="2135717" y="53711"/>
                  <a:pt x="2199745" y="43920"/>
                  <a:pt x="2142331" y="12700"/>
                </a:cubicBezTo>
                <a:cubicBezTo>
                  <a:pt x="2188369" y="17727"/>
                  <a:pt x="2179638" y="46567"/>
                  <a:pt x="2180431" y="63500"/>
                </a:cubicBezTo>
                <a:lnTo>
                  <a:pt x="2180431" y="409575"/>
                </a:lnTo>
                <a:cubicBezTo>
                  <a:pt x="2184929" y="464080"/>
                  <a:pt x="2120370" y="466195"/>
                  <a:pt x="2072481" y="473075"/>
                </a:cubicBezTo>
                <a:cubicBezTo>
                  <a:pt x="1413404" y="550069"/>
                  <a:pt x="578114" y="541338"/>
                  <a:pt x="116681" y="482600"/>
                </a:cubicBezTo>
                <a:cubicBezTo>
                  <a:pt x="38100" y="471752"/>
                  <a:pt x="26194" y="456142"/>
                  <a:pt x="0" y="419100"/>
                </a:cubicBezTo>
                <a:cubicBezTo>
                  <a:pt x="794" y="304800"/>
                  <a:pt x="1587" y="190500"/>
                  <a:pt x="2381" y="76200"/>
                </a:cubicBezTo>
                <a:cubicBezTo>
                  <a:pt x="2646" y="46038"/>
                  <a:pt x="-11376" y="11113"/>
                  <a:pt x="53181" y="0"/>
                </a:cubicBezTo>
                <a:close/>
              </a:path>
            </a:pathLst>
          </a:cu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22" name="TextBox 56"/>
          <p:cNvSpPr txBox="1">
            <a:spLocks noChangeArrowheads="1"/>
          </p:cNvSpPr>
          <p:nvPr/>
        </p:nvSpPr>
        <p:spPr bwMode="auto">
          <a:xfrm rot="18939992">
            <a:off x="982667" y="2326007"/>
            <a:ext cx="2212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Palatino Linotype" pitchFamily="18" charset="0"/>
                <a:ea typeface="+mn-ea"/>
                <a:cs typeface="Arial" charset="0"/>
              </a:defRPr>
            </a:lvl1pPr>
            <a:lvl2pPr marL="457200" algn="l" rtl="0" fontAlgn="base">
              <a:spcBef>
                <a:spcPct val="0"/>
              </a:spcBef>
              <a:spcAft>
                <a:spcPct val="0"/>
              </a:spcAft>
              <a:defRPr kern="1200">
                <a:solidFill>
                  <a:schemeClr val="tx1"/>
                </a:solidFill>
                <a:latin typeface="Palatino Linotype" pitchFamily="18" charset="0"/>
                <a:ea typeface="+mn-ea"/>
                <a:cs typeface="Arial" charset="0"/>
              </a:defRPr>
            </a:lvl2pPr>
            <a:lvl3pPr marL="914400" algn="l" rtl="0" fontAlgn="base">
              <a:spcBef>
                <a:spcPct val="0"/>
              </a:spcBef>
              <a:spcAft>
                <a:spcPct val="0"/>
              </a:spcAft>
              <a:defRPr kern="1200">
                <a:solidFill>
                  <a:schemeClr val="tx1"/>
                </a:solidFill>
                <a:latin typeface="Palatino Linotype" pitchFamily="18" charset="0"/>
                <a:ea typeface="+mn-ea"/>
                <a:cs typeface="Arial" charset="0"/>
              </a:defRPr>
            </a:lvl3pPr>
            <a:lvl4pPr marL="1371600" algn="l" rtl="0" fontAlgn="base">
              <a:spcBef>
                <a:spcPct val="0"/>
              </a:spcBef>
              <a:spcAft>
                <a:spcPct val="0"/>
              </a:spcAft>
              <a:defRPr kern="1200">
                <a:solidFill>
                  <a:schemeClr val="tx1"/>
                </a:solidFill>
                <a:latin typeface="Palatino Linotype" pitchFamily="18" charset="0"/>
                <a:ea typeface="+mn-ea"/>
                <a:cs typeface="Arial" charset="0"/>
              </a:defRPr>
            </a:lvl4pPr>
            <a:lvl5pPr marL="1828800" algn="l" rtl="0" fontAlgn="base">
              <a:spcBef>
                <a:spcPct val="0"/>
              </a:spcBef>
              <a:spcAft>
                <a:spcPct val="0"/>
              </a:spcAft>
              <a:defRPr kern="1200">
                <a:solidFill>
                  <a:schemeClr val="tx1"/>
                </a:solidFill>
                <a:latin typeface="Palatino Linotype" pitchFamily="18" charset="0"/>
                <a:ea typeface="+mn-ea"/>
                <a:cs typeface="Arial" charset="0"/>
              </a:defRPr>
            </a:lvl5pPr>
            <a:lvl6pPr marL="2286000" algn="l" defTabSz="914400" rtl="0" eaLnBrk="1" latinLnBrk="0" hangingPunct="1">
              <a:defRPr kern="1200">
                <a:solidFill>
                  <a:schemeClr val="tx1"/>
                </a:solidFill>
                <a:latin typeface="Palatino Linotype" pitchFamily="18" charset="0"/>
                <a:ea typeface="+mn-ea"/>
                <a:cs typeface="Arial" charset="0"/>
              </a:defRPr>
            </a:lvl6pPr>
            <a:lvl7pPr marL="2743200" algn="l" defTabSz="914400" rtl="0" eaLnBrk="1" latinLnBrk="0" hangingPunct="1">
              <a:defRPr kern="1200">
                <a:solidFill>
                  <a:schemeClr val="tx1"/>
                </a:solidFill>
                <a:latin typeface="Palatino Linotype" pitchFamily="18" charset="0"/>
                <a:ea typeface="+mn-ea"/>
                <a:cs typeface="Arial" charset="0"/>
              </a:defRPr>
            </a:lvl7pPr>
            <a:lvl8pPr marL="3200400" algn="l" defTabSz="914400" rtl="0" eaLnBrk="1" latinLnBrk="0" hangingPunct="1">
              <a:defRPr kern="1200">
                <a:solidFill>
                  <a:schemeClr val="tx1"/>
                </a:solidFill>
                <a:latin typeface="Palatino Linotype" pitchFamily="18" charset="0"/>
                <a:ea typeface="+mn-ea"/>
                <a:cs typeface="Arial" charset="0"/>
              </a:defRPr>
            </a:lvl8pPr>
            <a:lvl9pPr marL="3657600" algn="l" defTabSz="914400" rtl="0" eaLnBrk="1" latinLnBrk="0" hangingPunct="1">
              <a:defRPr kern="1200">
                <a:solidFill>
                  <a:schemeClr val="tx1"/>
                </a:solidFill>
                <a:latin typeface="Palatino Linotype" pitchFamily="18" charset="0"/>
                <a:ea typeface="+mn-ea"/>
                <a:cs typeface="Arial" charset="0"/>
              </a:defRPr>
            </a:lvl9pPr>
          </a:lstStyle>
          <a:p>
            <a:pPr algn="ctr" eaLnBrk="1" hangingPunct="1"/>
            <a:r>
              <a:rPr lang="en-US" sz="2400" b="1" dirty="0" smtClean="0">
                <a:latin typeface="Arial" charset="0"/>
              </a:rPr>
              <a:t>Fritz Bauer</a:t>
            </a:r>
            <a:endParaRPr lang="en-US" sz="2400" b="1" i="1" dirty="0">
              <a:latin typeface="Arial" charset="0"/>
            </a:endParaRPr>
          </a:p>
        </p:txBody>
      </p:sp>
      <p:sp>
        <p:nvSpPr>
          <p:cNvPr id="23" name="TextBox 52"/>
          <p:cNvSpPr txBox="1"/>
          <p:nvPr/>
        </p:nvSpPr>
        <p:spPr>
          <a:xfrm>
            <a:off x="3003740" y="2113151"/>
            <a:ext cx="5340160" cy="1569660"/>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Palatino Linotype" pitchFamily="18" charset="0"/>
                <a:ea typeface="+mn-ea"/>
                <a:cs typeface="Arial" charset="0"/>
              </a:defRPr>
            </a:lvl1pPr>
            <a:lvl2pPr marL="457200" algn="l" rtl="0" fontAlgn="base">
              <a:spcBef>
                <a:spcPct val="0"/>
              </a:spcBef>
              <a:spcAft>
                <a:spcPct val="0"/>
              </a:spcAft>
              <a:defRPr kern="1200">
                <a:solidFill>
                  <a:schemeClr val="tx1"/>
                </a:solidFill>
                <a:latin typeface="Palatino Linotype" pitchFamily="18" charset="0"/>
                <a:ea typeface="+mn-ea"/>
                <a:cs typeface="Arial" charset="0"/>
              </a:defRPr>
            </a:lvl2pPr>
            <a:lvl3pPr marL="914400" algn="l" rtl="0" fontAlgn="base">
              <a:spcBef>
                <a:spcPct val="0"/>
              </a:spcBef>
              <a:spcAft>
                <a:spcPct val="0"/>
              </a:spcAft>
              <a:defRPr kern="1200">
                <a:solidFill>
                  <a:schemeClr val="tx1"/>
                </a:solidFill>
                <a:latin typeface="Palatino Linotype" pitchFamily="18" charset="0"/>
                <a:ea typeface="+mn-ea"/>
                <a:cs typeface="Arial" charset="0"/>
              </a:defRPr>
            </a:lvl3pPr>
            <a:lvl4pPr marL="1371600" algn="l" rtl="0" fontAlgn="base">
              <a:spcBef>
                <a:spcPct val="0"/>
              </a:spcBef>
              <a:spcAft>
                <a:spcPct val="0"/>
              </a:spcAft>
              <a:defRPr kern="1200">
                <a:solidFill>
                  <a:schemeClr val="tx1"/>
                </a:solidFill>
                <a:latin typeface="Palatino Linotype" pitchFamily="18" charset="0"/>
                <a:ea typeface="+mn-ea"/>
                <a:cs typeface="Arial" charset="0"/>
              </a:defRPr>
            </a:lvl4pPr>
            <a:lvl5pPr marL="1828800" algn="l" rtl="0" fontAlgn="base">
              <a:spcBef>
                <a:spcPct val="0"/>
              </a:spcBef>
              <a:spcAft>
                <a:spcPct val="0"/>
              </a:spcAft>
              <a:defRPr kern="1200">
                <a:solidFill>
                  <a:schemeClr val="tx1"/>
                </a:solidFill>
                <a:latin typeface="Palatino Linotype" pitchFamily="18" charset="0"/>
                <a:ea typeface="+mn-ea"/>
                <a:cs typeface="Arial" charset="0"/>
              </a:defRPr>
            </a:lvl5pPr>
            <a:lvl6pPr marL="2286000" algn="l" defTabSz="914400" rtl="0" eaLnBrk="1" latinLnBrk="0" hangingPunct="1">
              <a:defRPr kern="1200">
                <a:solidFill>
                  <a:schemeClr val="tx1"/>
                </a:solidFill>
                <a:latin typeface="Palatino Linotype" pitchFamily="18" charset="0"/>
                <a:ea typeface="+mn-ea"/>
                <a:cs typeface="Arial" charset="0"/>
              </a:defRPr>
            </a:lvl6pPr>
            <a:lvl7pPr marL="2743200" algn="l" defTabSz="914400" rtl="0" eaLnBrk="1" latinLnBrk="0" hangingPunct="1">
              <a:defRPr kern="1200">
                <a:solidFill>
                  <a:schemeClr val="tx1"/>
                </a:solidFill>
                <a:latin typeface="Palatino Linotype" pitchFamily="18" charset="0"/>
                <a:ea typeface="+mn-ea"/>
                <a:cs typeface="Arial" charset="0"/>
              </a:defRPr>
            </a:lvl7pPr>
            <a:lvl8pPr marL="3200400" algn="l" defTabSz="914400" rtl="0" eaLnBrk="1" latinLnBrk="0" hangingPunct="1">
              <a:defRPr kern="1200">
                <a:solidFill>
                  <a:schemeClr val="tx1"/>
                </a:solidFill>
                <a:latin typeface="Palatino Linotype" pitchFamily="18" charset="0"/>
                <a:ea typeface="+mn-ea"/>
                <a:cs typeface="Arial" charset="0"/>
              </a:defRPr>
            </a:lvl8pPr>
            <a:lvl9pPr marL="3657600" algn="l" defTabSz="914400" rtl="0" eaLnBrk="1" latinLnBrk="0" hangingPunct="1">
              <a:defRPr kern="1200">
                <a:solidFill>
                  <a:schemeClr val="tx1"/>
                </a:solidFill>
                <a:latin typeface="Palatino Linotype" pitchFamily="18" charset="0"/>
                <a:ea typeface="+mn-ea"/>
                <a:cs typeface="Arial" charset="0"/>
              </a:defRPr>
            </a:lvl9pPr>
          </a:lstStyle>
          <a:p>
            <a:pPr>
              <a:defRPr/>
            </a:pPr>
            <a:r>
              <a:rPr lang="en-US" sz="2400" i="1" dirty="0" smtClean="0">
                <a:solidFill>
                  <a:schemeClr val="tx2">
                    <a:lumMod val="50000"/>
                  </a:schemeClr>
                </a:solidFill>
                <a:latin typeface="Arial" pitchFamily="34" charset="0"/>
                <a:cs typeface="Arial" pitchFamily="34" charset="0"/>
              </a:rPr>
              <a:t>KNPM </a:t>
            </a:r>
            <a:r>
              <a:rPr lang="en-US" sz="2400" i="1" dirty="0" err="1" smtClean="0">
                <a:solidFill>
                  <a:schemeClr val="tx2">
                    <a:lumMod val="50000"/>
                  </a:schemeClr>
                </a:solidFill>
                <a:latin typeface="Arial" pitchFamily="34" charset="0"/>
                <a:cs typeface="Arial" pitchFamily="34" charset="0"/>
              </a:rPr>
              <a:t>là</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quá</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trình</a:t>
            </a:r>
            <a:r>
              <a:rPr lang="en-US" sz="2400" i="1" dirty="0" smtClean="0">
                <a:solidFill>
                  <a:schemeClr val="tx2">
                    <a:lumMod val="50000"/>
                  </a:schemeClr>
                </a:solidFill>
                <a:latin typeface="Arial" pitchFamily="34" charset="0"/>
                <a:cs typeface="Arial" pitchFamily="34" charset="0"/>
              </a:rPr>
              <a:t> </a:t>
            </a:r>
            <a:r>
              <a:rPr lang="en-US" sz="2400" b="1" i="1" dirty="0" smtClean="0">
                <a:solidFill>
                  <a:schemeClr val="tx2">
                    <a:lumMod val="60000"/>
                    <a:lumOff val="40000"/>
                  </a:schemeClr>
                </a:solidFill>
                <a:latin typeface="Arial" pitchFamily="34" charset="0"/>
                <a:cs typeface="Arial" pitchFamily="34" charset="0"/>
              </a:rPr>
              <a:t>SD </a:t>
            </a:r>
            <a:r>
              <a:rPr lang="en-US" sz="2400" b="1" i="1" dirty="0" err="1" smtClean="0">
                <a:solidFill>
                  <a:schemeClr val="tx2">
                    <a:lumMod val="60000"/>
                    <a:lumOff val="40000"/>
                  </a:schemeClr>
                </a:solidFill>
                <a:latin typeface="Arial" pitchFamily="34" charset="0"/>
                <a:cs typeface="Arial" pitchFamily="34" charset="0"/>
              </a:rPr>
              <a:t>các</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nguyên</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tắc</a:t>
            </a:r>
            <a:r>
              <a:rPr lang="en-US" sz="2400" b="1" i="1" dirty="0" smtClean="0">
                <a:solidFill>
                  <a:schemeClr val="tx2">
                    <a:lumMod val="60000"/>
                    <a:lumOff val="40000"/>
                  </a:schemeClr>
                </a:solidFill>
                <a:latin typeface="Arial" pitchFamily="34" charset="0"/>
                <a:cs typeface="Arial" pitchFamily="34" charset="0"/>
              </a:rPr>
              <a:t> KT </a:t>
            </a:r>
            <a:r>
              <a:rPr lang="en-US" sz="2400" b="1" i="1" dirty="0" err="1" smtClean="0">
                <a:solidFill>
                  <a:schemeClr val="tx2">
                    <a:lumMod val="60000"/>
                    <a:lumOff val="40000"/>
                  </a:schemeClr>
                </a:solidFill>
                <a:latin typeface="Arial" pitchFamily="34" charset="0"/>
                <a:cs typeface="Arial" pitchFamily="34" charset="0"/>
              </a:rPr>
              <a:t>có</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cơ</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sở</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để</a:t>
            </a:r>
            <a:r>
              <a:rPr lang="en-US" sz="2400" i="1" dirty="0" smtClean="0">
                <a:solidFill>
                  <a:schemeClr val="tx2">
                    <a:lumMod val="50000"/>
                  </a:schemeClr>
                </a:solidFill>
                <a:latin typeface="Arial" pitchFamily="34" charset="0"/>
                <a:cs typeface="Arial" pitchFamily="34" charset="0"/>
              </a:rPr>
              <a:t> XD </a:t>
            </a:r>
            <a:r>
              <a:rPr lang="en-US" sz="2400" i="1" dirty="0" err="1" smtClean="0">
                <a:solidFill>
                  <a:schemeClr val="tx2">
                    <a:lumMod val="50000"/>
                  </a:schemeClr>
                </a:solidFill>
                <a:latin typeface="Arial" pitchFamily="34" charset="0"/>
                <a:cs typeface="Arial" pitchFamily="34" charset="0"/>
              </a:rPr>
              <a:t>một</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cách</a:t>
            </a:r>
            <a:r>
              <a:rPr lang="en-US" sz="2400" i="1" dirty="0" smtClean="0">
                <a:solidFill>
                  <a:schemeClr val="tx2">
                    <a:lumMod val="5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kinh</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tế</a:t>
            </a:r>
            <a:r>
              <a:rPr lang="en-US" sz="2400" b="1" i="1" dirty="0" smtClean="0">
                <a:solidFill>
                  <a:schemeClr val="tx2">
                    <a:lumMod val="60000"/>
                    <a:lumOff val="4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để</a:t>
            </a:r>
            <a:r>
              <a:rPr lang="en-US" sz="2400" i="1" dirty="0" smtClean="0">
                <a:solidFill>
                  <a:schemeClr val="tx2">
                    <a:lumMod val="50000"/>
                  </a:schemeClr>
                </a:solidFill>
                <a:latin typeface="Arial" pitchFamily="34" charset="0"/>
                <a:cs typeface="Arial" pitchFamily="34" charset="0"/>
              </a:rPr>
              <a:t> HĐ </a:t>
            </a:r>
            <a:r>
              <a:rPr lang="en-US" sz="2400" b="1" i="1" dirty="0" smtClean="0">
                <a:solidFill>
                  <a:schemeClr val="tx2">
                    <a:lumMod val="60000"/>
                    <a:lumOff val="40000"/>
                  </a:schemeClr>
                </a:solidFill>
                <a:latin typeface="Arial" pitchFamily="34" charset="0"/>
                <a:cs typeface="Arial" pitchFamily="34" charset="0"/>
              </a:rPr>
              <a:t>tin </a:t>
            </a:r>
            <a:r>
              <a:rPr lang="en-US" sz="2400" b="1" i="1" dirty="0" err="1" smtClean="0">
                <a:solidFill>
                  <a:schemeClr val="tx2">
                    <a:lumMod val="60000"/>
                    <a:lumOff val="40000"/>
                  </a:schemeClr>
                </a:solidFill>
                <a:latin typeface="Arial" pitchFamily="34" charset="0"/>
                <a:cs typeface="Arial" pitchFamily="34" charset="0"/>
              </a:rPr>
              <a:t>cậy</a:t>
            </a:r>
            <a:r>
              <a:rPr lang="en-US" sz="2400" b="1" i="1" dirty="0" smtClean="0">
                <a:solidFill>
                  <a:schemeClr val="tx2">
                    <a:lumMod val="60000"/>
                    <a:lumOff val="4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và</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chạy</a:t>
            </a:r>
            <a:r>
              <a:rPr lang="en-US" sz="2400" b="1" i="1" dirty="0" smtClean="0">
                <a:solidFill>
                  <a:schemeClr val="tx2">
                    <a:lumMod val="5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hiệu</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quả</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trên</a:t>
            </a:r>
            <a:r>
              <a:rPr lang="en-US" sz="2400" i="1" dirty="0" smtClean="0">
                <a:solidFill>
                  <a:schemeClr val="tx2">
                    <a:lumMod val="50000"/>
                  </a:schemeClr>
                </a:solidFill>
                <a:latin typeface="Arial" pitchFamily="34" charset="0"/>
                <a:cs typeface="Arial" pitchFamily="34" charset="0"/>
              </a:rPr>
              <a:t> HT </a:t>
            </a:r>
            <a:r>
              <a:rPr lang="en-US" sz="2400" i="1" dirty="0" err="1" smtClean="0">
                <a:solidFill>
                  <a:schemeClr val="tx2">
                    <a:lumMod val="50000"/>
                  </a:schemeClr>
                </a:solidFill>
                <a:latin typeface="Arial" pitchFamily="34" charset="0"/>
                <a:cs typeface="Arial" pitchFamily="34" charset="0"/>
              </a:rPr>
              <a:t>máy</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thật</a:t>
            </a:r>
            <a:r>
              <a:rPr lang="en-US" sz="2400" i="1" dirty="0" smtClean="0">
                <a:solidFill>
                  <a:schemeClr val="tx2">
                    <a:lumMod val="50000"/>
                  </a:schemeClr>
                </a:solidFill>
                <a:latin typeface="Arial" pitchFamily="34" charset="0"/>
                <a:cs typeface="Arial" pitchFamily="34" charset="0"/>
              </a:rPr>
              <a:t>.</a:t>
            </a:r>
            <a:endParaRPr lang="en-US" sz="2400" i="1" dirty="0">
              <a:solidFill>
                <a:schemeClr val="tx2">
                  <a:lumMod val="50000"/>
                </a:schemeClr>
              </a:solidFill>
              <a:latin typeface="Arial" pitchFamily="34" charset="0"/>
              <a:cs typeface="Arial" pitchFamily="34" charset="0"/>
            </a:endParaRPr>
          </a:p>
        </p:txBody>
      </p:sp>
      <p:sp>
        <p:nvSpPr>
          <p:cNvPr id="24" name="Oval 7"/>
          <p:cNvSpPr/>
          <p:nvPr/>
        </p:nvSpPr>
        <p:spPr>
          <a:xfrm rot="18960409">
            <a:off x="706887" y="4555501"/>
            <a:ext cx="2305050" cy="233363"/>
          </a:xfrm>
          <a:custGeom>
            <a:avLst/>
            <a:gdLst>
              <a:gd name="connsiteX0" fmla="*/ 0 w 2315903"/>
              <a:gd name="connsiteY0" fmla="*/ 104091 h 208182"/>
              <a:gd name="connsiteX1" fmla="*/ 1157952 w 2315903"/>
              <a:gd name="connsiteY1" fmla="*/ 0 h 208182"/>
              <a:gd name="connsiteX2" fmla="*/ 2315904 w 2315903"/>
              <a:gd name="connsiteY2" fmla="*/ 104091 h 208182"/>
              <a:gd name="connsiteX3" fmla="*/ 1157952 w 2315903"/>
              <a:gd name="connsiteY3" fmla="*/ 208182 h 208182"/>
              <a:gd name="connsiteX4" fmla="*/ 0 w 2315903"/>
              <a:gd name="connsiteY4" fmla="*/ 104091 h 208182"/>
              <a:gd name="connsiteX0" fmla="*/ 0 w 2306379"/>
              <a:gd name="connsiteY0" fmla="*/ 106474 h 208186"/>
              <a:gd name="connsiteX1" fmla="*/ 1148427 w 2306379"/>
              <a:gd name="connsiteY1" fmla="*/ 2 h 208186"/>
              <a:gd name="connsiteX2" fmla="*/ 2306379 w 2306379"/>
              <a:gd name="connsiteY2" fmla="*/ 104093 h 208186"/>
              <a:gd name="connsiteX3" fmla="*/ 1148427 w 2306379"/>
              <a:gd name="connsiteY3" fmla="*/ 208184 h 208186"/>
              <a:gd name="connsiteX4" fmla="*/ 0 w 2306379"/>
              <a:gd name="connsiteY4" fmla="*/ 106474 h 208186"/>
              <a:gd name="connsiteX0" fmla="*/ 5 w 2306384"/>
              <a:gd name="connsiteY0" fmla="*/ 109990 h 216865"/>
              <a:gd name="connsiteX1" fmla="*/ 1148432 w 2306384"/>
              <a:gd name="connsiteY1" fmla="*/ 3518 h 216865"/>
              <a:gd name="connsiteX2" fmla="*/ 2306384 w 2306384"/>
              <a:gd name="connsiteY2" fmla="*/ 107609 h 216865"/>
              <a:gd name="connsiteX3" fmla="*/ 1148432 w 2306384"/>
              <a:gd name="connsiteY3" fmla="*/ 211700 h 216865"/>
              <a:gd name="connsiteX4" fmla="*/ 5 w 2306384"/>
              <a:gd name="connsiteY4" fmla="*/ 109990 h 216865"/>
              <a:gd name="connsiteX0" fmla="*/ 5 w 2306389"/>
              <a:gd name="connsiteY0" fmla="*/ 109990 h 216865"/>
              <a:gd name="connsiteX1" fmla="*/ 1148432 w 2306389"/>
              <a:gd name="connsiteY1" fmla="*/ 3518 h 216865"/>
              <a:gd name="connsiteX2" fmla="*/ 2306384 w 2306389"/>
              <a:gd name="connsiteY2" fmla="*/ 107609 h 216865"/>
              <a:gd name="connsiteX3" fmla="*/ 1148432 w 2306389"/>
              <a:gd name="connsiteY3" fmla="*/ 211700 h 216865"/>
              <a:gd name="connsiteX4" fmla="*/ 5 w 2306389"/>
              <a:gd name="connsiteY4" fmla="*/ 109990 h 216865"/>
              <a:gd name="connsiteX0" fmla="*/ 1 w 2306385"/>
              <a:gd name="connsiteY0" fmla="*/ 106475 h 231999"/>
              <a:gd name="connsiteX1" fmla="*/ 1148428 w 2306385"/>
              <a:gd name="connsiteY1" fmla="*/ 3 h 231999"/>
              <a:gd name="connsiteX2" fmla="*/ 2306380 w 2306385"/>
              <a:gd name="connsiteY2" fmla="*/ 104094 h 231999"/>
              <a:gd name="connsiteX3" fmla="*/ 1143665 w 2306385"/>
              <a:gd name="connsiteY3" fmla="*/ 231998 h 231999"/>
              <a:gd name="connsiteX4" fmla="*/ 1 w 2306385"/>
              <a:gd name="connsiteY4" fmla="*/ 106475 h 231999"/>
              <a:gd name="connsiteX0" fmla="*/ 1 w 2306385"/>
              <a:gd name="connsiteY0" fmla="*/ 106475 h 231999"/>
              <a:gd name="connsiteX1" fmla="*/ 1148428 w 2306385"/>
              <a:gd name="connsiteY1" fmla="*/ 3 h 231999"/>
              <a:gd name="connsiteX2" fmla="*/ 2306380 w 2306385"/>
              <a:gd name="connsiteY2" fmla="*/ 104094 h 231999"/>
              <a:gd name="connsiteX3" fmla="*/ 1143665 w 2306385"/>
              <a:gd name="connsiteY3" fmla="*/ 231998 h 231999"/>
              <a:gd name="connsiteX4" fmla="*/ 1 w 2306385"/>
              <a:gd name="connsiteY4" fmla="*/ 106475 h 231999"/>
              <a:gd name="connsiteX0" fmla="*/ 2 w 2306386"/>
              <a:gd name="connsiteY0" fmla="*/ 108617 h 234353"/>
              <a:gd name="connsiteX1" fmla="*/ 1148429 w 2306386"/>
              <a:gd name="connsiteY1" fmla="*/ 2145 h 234353"/>
              <a:gd name="connsiteX2" fmla="*/ 2306381 w 2306386"/>
              <a:gd name="connsiteY2" fmla="*/ 106236 h 234353"/>
              <a:gd name="connsiteX3" fmla="*/ 1143666 w 2306386"/>
              <a:gd name="connsiteY3" fmla="*/ 234140 h 234353"/>
              <a:gd name="connsiteX4" fmla="*/ 2 w 2306386"/>
              <a:gd name="connsiteY4" fmla="*/ 108617 h 234353"/>
              <a:gd name="connsiteX0" fmla="*/ 2 w 2306381"/>
              <a:gd name="connsiteY0" fmla="*/ 108617 h 234353"/>
              <a:gd name="connsiteX1" fmla="*/ 1148429 w 2306381"/>
              <a:gd name="connsiteY1" fmla="*/ 2145 h 234353"/>
              <a:gd name="connsiteX2" fmla="*/ 2306381 w 2306381"/>
              <a:gd name="connsiteY2" fmla="*/ 106236 h 234353"/>
              <a:gd name="connsiteX3" fmla="*/ 1143666 w 2306381"/>
              <a:gd name="connsiteY3" fmla="*/ 234140 h 234353"/>
              <a:gd name="connsiteX4" fmla="*/ 2 w 2306381"/>
              <a:gd name="connsiteY4" fmla="*/ 108617 h 234353"/>
              <a:gd name="connsiteX0" fmla="*/ 2 w 2306381"/>
              <a:gd name="connsiteY0" fmla="*/ 108617 h 234353"/>
              <a:gd name="connsiteX1" fmla="*/ 1148429 w 2306381"/>
              <a:gd name="connsiteY1" fmla="*/ 2145 h 234353"/>
              <a:gd name="connsiteX2" fmla="*/ 2306381 w 2306381"/>
              <a:gd name="connsiteY2" fmla="*/ 106236 h 234353"/>
              <a:gd name="connsiteX3" fmla="*/ 1143666 w 2306381"/>
              <a:gd name="connsiteY3" fmla="*/ 234140 h 234353"/>
              <a:gd name="connsiteX4" fmla="*/ 2 w 2306381"/>
              <a:gd name="connsiteY4" fmla="*/ 108617 h 234353"/>
              <a:gd name="connsiteX0" fmla="*/ 2 w 2306381"/>
              <a:gd name="connsiteY0" fmla="*/ 108617 h 234353"/>
              <a:gd name="connsiteX1" fmla="*/ 1148429 w 2306381"/>
              <a:gd name="connsiteY1" fmla="*/ 2145 h 234353"/>
              <a:gd name="connsiteX2" fmla="*/ 2306381 w 2306381"/>
              <a:gd name="connsiteY2" fmla="*/ 106236 h 234353"/>
              <a:gd name="connsiteX3" fmla="*/ 1143666 w 2306381"/>
              <a:gd name="connsiteY3" fmla="*/ 234140 h 234353"/>
              <a:gd name="connsiteX4" fmla="*/ 2 w 2306381"/>
              <a:gd name="connsiteY4" fmla="*/ 108617 h 23435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2213"/>
              <a:gd name="connsiteX1" fmla="*/ 1148427 w 2306379"/>
              <a:gd name="connsiteY1" fmla="*/ 5 h 232213"/>
              <a:gd name="connsiteX2" fmla="*/ 2306379 w 2306379"/>
              <a:gd name="connsiteY2" fmla="*/ 104096 h 232213"/>
              <a:gd name="connsiteX3" fmla="*/ 1143664 w 2306379"/>
              <a:gd name="connsiteY3" fmla="*/ 232000 h 232213"/>
              <a:gd name="connsiteX4" fmla="*/ 0 w 2306379"/>
              <a:gd name="connsiteY4" fmla="*/ 106477 h 232213"/>
              <a:gd name="connsiteX0" fmla="*/ 0 w 2306379"/>
              <a:gd name="connsiteY0" fmla="*/ 106477 h 233409"/>
              <a:gd name="connsiteX1" fmla="*/ 1148427 w 2306379"/>
              <a:gd name="connsiteY1" fmla="*/ 5 h 233409"/>
              <a:gd name="connsiteX2" fmla="*/ 2306379 w 2306379"/>
              <a:gd name="connsiteY2" fmla="*/ 104096 h 233409"/>
              <a:gd name="connsiteX3" fmla="*/ 1143664 w 2306379"/>
              <a:gd name="connsiteY3" fmla="*/ 232000 h 233409"/>
              <a:gd name="connsiteX4" fmla="*/ 0 w 2306379"/>
              <a:gd name="connsiteY4" fmla="*/ 106477 h 233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379" h="233409">
                <a:moveTo>
                  <a:pt x="0" y="106477"/>
                </a:moveTo>
                <a:cubicBezTo>
                  <a:pt x="57944" y="29711"/>
                  <a:pt x="764031" y="402"/>
                  <a:pt x="1148427" y="5"/>
                </a:cubicBezTo>
                <a:cubicBezTo>
                  <a:pt x="1532823" y="-392"/>
                  <a:pt x="2225417" y="22795"/>
                  <a:pt x="2306379" y="104096"/>
                </a:cubicBezTo>
                <a:cubicBezTo>
                  <a:pt x="2303997" y="230639"/>
                  <a:pt x="1528060" y="231603"/>
                  <a:pt x="1143664" y="232000"/>
                </a:cubicBezTo>
                <a:cubicBezTo>
                  <a:pt x="759268" y="232397"/>
                  <a:pt x="3968" y="254681"/>
                  <a:pt x="0" y="106477"/>
                </a:cubicBezTo>
                <a:close/>
              </a:path>
            </a:pathLst>
          </a:cu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25" name="Rounded Rectangle 24"/>
          <p:cNvSpPr/>
          <p:nvPr/>
        </p:nvSpPr>
        <p:spPr>
          <a:xfrm>
            <a:off x="1368873" y="4168151"/>
            <a:ext cx="7235565" cy="2070100"/>
          </a:xfrm>
          <a:prstGeom prst="roundRect">
            <a:avLst>
              <a:gd name="adj" fmla="val 746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26" name="Freeform 25"/>
          <p:cNvSpPr/>
          <p:nvPr/>
        </p:nvSpPr>
        <p:spPr>
          <a:xfrm rot="18960409">
            <a:off x="859287" y="4569789"/>
            <a:ext cx="2338387" cy="566737"/>
          </a:xfrm>
          <a:custGeom>
            <a:avLst/>
            <a:gdLst>
              <a:gd name="connsiteX0" fmla="*/ 50800 w 2178050"/>
              <a:gd name="connsiteY0" fmla="*/ 0 h 482600"/>
              <a:gd name="connsiteX1" fmla="*/ 98425 w 2178050"/>
              <a:gd name="connsiteY1" fmla="*/ 88900 h 482600"/>
              <a:gd name="connsiteX2" fmla="*/ 2105025 w 2178050"/>
              <a:gd name="connsiteY2" fmla="*/ 63500 h 482600"/>
              <a:gd name="connsiteX3" fmla="*/ 2139950 w 2178050"/>
              <a:gd name="connsiteY3" fmla="*/ 12700 h 482600"/>
              <a:gd name="connsiteX4" fmla="*/ 2178050 w 2178050"/>
              <a:gd name="connsiteY4" fmla="*/ 63500 h 482600"/>
              <a:gd name="connsiteX5" fmla="*/ 2178050 w 2178050"/>
              <a:gd name="connsiteY5" fmla="*/ 409575 h 482600"/>
              <a:gd name="connsiteX6" fmla="*/ 2070100 w 2178050"/>
              <a:gd name="connsiteY6" fmla="*/ 473075 h 482600"/>
              <a:gd name="connsiteX7" fmla="*/ 114300 w 2178050"/>
              <a:gd name="connsiteY7" fmla="*/ 482600 h 482600"/>
              <a:gd name="connsiteX8" fmla="*/ 0 w 2178050"/>
              <a:gd name="connsiteY8" fmla="*/ 428625 h 482600"/>
              <a:gd name="connsiteX9" fmla="*/ 0 w 2178050"/>
              <a:gd name="connsiteY9" fmla="*/ 76200 h 482600"/>
              <a:gd name="connsiteX10" fmla="*/ 50800 w 2178050"/>
              <a:gd name="connsiteY10" fmla="*/ 0 h 482600"/>
              <a:gd name="connsiteX0" fmla="*/ 50800 w 2178050"/>
              <a:gd name="connsiteY0" fmla="*/ 382 h 482982"/>
              <a:gd name="connsiteX1" fmla="*/ 98425 w 2178050"/>
              <a:gd name="connsiteY1" fmla="*/ 89282 h 482982"/>
              <a:gd name="connsiteX2" fmla="*/ 2105025 w 2178050"/>
              <a:gd name="connsiteY2" fmla="*/ 63882 h 482982"/>
              <a:gd name="connsiteX3" fmla="*/ 2139950 w 2178050"/>
              <a:gd name="connsiteY3" fmla="*/ 13082 h 482982"/>
              <a:gd name="connsiteX4" fmla="*/ 2178050 w 2178050"/>
              <a:gd name="connsiteY4" fmla="*/ 63882 h 482982"/>
              <a:gd name="connsiteX5" fmla="*/ 2178050 w 2178050"/>
              <a:gd name="connsiteY5" fmla="*/ 409957 h 482982"/>
              <a:gd name="connsiteX6" fmla="*/ 2070100 w 2178050"/>
              <a:gd name="connsiteY6" fmla="*/ 473457 h 482982"/>
              <a:gd name="connsiteX7" fmla="*/ 114300 w 2178050"/>
              <a:gd name="connsiteY7" fmla="*/ 482982 h 482982"/>
              <a:gd name="connsiteX8" fmla="*/ 0 w 2178050"/>
              <a:gd name="connsiteY8" fmla="*/ 429007 h 482982"/>
              <a:gd name="connsiteX9" fmla="*/ 0 w 2178050"/>
              <a:gd name="connsiteY9" fmla="*/ 76582 h 482982"/>
              <a:gd name="connsiteX10" fmla="*/ 50800 w 2178050"/>
              <a:gd name="connsiteY10" fmla="*/ 382 h 482982"/>
              <a:gd name="connsiteX0" fmla="*/ 52928 w 2180178"/>
              <a:gd name="connsiteY0" fmla="*/ 414 h 483014"/>
              <a:gd name="connsiteX1" fmla="*/ 100553 w 2180178"/>
              <a:gd name="connsiteY1" fmla="*/ 89314 h 483014"/>
              <a:gd name="connsiteX2" fmla="*/ 2107153 w 2180178"/>
              <a:gd name="connsiteY2" fmla="*/ 63914 h 483014"/>
              <a:gd name="connsiteX3" fmla="*/ 2142078 w 2180178"/>
              <a:gd name="connsiteY3" fmla="*/ 13114 h 483014"/>
              <a:gd name="connsiteX4" fmla="*/ 2180178 w 2180178"/>
              <a:gd name="connsiteY4" fmla="*/ 63914 h 483014"/>
              <a:gd name="connsiteX5" fmla="*/ 2180178 w 2180178"/>
              <a:gd name="connsiteY5" fmla="*/ 409989 h 483014"/>
              <a:gd name="connsiteX6" fmla="*/ 2072228 w 2180178"/>
              <a:gd name="connsiteY6" fmla="*/ 473489 h 483014"/>
              <a:gd name="connsiteX7" fmla="*/ 116428 w 2180178"/>
              <a:gd name="connsiteY7" fmla="*/ 483014 h 483014"/>
              <a:gd name="connsiteX8" fmla="*/ 2128 w 2180178"/>
              <a:gd name="connsiteY8" fmla="*/ 429039 h 483014"/>
              <a:gd name="connsiteX9" fmla="*/ 2128 w 2180178"/>
              <a:gd name="connsiteY9" fmla="*/ 76614 h 483014"/>
              <a:gd name="connsiteX10" fmla="*/ 52928 w 2180178"/>
              <a:gd name="connsiteY10" fmla="*/ 414 h 483014"/>
              <a:gd name="connsiteX0" fmla="*/ 52928 w 2180178"/>
              <a:gd name="connsiteY0" fmla="*/ 414 h 483014"/>
              <a:gd name="connsiteX1" fmla="*/ 100553 w 2180178"/>
              <a:gd name="connsiteY1" fmla="*/ 89314 h 483014"/>
              <a:gd name="connsiteX2" fmla="*/ 2107153 w 2180178"/>
              <a:gd name="connsiteY2" fmla="*/ 63914 h 483014"/>
              <a:gd name="connsiteX3" fmla="*/ 2142078 w 2180178"/>
              <a:gd name="connsiteY3" fmla="*/ 13114 h 483014"/>
              <a:gd name="connsiteX4" fmla="*/ 2180178 w 2180178"/>
              <a:gd name="connsiteY4" fmla="*/ 63914 h 483014"/>
              <a:gd name="connsiteX5" fmla="*/ 2180178 w 2180178"/>
              <a:gd name="connsiteY5" fmla="*/ 409989 h 483014"/>
              <a:gd name="connsiteX6" fmla="*/ 2072228 w 2180178"/>
              <a:gd name="connsiteY6" fmla="*/ 473489 h 483014"/>
              <a:gd name="connsiteX7" fmla="*/ 116428 w 2180178"/>
              <a:gd name="connsiteY7" fmla="*/ 483014 h 483014"/>
              <a:gd name="connsiteX8" fmla="*/ 2128 w 2180178"/>
              <a:gd name="connsiteY8" fmla="*/ 429039 h 483014"/>
              <a:gd name="connsiteX9" fmla="*/ 2128 w 2180178"/>
              <a:gd name="connsiteY9" fmla="*/ 76614 h 483014"/>
              <a:gd name="connsiteX10" fmla="*/ 52928 w 2180178"/>
              <a:gd name="connsiteY10" fmla="*/ 414 h 483014"/>
              <a:gd name="connsiteX0" fmla="*/ 52928 w 2180178"/>
              <a:gd name="connsiteY0" fmla="*/ 414 h 483014"/>
              <a:gd name="connsiteX1" fmla="*/ 100553 w 2180178"/>
              <a:gd name="connsiteY1" fmla="*/ 89314 h 483014"/>
              <a:gd name="connsiteX2" fmla="*/ 2107153 w 2180178"/>
              <a:gd name="connsiteY2" fmla="*/ 63914 h 483014"/>
              <a:gd name="connsiteX3" fmla="*/ 2142078 w 2180178"/>
              <a:gd name="connsiteY3" fmla="*/ 13114 h 483014"/>
              <a:gd name="connsiteX4" fmla="*/ 2180178 w 2180178"/>
              <a:gd name="connsiteY4" fmla="*/ 63914 h 483014"/>
              <a:gd name="connsiteX5" fmla="*/ 2180178 w 2180178"/>
              <a:gd name="connsiteY5" fmla="*/ 409989 h 483014"/>
              <a:gd name="connsiteX6" fmla="*/ 2072228 w 2180178"/>
              <a:gd name="connsiteY6" fmla="*/ 473489 h 483014"/>
              <a:gd name="connsiteX7" fmla="*/ 116428 w 2180178"/>
              <a:gd name="connsiteY7" fmla="*/ 483014 h 483014"/>
              <a:gd name="connsiteX8" fmla="*/ 2128 w 2180178"/>
              <a:gd name="connsiteY8" fmla="*/ 429039 h 483014"/>
              <a:gd name="connsiteX9" fmla="*/ 2128 w 2180178"/>
              <a:gd name="connsiteY9" fmla="*/ 76614 h 483014"/>
              <a:gd name="connsiteX10" fmla="*/ 52928 w 2180178"/>
              <a:gd name="connsiteY10" fmla="*/ 414 h 483014"/>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162"/>
              <a:gd name="connsiteY0" fmla="*/ 0 h 482600"/>
              <a:gd name="connsiteX1" fmla="*/ 99537 w 2179162"/>
              <a:gd name="connsiteY1" fmla="*/ 88900 h 482600"/>
              <a:gd name="connsiteX2" fmla="*/ 2106137 w 2179162"/>
              <a:gd name="connsiteY2" fmla="*/ 63500 h 482600"/>
              <a:gd name="connsiteX3" fmla="*/ 2141062 w 2179162"/>
              <a:gd name="connsiteY3" fmla="*/ 12700 h 482600"/>
              <a:gd name="connsiteX4" fmla="*/ 2179162 w 2179162"/>
              <a:gd name="connsiteY4" fmla="*/ 63500 h 482600"/>
              <a:gd name="connsiteX5" fmla="*/ 2179162 w 2179162"/>
              <a:gd name="connsiteY5" fmla="*/ 409575 h 482600"/>
              <a:gd name="connsiteX6" fmla="*/ 2071212 w 2179162"/>
              <a:gd name="connsiteY6" fmla="*/ 473075 h 482600"/>
              <a:gd name="connsiteX7" fmla="*/ 115412 w 2179162"/>
              <a:gd name="connsiteY7" fmla="*/ 482600 h 482600"/>
              <a:gd name="connsiteX8" fmla="*/ 1112 w 2179162"/>
              <a:gd name="connsiteY8" fmla="*/ 428625 h 482600"/>
              <a:gd name="connsiteX9" fmla="*/ 1112 w 2179162"/>
              <a:gd name="connsiteY9" fmla="*/ 76200 h 482600"/>
              <a:gd name="connsiteX10" fmla="*/ 51912 w 2179162"/>
              <a:gd name="connsiteY10" fmla="*/ 0 h 482600"/>
              <a:gd name="connsiteX0" fmla="*/ 51912 w 2179352"/>
              <a:gd name="connsiteY0" fmla="*/ 0 h 482600"/>
              <a:gd name="connsiteX1" fmla="*/ 99537 w 2179352"/>
              <a:gd name="connsiteY1" fmla="*/ 88900 h 482600"/>
              <a:gd name="connsiteX2" fmla="*/ 2106137 w 2179352"/>
              <a:gd name="connsiteY2" fmla="*/ 63500 h 482600"/>
              <a:gd name="connsiteX3" fmla="*/ 2141062 w 2179352"/>
              <a:gd name="connsiteY3" fmla="*/ 12700 h 482600"/>
              <a:gd name="connsiteX4" fmla="*/ 2179162 w 2179352"/>
              <a:gd name="connsiteY4" fmla="*/ 63500 h 482600"/>
              <a:gd name="connsiteX5" fmla="*/ 2179162 w 2179352"/>
              <a:gd name="connsiteY5" fmla="*/ 409575 h 482600"/>
              <a:gd name="connsiteX6" fmla="*/ 2071212 w 2179352"/>
              <a:gd name="connsiteY6" fmla="*/ 473075 h 482600"/>
              <a:gd name="connsiteX7" fmla="*/ 115412 w 2179352"/>
              <a:gd name="connsiteY7" fmla="*/ 482600 h 482600"/>
              <a:gd name="connsiteX8" fmla="*/ 1112 w 2179352"/>
              <a:gd name="connsiteY8" fmla="*/ 428625 h 482600"/>
              <a:gd name="connsiteX9" fmla="*/ 1112 w 2179352"/>
              <a:gd name="connsiteY9" fmla="*/ 76200 h 482600"/>
              <a:gd name="connsiteX10" fmla="*/ 51912 w 2179352"/>
              <a:gd name="connsiteY10" fmla="*/ 0 h 482600"/>
              <a:gd name="connsiteX0" fmla="*/ 51912 w 2179384"/>
              <a:gd name="connsiteY0" fmla="*/ 0 h 482600"/>
              <a:gd name="connsiteX1" fmla="*/ 99537 w 2179384"/>
              <a:gd name="connsiteY1" fmla="*/ 88900 h 482600"/>
              <a:gd name="connsiteX2" fmla="*/ 2106137 w 2179384"/>
              <a:gd name="connsiteY2" fmla="*/ 63500 h 482600"/>
              <a:gd name="connsiteX3" fmla="*/ 2141062 w 2179384"/>
              <a:gd name="connsiteY3" fmla="*/ 12700 h 482600"/>
              <a:gd name="connsiteX4" fmla="*/ 2179162 w 2179384"/>
              <a:gd name="connsiteY4" fmla="*/ 63500 h 482600"/>
              <a:gd name="connsiteX5" fmla="*/ 2179162 w 2179384"/>
              <a:gd name="connsiteY5" fmla="*/ 409575 h 482600"/>
              <a:gd name="connsiteX6" fmla="*/ 2071212 w 2179384"/>
              <a:gd name="connsiteY6" fmla="*/ 473075 h 482600"/>
              <a:gd name="connsiteX7" fmla="*/ 115412 w 2179384"/>
              <a:gd name="connsiteY7" fmla="*/ 482600 h 482600"/>
              <a:gd name="connsiteX8" fmla="*/ 1112 w 2179384"/>
              <a:gd name="connsiteY8" fmla="*/ 428625 h 482600"/>
              <a:gd name="connsiteX9" fmla="*/ 1112 w 2179384"/>
              <a:gd name="connsiteY9" fmla="*/ 76200 h 482600"/>
              <a:gd name="connsiteX10" fmla="*/ 51912 w 2179384"/>
              <a:gd name="connsiteY10" fmla="*/ 0 h 482600"/>
              <a:gd name="connsiteX0" fmla="*/ 51912 w 2179384"/>
              <a:gd name="connsiteY0" fmla="*/ 0 h 509163"/>
              <a:gd name="connsiteX1" fmla="*/ 99537 w 2179384"/>
              <a:gd name="connsiteY1" fmla="*/ 88900 h 509163"/>
              <a:gd name="connsiteX2" fmla="*/ 2106137 w 2179384"/>
              <a:gd name="connsiteY2" fmla="*/ 63500 h 509163"/>
              <a:gd name="connsiteX3" fmla="*/ 2141062 w 2179384"/>
              <a:gd name="connsiteY3" fmla="*/ 12700 h 509163"/>
              <a:gd name="connsiteX4" fmla="*/ 2179162 w 2179384"/>
              <a:gd name="connsiteY4" fmla="*/ 63500 h 509163"/>
              <a:gd name="connsiteX5" fmla="*/ 2179162 w 2179384"/>
              <a:gd name="connsiteY5" fmla="*/ 409575 h 509163"/>
              <a:gd name="connsiteX6" fmla="*/ 2071212 w 2179384"/>
              <a:gd name="connsiteY6" fmla="*/ 473075 h 509163"/>
              <a:gd name="connsiteX7" fmla="*/ 115412 w 2179384"/>
              <a:gd name="connsiteY7" fmla="*/ 482600 h 509163"/>
              <a:gd name="connsiteX8" fmla="*/ 1112 w 2179384"/>
              <a:gd name="connsiteY8" fmla="*/ 428625 h 509163"/>
              <a:gd name="connsiteX9" fmla="*/ 1112 w 2179384"/>
              <a:gd name="connsiteY9" fmla="*/ 76200 h 509163"/>
              <a:gd name="connsiteX10" fmla="*/ 51912 w 2179384"/>
              <a:gd name="connsiteY10" fmla="*/ 0 h 509163"/>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8900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4138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1912 w 2179384"/>
              <a:gd name="connsiteY0" fmla="*/ 0 h 528737"/>
              <a:gd name="connsiteX1" fmla="*/ 99537 w 2179384"/>
              <a:gd name="connsiteY1" fmla="*/ 84138 h 528737"/>
              <a:gd name="connsiteX2" fmla="*/ 2106137 w 2179384"/>
              <a:gd name="connsiteY2" fmla="*/ 63500 h 528737"/>
              <a:gd name="connsiteX3" fmla="*/ 2141062 w 2179384"/>
              <a:gd name="connsiteY3" fmla="*/ 12700 h 528737"/>
              <a:gd name="connsiteX4" fmla="*/ 2179162 w 2179384"/>
              <a:gd name="connsiteY4" fmla="*/ 63500 h 528737"/>
              <a:gd name="connsiteX5" fmla="*/ 2179162 w 2179384"/>
              <a:gd name="connsiteY5" fmla="*/ 409575 h 528737"/>
              <a:gd name="connsiteX6" fmla="*/ 2071212 w 2179384"/>
              <a:gd name="connsiteY6" fmla="*/ 473075 h 528737"/>
              <a:gd name="connsiteX7" fmla="*/ 115412 w 2179384"/>
              <a:gd name="connsiteY7" fmla="*/ 482600 h 528737"/>
              <a:gd name="connsiteX8" fmla="*/ 1112 w 2179384"/>
              <a:gd name="connsiteY8" fmla="*/ 428625 h 528737"/>
              <a:gd name="connsiteX9" fmla="*/ 1112 w 2179384"/>
              <a:gd name="connsiteY9" fmla="*/ 76200 h 528737"/>
              <a:gd name="connsiteX10" fmla="*/ 51912 w 2179384"/>
              <a:gd name="connsiteY10" fmla="*/ 0 h 528737"/>
              <a:gd name="connsiteX0" fmla="*/ 53181 w 2180653"/>
              <a:gd name="connsiteY0" fmla="*/ 0 h 528737"/>
              <a:gd name="connsiteX1" fmla="*/ 100806 w 2180653"/>
              <a:gd name="connsiteY1" fmla="*/ 84138 h 528737"/>
              <a:gd name="connsiteX2" fmla="*/ 2107406 w 2180653"/>
              <a:gd name="connsiteY2" fmla="*/ 63500 h 528737"/>
              <a:gd name="connsiteX3" fmla="*/ 2142331 w 2180653"/>
              <a:gd name="connsiteY3" fmla="*/ 12700 h 528737"/>
              <a:gd name="connsiteX4" fmla="*/ 2180431 w 2180653"/>
              <a:gd name="connsiteY4" fmla="*/ 63500 h 528737"/>
              <a:gd name="connsiteX5" fmla="*/ 2180431 w 2180653"/>
              <a:gd name="connsiteY5" fmla="*/ 409575 h 528737"/>
              <a:gd name="connsiteX6" fmla="*/ 2072481 w 2180653"/>
              <a:gd name="connsiteY6" fmla="*/ 473075 h 528737"/>
              <a:gd name="connsiteX7" fmla="*/ 116681 w 2180653"/>
              <a:gd name="connsiteY7" fmla="*/ 482600 h 528737"/>
              <a:gd name="connsiteX8" fmla="*/ 0 w 2180653"/>
              <a:gd name="connsiteY8" fmla="*/ 419100 h 528737"/>
              <a:gd name="connsiteX9" fmla="*/ 2381 w 2180653"/>
              <a:gd name="connsiteY9" fmla="*/ 76200 h 528737"/>
              <a:gd name="connsiteX10" fmla="*/ 53181 w 2180653"/>
              <a:gd name="connsiteY10" fmla="*/ 0 h 5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0653" h="528737">
                <a:moveTo>
                  <a:pt x="53181" y="0"/>
                </a:moveTo>
                <a:cubicBezTo>
                  <a:pt x="-19050" y="41540"/>
                  <a:pt x="58737" y="80699"/>
                  <a:pt x="100806" y="84138"/>
                </a:cubicBezTo>
                <a:cubicBezTo>
                  <a:pt x="750623" y="156633"/>
                  <a:pt x="1500452" y="133880"/>
                  <a:pt x="2107406" y="63500"/>
                </a:cubicBezTo>
                <a:cubicBezTo>
                  <a:pt x="2135717" y="53711"/>
                  <a:pt x="2199745" y="43920"/>
                  <a:pt x="2142331" y="12700"/>
                </a:cubicBezTo>
                <a:cubicBezTo>
                  <a:pt x="2188369" y="17727"/>
                  <a:pt x="2179638" y="46567"/>
                  <a:pt x="2180431" y="63500"/>
                </a:cubicBezTo>
                <a:lnTo>
                  <a:pt x="2180431" y="409575"/>
                </a:lnTo>
                <a:cubicBezTo>
                  <a:pt x="2184929" y="464080"/>
                  <a:pt x="2120370" y="466195"/>
                  <a:pt x="2072481" y="473075"/>
                </a:cubicBezTo>
                <a:cubicBezTo>
                  <a:pt x="1413404" y="550069"/>
                  <a:pt x="578114" y="541338"/>
                  <a:pt x="116681" y="482600"/>
                </a:cubicBezTo>
                <a:cubicBezTo>
                  <a:pt x="38100" y="471752"/>
                  <a:pt x="26194" y="456142"/>
                  <a:pt x="0" y="419100"/>
                </a:cubicBezTo>
                <a:cubicBezTo>
                  <a:pt x="794" y="304800"/>
                  <a:pt x="1587" y="190500"/>
                  <a:pt x="2381" y="76200"/>
                </a:cubicBezTo>
                <a:cubicBezTo>
                  <a:pt x="2646" y="46038"/>
                  <a:pt x="-11376" y="11113"/>
                  <a:pt x="53181" y="0"/>
                </a:cubicBezTo>
                <a:close/>
              </a:path>
            </a:pathLst>
          </a:cu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27" name="TextBox 56"/>
          <p:cNvSpPr txBox="1">
            <a:spLocks noChangeArrowheads="1"/>
          </p:cNvSpPr>
          <p:nvPr/>
        </p:nvSpPr>
        <p:spPr bwMode="auto">
          <a:xfrm rot="18939992">
            <a:off x="976506" y="4631227"/>
            <a:ext cx="2212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Palatino Linotype" pitchFamily="18" charset="0"/>
                <a:ea typeface="+mn-ea"/>
                <a:cs typeface="Arial" charset="0"/>
              </a:defRPr>
            </a:lvl1pPr>
            <a:lvl2pPr marL="457200" algn="l" rtl="0" fontAlgn="base">
              <a:spcBef>
                <a:spcPct val="0"/>
              </a:spcBef>
              <a:spcAft>
                <a:spcPct val="0"/>
              </a:spcAft>
              <a:defRPr kern="1200">
                <a:solidFill>
                  <a:schemeClr val="tx1"/>
                </a:solidFill>
                <a:latin typeface="Palatino Linotype" pitchFamily="18" charset="0"/>
                <a:ea typeface="+mn-ea"/>
                <a:cs typeface="Arial" charset="0"/>
              </a:defRPr>
            </a:lvl2pPr>
            <a:lvl3pPr marL="914400" algn="l" rtl="0" fontAlgn="base">
              <a:spcBef>
                <a:spcPct val="0"/>
              </a:spcBef>
              <a:spcAft>
                <a:spcPct val="0"/>
              </a:spcAft>
              <a:defRPr kern="1200">
                <a:solidFill>
                  <a:schemeClr val="tx1"/>
                </a:solidFill>
                <a:latin typeface="Palatino Linotype" pitchFamily="18" charset="0"/>
                <a:ea typeface="+mn-ea"/>
                <a:cs typeface="Arial" charset="0"/>
              </a:defRPr>
            </a:lvl3pPr>
            <a:lvl4pPr marL="1371600" algn="l" rtl="0" fontAlgn="base">
              <a:spcBef>
                <a:spcPct val="0"/>
              </a:spcBef>
              <a:spcAft>
                <a:spcPct val="0"/>
              </a:spcAft>
              <a:defRPr kern="1200">
                <a:solidFill>
                  <a:schemeClr val="tx1"/>
                </a:solidFill>
                <a:latin typeface="Palatino Linotype" pitchFamily="18" charset="0"/>
                <a:ea typeface="+mn-ea"/>
                <a:cs typeface="Arial" charset="0"/>
              </a:defRPr>
            </a:lvl4pPr>
            <a:lvl5pPr marL="1828800" algn="l" rtl="0" fontAlgn="base">
              <a:spcBef>
                <a:spcPct val="0"/>
              </a:spcBef>
              <a:spcAft>
                <a:spcPct val="0"/>
              </a:spcAft>
              <a:defRPr kern="1200">
                <a:solidFill>
                  <a:schemeClr val="tx1"/>
                </a:solidFill>
                <a:latin typeface="Palatino Linotype" pitchFamily="18" charset="0"/>
                <a:ea typeface="+mn-ea"/>
                <a:cs typeface="Arial" charset="0"/>
              </a:defRPr>
            </a:lvl5pPr>
            <a:lvl6pPr marL="2286000" algn="l" defTabSz="914400" rtl="0" eaLnBrk="1" latinLnBrk="0" hangingPunct="1">
              <a:defRPr kern="1200">
                <a:solidFill>
                  <a:schemeClr val="tx1"/>
                </a:solidFill>
                <a:latin typeface="Palatino Linotype" pitchFamily="18" charset="0"/>
                <a:ea typeface="+mn-ea"/>
                <a:cs typeface="Arial" charset="0"/>
              </a:defRPr>
            </a:lvl6pPr>
            <a:lvl7pPr marL="2743200" algn="l" defTabSz="914400" rtl="0" eaLnBrk="1" latinLnBrk="0" hangingPunct="1">
              <a:defRPr kern="1200">
                <a:solidFill>
                  <a:schemeClr val="tx1"/>
                </a:solidFill>
                <a:latin typeface="Palatino Linotype" pitchFamily="18" charset="0"/>
                <a:ea typeface="+mn-ea"/>
                <a:cs typeface="Arial" charset="0"/>
              </a:defRPr>
            </a:lvl7pPr>
            <a:lvl8pPr marL="3200400" algn="l" defTabSz="914400" rtl="0" eaLnBrk="1" latinLnBrk="0" hangingPunct="1">
              <a:defRPr kern="1200">
                <a:solidFill>
                  <a:schemeClr val="tx1"/>
                </a:solidFill>
                <a:latin typeface="Palatino Linotype" pitchFamily="18" charset="0"/>
                <a:ea typeface="+mn-ea"/>
                <a:cs typeface="Arial" charset="0"/>
              </a:defRPr>
            </a:lvl8pPr>
            <a:lvl9pPr marL="3657600" algn="l" defTabSz="914400" rtl="0" eaLnBrk="1" latinLnBrk="0" hangingPunct="1">
              <a:defRPr kern="1200">
                <a:solidFill>
                  <a:schemeClr val="tx1"/>
                </a:solidFill>
                <a:latin typeface="Palatino Linotype" pitchFamily="18" charset="0"/>
                <a:ea typeface="+mn-ea"/>
                <a:cs typeface="Arial" charset="0"/>
              </a:defRPr>
            </a:lvl9pPr>
          </a:lstStyle>
          <a:p>
            <a:pPr algn="ctr" eaLnBrk="1" hangingPunct="1"/>
            <a:r>
              <a:rPr lang="en-US" sz="2400" b="1" dirty="0" smtClean="0">
                <a:latin typeface="Arial" charset="0"/>
              </a:rPr>
              <a:t>IEEE</a:t>
            </a:r>
            <a:endParaRPr lang="en-US" sz="2400" b="1" i="1" dirty="0">
              <a:latin typeface="Arial" charset="0"/>
            </a:endParaRPr>
          </a:p>
        </p:txBody>
      </p:sp>
      <p:sp>
        <p:nvSpPr>
          <p:cNvPr id="28" name="TextBox 52"/>
          <p:cNvSpPr txBox="1"/>
          <p:nvPr/>
        </p:nvSpPr>
        <p:spPr>
          <a:xfrm>
            <a:off x="2997579" y="4418371"/>
            <a:ext cx="5340160" cy="1569660"/>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Palatino Linotype" pitchFamily="18" charset="0"/>
                <a:ea typeface="+mn-ea"/>
                <a:cs typeface="Arial" charset="0"/>
              </a:defRPr>
            </a:lvl1pPr>
            <a:lvl2pPr marL="457200" algn="l" rtl="0" fontAlgn="base">
              <a:spcBef>
                <a:spcPct val="0"/>
              </a:spcBef>
              <a:spcAft>
                <a:spcPct val="0"/>
              </a:spcAft>
              <a:defRPr kern="1200">
                <a:solidFill>
                  <a:schemeClr val="tx1"/>
                </a:solidFill>
                <a:latin typeface="Palatino Linotype" pitchFamily="18" charset="0"/>
                <a:ea typeface="+mn-ea"/>
                <a:cs typeface="Arial" charset="0"/>
              </a:defRPr>
            </a:lvl2pPr>
            <a:lvl3pPr marL="914400" algn="l" rtl="0" fontAlgn="base">
              <a:spcBef>
                <a:spcPct val="0"/>
              </a:spcBef>
              <a:spcAft>
                <a:spcPct val="0"/>
              </a:spcAft>
              <a:defRPr kern="1200">
                <a:solidFill>
                  <a:schemeClr val="tx1"/>
                </a:solidFill>
                <a:latin typeface="Palatino Linotype" pitchFamily="18" charset="0"/>
                <a:ea typeface="+mn-ea"/>
                <a:cs typeface="Arial" charset="0"/>
              </a:defRPr>
            </a:lvl3pPr>
            <a:lvl4pPr marL="1371600" algn="l" rtl="0" fontAlgn="base">
              <a:spcBef>
                <a:spcPct val="0"/>
              </a:spcBef>
              <a:spcAft>
                <a:spcPct val="0"/>
              </a:spcAft>
              <a:defRPr kern="1200">
                <a:solidFill>
                  <a:schemeClr val="tx1"/>
                </a:solidFill>
                <a:latin typeface="Palatino Linotype" pitchFamily="18" charset="0"/>
                <a:ea typeface="+mn-ea"/>
                <a:cs typeface="Arial" charset="0"/>
              </a:defRPr>
            </a:lvl4pPr>
            <a:lvl5pPr marL="1828800" algn="l" rtl="0" fontAlgn="base">
              <a:spcBef>
                <a:spcPct val="0"/>
              </a:spcBef>
              <a:spcAft>
                <a:spcPct val="0"/>
              </a:spcAft>
              <a:defRPr kern="1200">
                <a:solidFill>
                  <a:schemeClr val="tx1"/>
                </a:solidFill>
                <a:latin typeface="Palatino Linotype" pitchFamily="18" charset="0"/>
                <a:ea typeface="+mn-ea"/>
                <a:cs typeface="Arial" charset="0"/>
              </a:defRPr>
            </a:lvl5pPr>
            <a:lvl6pPr marL="2286000" algn="l" defTabSz="914400" rtl="0" eaLnBrk="1" latinLnBrk="0" hangingPunct="1">
              <a:defRPr kern="1200">
                <a:solidFill>
                  <a:schemeClr val="tx1"/>
                </a:solidFill>
                <a:latin typeface="Palatino Linotype" pitchFamily="18" charset="0"/>
                <a:ea typeface="+mn-ea"/>
                <a:cs typeface="Arial" charset="0"/>
              </a:defRPr>
            </a:lvl6pPr>
            <a:lvl7pPr marL="2743200" algn="l" defTabSz="914400" rtl="0" eaLnBrk="1" latinLnBrk="0" hangingPunct="1">
              <a:defRPr kern="1200">
                <a:solidFill>
                  <a:schemeClr val="tx1"/>
                </a:solidFill>
                <a:latin typeface="Palatino Linotype" pitchFamily="18" charset="0"/>
                <a:ea typeface="+mn-ea"/>
                <a:cs typeface="Arial" charset="0"/>
              </a:defRPr>
            </a:lvl7pPr>
            <a:lvl8pPr marL="3200400" algn="l" defTabSz="914400" rtl="0" eaLnBrk="1" latinLnBrk="0" hangingPunct="1">
              <a:defRPr kern="1200">
                <a:solidFill>
                  <a:schemeClr val="tx1"/>
                </a:solidFill>
                <a:latin typeface="Palatino Linotype" pitchFamily="18" charset="0"/>
                <a:ea typeface="+mn-ea"/>
                <a:cs typeface="Arial" charset="0"/>
              </a:defRPr>
            </a:lvl8pPr>
            <a:lvl9pPr marL="3657600" algn="l" defTabSz="914400" rtl="0" eaLnBrk="1" latinLnBrk="0" hangingPunct="1">
              <a:defRPr kern="1200">
                <a:solidFill>
                  <a:schemeClr val="tx1"/>
                </a:solidFill>
                <a:latin typeface="Palatino Linotype" pitchFamily="18" charset="0"/>
                <a:ea typeface="+mn-ea"/>
                <a:cs typeface="Arial" charset="0"/>
              </a:defRPr>
            </a:lvl9pPr>
          </a:lstStyle>
          <a:p>
            <a:pPr>
              <a:defRPr/>
            </a:pPr>
            <a:r>
              <a:rPr lang="en-US" sz="2400" i="1" dirty="0" err="1" smtClean="0">
                <a:solidFill>
                  <a:schemeClr val="tx2">
                    <a:lumMod val="50000"/>
                  </a:schemeClr>
                </a:solidFill>
                <a:latin typeface="Arial" pitchFamily="34" charset="0"/>
                <a:cs typeface="Arial" pitchFamily="34" charset="0"/>
              </a:rPr>
              <a:t>Việc</a:t>
            </a:r>
            <a:r>
              <a:rPr lang="en-US" sz="2400" i="1" dirty="0" smtClean="0">
                <a:solidFill>
                  <a:schemeClr val="tx2">
                    <a:lumMod val="50000"/>
                  </a:schemeClr>
                </a:solidFill>
                <a:latin typeface="Arial" pitchFamily="34" charset="0"/>
                <a:cs typeface="Arial" pitchFamily="34" charset="0"/>
              </a:rPr>
              <a:t> AD </a:t>
            </a:r>
            <a:r>
              <a:rPr lang="en-US" sz="2400" i="1" dirty="0" err="1" smtClean="0">
                <a:solidFill>
                  <a:schemeClr val="tx2">
                    <a:lumMod val="50000"/>
                  </a:schemeClr>
                </a:solidFill>
                <a:latin typeface="Arial" pitchFamily="34" charset="0"/>
                <a:cs typeface="Arial" pitchFamily="34" charset="0"/>
              </a:rPr>
              <a:t>cách</a:t>
            </a:r>
            <a:r>
              <a:rPr lang="en-US" sz="2400" i="1" dirty="0" smtClean="0">
                <a:solidFill>
                  <a:schemeClr val="tx2">
                    <a:lumMod val="50000"/>
                  </a:schemeClr>
                </a:solidFill>
                <a:latin typeface="Arial" pitchFamily="34" charset="0"/>
                <a:cs typeface="Arial" pitchFamily="34" charset="0"/>
              </a:rPr>
              <a:t> NC </a:t>
            </a:r>
            <a:r>
              <a:rPr lang="en-US" sz="2400" i="1" dirty="0" err="1" smtClean="0">
                <a:solidFill>
                  <a:schemeClr val="tx2">
                    <a:lumMod val="50000"/>
                  </a:schemeClr>
                </a:solidFill>
                <a:latin typeface="Arial" pitchFamily="34" charset="0"/>
                <a:cs typeface="Arial" pitchFamily="34" charset="0"/>
              </a:rPr>
              <a:t>và</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tiếp</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cận</a:t>
            </a:r>
            <a:r>
              <a:rPr lang="en-US" sz="2400" i="1" dirty="0" smtClean="0">
                <a:solidFill>
                  <a:schemeClr val="tx2">
                    <a:lumMod val="5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có</a:t>
            </a:r>
            <a:r>
              <a:rPr lang="en-US" sz="2400" b="1" i="1" dirty="0" smtClean="0">
                <a:solidFill>
                  <a:schemeClr val="tx2">
                    <a:lumMod val="60000"/>
                    <a:lumOff val="40000"/>
                  </a:schemeClr>
                </a:solidFill>
                <a:latin typeface="Arial" pitchFamily="34" charset="0"/>
                <a:cs typeface="Arial" pitchFamily="34" charset="0"/>
              </a:rPr>
              <a:t> HT, </a:t>
            </a:r>
            <a:r>
              <a:rPr lang="en-US" sz="2400" b="1" i="1" dirty="0" err="1" smtClean="0">
                <a:solidFill>
                  <a:schemeClr val="tx2">
                    <a:lumMod val="60000"/>
                    <a:lumOff val="40000"/>
                  </a:schemeClr>
                </a:solidFill>
                <a:latin typeface="Arial" pitchFamily="34" charset="0"/>
                <a:cs typeface="Arial" pitchFamily="34" charset="0"/>
              </a:rPr>
              <a:t>quy</a:t>
            </a:r>
            <a:r>
              <a:rPr lang="en-US" sz="2400" b="1" i="1" dirty="0" smtClean="0">
                <a:solidFill>
                  <a:schemeClr val="tx2">
                    <a:lumMod val="60000"/>
                    <a:lumOff val="40000"/>
                  </a:schemeClr>
                </a:solidFill>
                <a:latin typeface="Arial" pitchFamily="34" charset="0"/>
                <a:cs typeface="Arial" pitchFamily="34" charset="0"/>
              </a:rPr>
              <a:t> </a:t>
            </a:r>
            <a:r>
              <a:rPr lang="en-US" sz="2400" b="1" i="1" dirty="0" err="1" smtClean="0">
                <a:solidFill>
                  <a:schemeClr val="tx2">
                    <a:lumMod val="60000"/>
                    <a:lumOff val="40000"/>
                  </a:schemeClr>
                </a:solidFill>
                <a:latin typeface="Arial" pitchFamily="34" charset="0"/>
                <a:cs typeface="Arial" pitchFamily="34" charset="0"/>
              </a:rPr>
              <a:t>tắc</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có</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thể</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xác</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định</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số</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lượng</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để</a:t>
            </a:r>
            <a:r>
              <a:rPr lang="en-US" sz="2400" i="1" dirty="0" smtClean="0">
                <a:solidFill>
                  <a:schemeClr val="tx2">
                    <a:lumMod val="50000"/>
                  </a:schemeClr>
                </a:solidFill>
                <a:latin typeface="Arial" pitchFamily="34" charset="0"/>
                <a:cs typeface="Arial" pitchFamily="34" charset="0"/>
              </a:rPr>
              <a:t> PT, </a:t>
            </a:r>
            <a:r>
              <a:rPr lang="en-US" sz="2400" i="1" dirty="0" err="1" smtClean="0">
                <a:solidFill>
                  <a:schemeClr val="tx2">
                    <a:lumMod val="50000"/>
                  </a:schemeClr>
                </a:solidFill>
                <a:latin typeface="Arial" pitchFamily="34" charset="0"/>
                <a:cs typeface="Arial" pitchFamily="34" charset="0"/>
              </a:rPr>
              <a:t>vận</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hành</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và</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bảo</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trì</a:t>
            </a:r>
            <a:r>
              <a:rPr lang="en-US" sz="2400" i="1" dirty="0" smtClean="0">
                <a:solidFill>
                  <a:schemeClr val="tx2">
                    <a:lumMod val="50000"/>
                  </a:schemeClr>
                </a:solidFill>
                <a:latin typeface="Arial" pitchFamily="34" charset="0"/>
                <a:cs typeface="Arial" pitchFamily="34" charset="0"/>
              </a:rPr>
              <a:t> PM, </a:t>
            </a:r>
            <a:r>
              <a:rPr lang="en-US" sz="2400" i="1" dirty="0" err="1" smtClean="0">
                <a:solidFill>
                  <a:schemeClr val="tx2">
                    <a:lumMod val="50000"/>
                  </a:schemeClr>
                </a:solidFill>
                <a:latin typeface="Arial" pitchFamily="34" charset="0"/>
                <a:cs typeface="Arial" pitchFamily="34" charset="0"/>
              </a:rPr>
              <a:t>nghĩa</a:t>
            </a:r>
            <a:r>
              <a:rPr lang="en-US" sz="2400" i="1" dirty="0" smtClean="0">
                <a:solidFill>
                  <a:schemeClr val="tx2">
                    <a:lumMod val="50000"/>
                  </a:schemeClr>
                </a:solidFill>
                <a:latin typeface="Arial" pitchFamily="34" charset="0"/>
                <a:cs typeface="Arial" pitchFamily="34" charset="0"/>
              </a:rPr>
              <a:t> </a:t>
            </a:r>
            <a:r>
              <a:rPr lang="en-US" sz="2400" i="1" dirty="0" err="1" smtClean="0">
                <a:solidFill>
                  <a:schemeClr val="tx2">
                    <a:lumMod val="50000"/>
                  </a:schemeClr>
                </a:solidFill>
                <a:latin typeface="Arial" pitchFamily="34" charset="0"/>
                <a:cs typeface="Arial" pitchFamily="34" charset="0"/>
              </a:rPr>
              <a:t>là</a:t>
            </a:r>
            <a:r>
              <a:rPr lang="en-US" sz="2400" i="1" dirty="0" smtClean="0">
                <a:solidFill>
                  <a:schemeClr val="tx2">
                    <a:lumMod val="50000"/>
                  </a:schemeClr>
                </a:solidFill>
                <a:latin typeface="Arial" pitchFamily="34" charset="0"/>
                <a:cs typeface="Arial" pitchFamily="34" charset="0"/>
              </a:rPr>
              <a:t> </a:t>
            </a:r>
            <a:r>
              <a:rPr lang="en-US" sz="2400" b="1" i="1" dirty="0" smtClean="0">
                <a:solidFill>
                  <a:schemeClr val="tx2">
                    <a:lumMod val="60000"/>
                    <a:lumOff val="40000"/>
                  </a:schemeClr>
                </a:solidFill>
                <a:latin typeface="Arial" pitchFamily="34" charset="0"/>
                <a:cs typeface="Arial" pitchFamily="34" charset="0"/>
              </a:rPr>
              <a:t>AD KT </a:t>
            </a:r>
            <a:r>
              <a:rPr lang="en-US" sz="2400" b="1" i="1" dirty="0" err="1" smtClean="0">
                <a:solidFill>
                  <a:schemeClr val="tx2">
                    <a:lumMod val="60000"/>
                    <a:lumOff val="40000"/>
                  </a:schemeClr>
                </a:solidFill>
                <a:latin typeface="Arial" pitchFamily="34" charset="0"/>
                <a:cs typeface="Arial" pitchFamily="34" charset="0"/>
              </a:rPr>
              <a:t>vào</a:t>
            </a:r>
            <a:r>
              <a:rPr lang="en-US" sz="2400" b="1" i="1" dirty="0" smtClean="0">
                <a:solidFill>
                  <a:schemeClr val="tx2">
                    <a:lumMod val="60000"/>
                    <a:lumOff val="40000"/>
                  </a:schemeClr>
                </a:solidFill>
                <a:latin typeface="Arial" pitchFamily="34" charset="0"/>
                <a:cs typeface="Arial" pitchFamily="34" charset="0"/>
              </a:rPr>
              <a:t> PM.</a:t>
            </a:r>
            <a:endParaRPr lang="en-US" sz="2400" b="1" i="1" dirty="0">
              <a:solidFill>
                <a:schemeClr val="tx2">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1000" fill="hold"/>
                                        <p:tgtEl>
                                          <p:spTgt spid="28"/>
                                        </p:tgtEl>
                                        <p:attrNameLst>
                                          <p:attrName>ppt_w</p:attrName>
                                        </p:attrNameLst>
                                      </p:cBhvr>
                                      <p:tavLst>
                                        <p:tav tm="0">
                                          <p:val>
                                            <p:fltVal val="0"/>
                                          </p:val>
                                        </p:tav>
                                        <p:tav tm="100000">
                                          <p:val>
                                            <p:strVal val="#ppt_w"/>
                                          </p:val>
                                        </p:tav>
                                      </p:tavLst>
                                    </p:anim>
                                    <p:anim calcmode="lin" valueType="num">
                                      <p:cBhvr>
                                        <p:cTn id="40" dur="1000" fill="hold"/>
                                        <p:tgtEl>
                                          <p:spTgt spid="28"/>
                                        </p:tgtEl>
                                        <p:attrNameLst>
                                          <p:attrName>ppt_h</p:attrName>
                                        </p:attrNameLst>
                                      </p:cBhvr>
                                      <p:tavLst>
                                        <p:tav tm="0">
                                          <p:val>
                                            <p:fltVal val="0"/>
                                          </p:val>
                                        </p:tav>
                                        <p:tav tm="100000">
                                          <p:val>
                                            <p:strVal val="#ppt_h"/>
                                          </p:val>
                                        </p:tav>
                                      </p:tavLst>
                                    </p:anim>
                                    <p:anim calcmode="lin" valueType="num">
                                      <p:cBhvr>
                                        <p:cTn id="41" dur="1000" fill="hold"/>
                                        <p:tgtEl>
                                          <p:spTgt spid="28"/>
                                        </p:tgtEl>
                                        <p:attrNameLst>
                                          <p:attrName>style.rotation</p:attrName>
                                        </p:attrNameLst>
                                      </p:cBhvr>
                                      <p:tavLst>
                                        <p:tav tm="0">
                                          <p:val>
                                            <p:fltVal val="90"/>
                                          </p:val>
                                        </p:tav>
                                        <p:tav tm="100000">
                                          <p:val>
                                            <p:fltVal val="0"/>
                                          </p:val>
                                        </p:tav>
                                      </p:tavLst>
                                    </p:anim>
                                    <p:animEffect transition="in" filter="fade">
                                      <p:cBhvr>
                                        <p:cTn id="42" dur="1000"/>
                                        <p:tgtEl>
                                          <p:spTgt spid="2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1000" fill="hold"/>
                                        <p:tgtEl>
                                          <p:spTgt spid="25"/>
                                        </p:tgtEl>
                                        <p:attrNameLst>
                                          <p:attrName>ppt_w</p:attrName>
                                        </p:attrNameLst>
                                      </p:cBhvr>
                                      <p:tavLst>
                                        <p:tav tm="0">
                                          <p:val>
                                            <p:fltVal val="0"/>
                                          </p:val>
                                        </p:tav>
                                        <p:tav tm="100000">
                                          <p:val>
                                            <p:strVal val="#ppt_w"/>
                                          </p:val>
                                        </p:tav>
                                      </p:tavLst>
                                    </p:anim>
                                    <p:anim calcmode="lin" valueType="num">
                                      <p:cBhvr>
                                        <p:cTn id="46" dur="1000" fill="hold"/>
                                        <p:tgtEl>
                                          <p:spTgt spid="25"/>
                                        </p:tgtEl>
                                        <p:attrNameLst>
                                          <p:attrName>ppt_h</p:attrName>
                                        </p:attrNameLst>
                                      </p:cBhvr>
                                      <p:tavLst>
                                        <p:tav tm="0">
                                          <p:val>
                                            <p:fltVal val="0"/>
                                          </p:val>
                                        </p:tav>
                                        <p:tav tm="100000">
                                          <p:val>
                                            <p:strVal val="#ppt_h"/>
                                          </p:val>
                                        </p:tav>
                                      </p:tavLst>
                                    </p:anim>
                                    <p:anim calcmode="lin" valueType="num">
                                      <p:cBhvr>
                                        <p:cTn id="47" dur="1000" fill="hold"/>
                                        <p:tgtEl>
                                          <p:spTgt spid="25"/>
                                        </p:tgtEl>
                                        <p:attrNameLst>
                                          <p:attrName>style.rotation</p:attrName>
                                        </p:attrNameLst>
                                      </p:cBhvr>
                                      <p:tavLst>
                                        <p:tav tm="0">
                                          <p:val>
                                            <p:fltVal val="90"/>
                                          </p:val>
                                        </p:tav>
                                        <p:tav tm="100000">
                                          <p:val>
                                            <p:fltVal val="0"/>
                                          </p:val>
                                        </p:tav>
                                      </p:tavLst>
                                    </p:anim>
                                    <p:animEffect transition="in" filter="fade">
                                      <p:cBhvr>
                                        <p:cTn id="48" dur="1000"/>
                                        <p:tgtEl>
                                          <p:spTgt spid="25"/>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1000" fill="hold"/>
                                        <p:tgtEl>
                                          <p:spTgt spid="27"/>
                                        </p:tgtEl>
                                        <p:attrNameLst>
                                          <p:attrName>ppt_w</p:attrName>
                                        </p:attrNameLst>
                                      </p:cBhvr>
                                      <p:tavLst>
                                        <p:tav tm="0">
                                          <p:val>
                                            <p:fltVal val="0"/>
                                          </p:val>
                                        </p:tav>
                                        <p:tav tm="100000">
                                          <p:val>
                                            <p:strVal val="#ppt_w"/>
                                          </p:val>
                                        </p:tav>
                                      </p:tavLst>
                                    </p:anim>
                                    <p:anim calcmode="lin" valueType="num">
                                      <p:cBhvr>
                                        <p:cTn id="52" dur="1000" fill="hold"/>
                                        <p:tgtEl>
                                          <p:spTgt spid="27"/>
                                        </p:tgtEl>
                                        <p:attrNameLst>
                                          <p:attrName>ppt_h</p:attrName>
                                        </p:attrNameLst>
                                      </p:cBhvr>
                                      <p:tavLst>
                                        <p:tav tm="0">
                                          <p:val>
                                            <p:fltVal val="0"/>
                                          </p:val>
                                        </p:tav>
                                        <p:tav tm="100000">
                                          <p:val>
                                            <p:strVal val="#ppt_h"/>
                                          </p:val>
                                        </p:tav>
                                      </p:tavLst>
                                    </p:anim>
                                    <p:anim calcmode="lin" valueType="num">
                                      <p:cBhvr>
                                        <p:cTn id="53" dur="1000" fill="hold"/>
                                        <p:tgtEl>
                                          <p:spTgt spid="27"/>
                                        </p:tgtEl>
                                        <p:attrNameLst>
                                          <p:attrName>style.rotation</p:attrName>
                                        </p:attrNameLst>
                                      </p:cBhvr>
                                      <p:tavLst>
                                        <p:tav tm="0">
                                          <p:val>
                                            <p:fltVal val="90"/>
                                          </p:val>
                                        </p:tav>
                                        <p:tav tm="100000">
                                          <p:val>
                                            <p:fltVal val="0"/>
                                          </p:val>
                                        </p:tav>
                                      </p:tavLst>
                                    </p:anim>
                                    <p:animEffect transition="in" filter="fade">
                                      <p:cBhvr>
                                        <p:cTn id="54" dur="1000"/>
                                        <p:tgtEl>
                                          <p:spTgt spid="27"/>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1000" fill="hold"/>
                                        <p:tgtEl>
                                          <p:spTgt spid="24"/>
                                        </p:tgtEl>
                                        <p:attrNameLst>
                                          <p:attrName>ppt_w</p:attrName>
                                        </p:attrNameLst>
                                      </p:cBhvr>
                                      <p:tavLst>
                                        <p:tav tm="0">
                                          <p:val>
                                            <p:fltVal val="0"/>
                                          </p:val>
                                        </p:tav>
                                        <p:tav tm="100000">
                                          <p:val>
                                            <p:strVal val="#ppt_w"/>
                                          </p:val>
                                        </p:tav>
                                      </p:tavLst>
                                    </p:anim>
                                    <p:anim calcmode="lin" valueType="num">
                                      <p:cBhvr>
                                        <p:cTn id="58" dur="1000" fill="hold"/>
                                        <p:tgtEl>
                                          <p:spTgt spid="24"/>
                                        </p:tgtEl>
                                        <p:attrNameLst>
                                          <p:attrName>ppt_h</p:attrName>
                                        </p:attrNameLst>
                                      </p:cBhvr>
                                      <p:tavLst>
                                        <p:tav tm="0">
                                          <p:val>
                                            <p:fltVal val="0"/>
                                          </p:val>
                                        </p:tav>
                                        <p:tav tm="100000">
                                          <p:val>
                                            <p:strVal val="#ppt_h"/>
                                          </p:val>
                                        </p:tav>
                                      </p:tavLst>
                                    </p:anim>
                                    <p:anim calcmode="lin" valueType="num">
                                      <p:cBhvr>
                                        <p:cTn id="59" dur="1000" fill="hold"/>
                                        <p:tgtEl>
                                          <p:spTgt spid="24"/>
                                        </p:tgtEl>
                                        <p:attrNameLst>
                                          <p:attrName>style.rotation</p:attrName>
                                        </p:attrNameLst>
                                      </p:cBhvr>
                                      <p:tavLst>
                                        <p:tav tm="0">
                                          <p:val>
                                            <p:fltVal val="90"/>
                                          </p:val>
                                        </p:tav>
                                        <p:tav tm="100000">
                                          <p:val>
                                            <p:fltVal val="0"/>
                                          </p:val>
                                        </p:tav>
                                      </p:tavLst>
                                    </p:anim>
                                    <p:animEffect transition="in" filter="fade">
                                      <p:cBhvr>
                                        <p:cTn id="60" dur="1000"/>
                                        <p:tgtEl>
                                          <p:spTgt spid="24"/>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style.rotation</p:attrName>
                                        </p:attrNameLst>
                                      </p:cBhvr>
                                      <p:tavLst>
                                        <p:tav tm="0">
                                          <p:val>
                                            <p:fltVal val="90"/>
                                          </p:val>
                                        </p:tav>
                                        <p:tav tm="100000">
                                          <p:val>
                                            <p:fltVal val="0"/>
                                          </p:val>
                                        </p:tav>
                                      </p:tavLst>
                                    </p:anim>
                                    <p:animEffect transition="in" filter="fade">
                                      <p:cBhvr>
                                        <p:cTn id="66"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3" grpId="0"/>
      <p:bldP spid="24" grpId="0" animBg="1"/>
      <p:bldP spid="25" grpId="0" animBg="1"/>
      <p:bldP spid="26" grpId="0" animBg="1"/>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2">
                    <a:lumMod val="20000"/>
                    <a:lumOff val="80000"/>
                  </a:schemeClr>
                </a:solidFill>
                <a:latin typeface="Arial" panose="020B0604020202020204" pitchFamily="34" charset="0"/>
                <a:cs typeface="Arial" panose="020B0604020202020204" pitchFamily="34" charset="0"/>
              </a:rPr>
              <a:t>III. CÔNG NGHỆ PHẦN MỀM</a:t>
            </a:r>
            <a:endParaRPr lang="en-US" sz="40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13" name="Content Placeholder 12"/>
          <p:cNvSpPr>
            <a:spLocks noGrp="1"/>
          </p:cNvSpPr>
          <p:nvPr>
            <p:ph idx="1"/>
          </p:nvPr>
        </p:nvSpPr>
        <p:spPr>
          <a:xfrm>
            <a:off x="776288" y="1066800"/>
            <a:ext cx="7758112" cy="5195888"/>
          </a:xfrm>
        </p:spPr>
        <p:txBody>
          <a:bodyPr/>
          <a:lstStyle/>
          <a:p>
            <a:pPr marL="0" indent="0">
              <a:buNone/>
            </a:pPr>
            <a:r>
              <a:rPr lang="en-US" b="1" dirty="0" smtClean="0"/>
              <a:t>  2. </a:t>
            </a:r>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liên</a:t>
            </a:r>
            <a:r>
              <a:rPr lang="en-US" b="1" dirty="0" smtClean="0"/>
              <a:t> </a:t>
            </a:r>
            <a:r>
              <a:rPr lang="en-US" b="1" dirty="0" err="1" smtClean="0"/>
              <a:t>quan</a:t>
            </a:r>
            <a:r>
              <a:rPr lang="en-US" b="1" dirty="0" smtClean="0"/>
              <a:t> </a:t>
            </a:r>
            <a:r>
              <a:rPr lang="en-US" b="1" dirty="0" err="1" smtClean="0"/>
              <a:t>đến</a:t>
            </a:r>
            <a:r>
              <a:rPr lang="en-US" b="1" dirty="0" smtClean="0"/>
              <a:t> CNPM</a:t>
            </a:r>
            <a:endParaRPr lang="en-US" b="1" dirty="0"/>
          </a:p>
        </p:txBody>
      </p:sp>
      <p:sp>
        <p:nvSpPr>
          <p:cNvPr id="10" name="Footer Placeholder 9"/>
          <p:cNvSpPr>
            <a:spLocks noGrp="1"/>
          </p:cNvSpPr>
          <p:nvPr>
            <p:ph type="ftr" sz="quarter" idx="11"/>
          </p:nvPr>
        </p:nvSpPr>
        <p:spPr/>
        <p:txBody>
          <a:bodyPr/>
          <a:lstStyle/>
          <a:p>
            <a:r>
              <a:rPr lang="en-US" dirty="0" smtClean="0">
                <a:solidFill>
                  <a:srgbClr val="335338"/>
                </a:solidFill>
              </a:rPr>
              <a:t>18/21</a:t>
            </a:r>
            <a:endParaRPr lang="en-US" dirty="0">
              <a:solidFill>
                <a:srgbClr val="335338"/>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326083518"/>
              </p:ext>
            </p:extLst>
          </p:nvPr>
        </p:nvGraphicFramePr>
        <p:xfrm>
          <a:off x="990600" y="1905000"/>
          <a:ext cx="7696200" cy="404519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848100"/>
                <a:gridCol w="3848100"/>
              </a:tblGrid>
              <a:tr h="999242">
                <a:tc>
                  <a:txBody>
                    <a:bodyPr/>
                    <a:lstStyle/>
                    <a:p>
                      <a:r>
                        <a:rPr lang="en-US" sz="2000" b="0" dirty="0" smtClean="0">
                          <a:ln>
                            <a:noFill/>
                          </a:ln>
                          <a:solidFill>
                            <a:schemeClr val="tx2">
                              <a:lumMod val="50000"/>
                            </a:schemeClr>
                          </a:solidFill>
                        </a:rPr>
                        <a:t>KNPM </a:t>
                      </a:r>
                      <a:r>
                        <a:rPr lang="en-US" sz="2000" b="0" dirty="0" err="1" smtClean="0">
                          <a:ln>
                            <a:noFill/>
                          </a:ln>
                          <a:solidFill>
                            <a:schemeClr val="tx2">
                              <a:lumMod val="50000"/>
                            </a:schemeClr>
                          </a:solidFill>
                        </a:rPr>
                        <a:t>đề</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cập</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đến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việc</a:t>
                      </a:r>
                      <a:r>
                        <a:rPr lang="en-US" sz="2000" b="0" baseline="0" dirty="0" smtClean="0">
                          <a:ln>
                            <a:noFill/>
                          </a:ln>
                          <a:solidFill>
                            <a:schemeClr val="tx2">
                              <a:lumMod val="50000"/>
                            </a:schemeClr>
                          </a:solidFill>
                        </a:rPr>
                        <a:t> XD </a:t>
                      </a:r>
                      <a:r>
                        <a:rPr lang="en-US" sz="2000" b="0" baseline="0" dirty="0" err="1" smtClean="0">
                          <a:ln>
                            <a:noFill/>
                          </a:ln>
                          <a:solidFill>
                            <a:schemeClr val="tx2">
                              <a:lumMod val="50000"/>
                            </a:schemeClr>
                          </a:solidFill>
                        </a:rPr>
                        <a:t>các</a:t>
                      </a:r>
                      <a:r>
                        <a:rPr lang="en-US" sz="2000" b="0" baseline="0" dirty="0" smtClean="0">
                          <a:ln>
                            <a:noFill/>
                          </a:ln>
                          <a:solidFill>
                            <a:schemeClr val="tx2">
                              <a:lumMod val="50000"/>
                            </a:schemeClr>
                          </a:solidFill>
                        </a:rPr>
                        <a:t> CT </a:t>
                      </a:r>
                      <a:r>
                        <a:rPr lang="en-US" sz="2000" b="0" baseline="0" dirty="0" err="1" smtClean="0">
                          <a:ln>
                            <a:noFill/>
                          </a:ln>
                          <a:solidFill>
                            <a:schemeClr val="tx2">
                              <a:lumMod val="50000"/>
                            </a:schemeClr>
                          </a:solidFill>
                        </a:rPr>
                        <a:t>lớn</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sz="2000" b="0" dirty="0" err="1" smtClean="0">
                          <a:ln>
                            <a:noFill/>
                          </a:ln>
                          <a:solidFill>
                            <a:schemeClr val="tx2">
                              <a:lumMod val="50000"/>
                            </a:schemeClr>
                          </a:solidFill>
                        </a:rPr>
                        <a:t>Sự</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phối</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hợp</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thường</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xuyên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giữa</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các</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cá</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nhân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là</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cần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thiết</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trong</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các</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dự</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án</a:t>
                      </a:r>
                      <a:r>
                        <a:rPr lang="en-US" sz="2000" b="0" baseline="0" dirty="0" smtClean="0">
                          <a:ln>
                            <a:noFill/>
                          </a:ln>
                          <a:solidFill>
                            <a:schemeClr val="tx2">
                              <a:lumMod val="50000"/>
                            </a:schemeClr>
                          </a:solidFill>
                        </a:rPr>
                        <a:t> PM </a:t>
                      </a:r>
                      <a:r>
                        <a:rPr lang="en-US" sz="2000" b="0" baseline="0" dirty="0" err="1" smtClean="0">
                          <a:ln>
                            <a:noFill/>
                          </a:ln>
                          <a:solidFill>
                            <a:schemeClr val="tx2">
                              <a:lumMod val="50000"/>
                            </a:schemeClr>
                          </a:solidFill>
                        </a:rPr>
                        <a:t>lớn</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013119">
                <a:tc>
                  <a:txBody>
                    <a:bodyPr/>
                    <a:lstStyle/>
                    <a:p>
                      <a:r>
                        <a:rPr lang="en-US" sz="2000" b="0" dirty="0" err="1" smtClean="0">
                          <a:ln>
                            <a:noFill/>
                          </a:ln>
                          <a:solidFill>
                            <a:schemeClr val="tx2">
                              <a:lumMod val="50000"/>
                            </a:schemeClr>
                          </a:solidFill>
                        </a:rPr>
                        <a:t>Trung</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tâm</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của</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vấn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đề</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là</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kiểm</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soát</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sự</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phức</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tạp</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lang="en-US" sz="2000" b="0" dirty="0" err="1" smtClean="0">
                          <a:ln>
                            <a:noFill/>
                          </a:ln>
                          <a:solidFill>
                            <a:schemeClr val="tx2">
                              <a:lumMod val="50000"/>
                            </a:schemeClr>
                          </a:solidFill>
                        </a:rPr>
                        <a:t>Bản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thân</a:t>
                      </a:r>
                      <a:r>
                        <a:rPr lang="en-US" sz="2000" b="0" baseline="0" dirty="0" smtClean="0">
                          <a:ln>
                            <a:noFill/>
                          </a:ln>
                          <a:solidFill>
                            <a:schemeClr val="tx2">
                              <a:lumMod val="50000"/>
                            </a:schemeClr>
                          </a:solidFill>
                        </a:rPr>
                        <a:t> PM </a:t>
                      </a:r>
                      <a:r>
                        <a:rPr lang="en-US" sz="2000" b="0" baseline="0" dirty="0" err="1" smtClean="0">
                          <a:ln>
                            <a:noFill/>
                          </a:ln>
                          <a:solidFill>
                            <a:schemeClr val="tx2">
                              <a:lumMod val="50000"/>
                            </a:schemeClr>
                          </a:solidFill>
                        </a:rPr>
                        <a:t>phải</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hỗ</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trợ</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người</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dùng</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hiệu</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quả</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1013119">
                <a:tc>
                  <a:txBody>
                    <a:bodyPr/>
                    <a:lstStyle/>
                    <a:p>
                      <a:r>
                        <a:rPr lang="en-US" sz="2000" b="0" dirty="0" err="1" smtClean="0">
                          <a:ln>
                            <a:noFill/>
                          </a:ln>
                          <a:solidFill>
                            <a:schemeClr val="tx2">
                              <a:lumMod val="50000"/>
                            </a:schemeClr>
                          </a:solidFill>
                        </a:rPr>
                        <a:t>Tiến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hóa</a:t>
                      </a:r>
                      <a:r>
                        <a:rPr lang="en-US" sz="2000" b="0" baseline="0" dirty="0" smtClean="0">
                          <a:ln>
                            <a:noFill/>
                          </a:ln>
                          <a:solidFill>
                            <a:schemeClr val="tx2">
                              <a:lumMod val="50000"/>
                            </a:schemeClr>
                          </a:solidFill>
                        </a:rPr>
                        <a:t> PM</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sz="2000" b="0" dirty="0" smtClean="0">
                          <a:ln>
                            <a:noFill/>
                          </a:ln>
                          <a:solidFill>
                            <a:schemeClr val="tx2">
                              <a:lumMod val="50000"/>
                            </a:schemeClr>
                          </a:solidFill>
                        </a:rPr>
                        <a:t>KNPM </a:t>
                      </a:r>
                      <a:r>
                        <a:rPr lang="en-US" sz="2000" b="0" dirty="0" err="1" smtClean="0">
                          <a:ln>
                            <a:noFill/>
                          </a:ln>
                          <a:solidFill>
                            <a:schemeClr val="tx2">
                              <a:lumMod val="50000"/>
                            </a:schemeClr>
                          </a:solidFill>
                        </a:rPr>
                        <a:t>là</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lĩnh</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vực</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mà</a:t>
                      </a:r>
                      <a:r>
                        <a:rPr lang="en-US" sz="2000" b="0" baseline="0" dirty="0" smtClean="0">
                          <a:ln>
                            <a:noFill/>
                          </a:ln>
                          <a:solidFill>
                            <a:schemeClr val="tx2">
                              <a:lumMod val="50000"/>
                            </a:schemeClr>
                          </a:solidFill>
                        </a:rPr>
                        <a:t> ở </a:t>
                      </a:r>
                      <a:r>
                        <a:rPr lang="en-US" sz="2000" b="0" baseline="0" dirty="0" err="1" smtClean="0">
                          <a:ln>
                            <a:noFill/>
                          </a:ln>
                          <a:solidFill>
                            <a:schemeClr val="tx2">
                              <a:lumMod val="50000"/>
                            </a:schemeClr>
                          </a:solidFill>
                        </a:rPr>
                        <a:t>đó</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các</a:t>
                      </a:r>
                      <a:r>
                        <a:rPr lang="en-US" sz="2000" b="0" baseline="0" dirty="0" smtClean="0">
                          <a:ln>
                            <a:noFill/>
                          </a:ln>
                          <a:solidFill>
                            <a:schemeClr val="tx2">
                              <a:lumMod val="50000"/>
                            </a:schemeClr>
                          </a:solidFill>
                        </a:rPr>
                        <a:t> TV </a:t>
                      </a:r>
                      <a:r>
                        <a:rPr lang="en-US" sz="2000" b="0" baseline="0" dirty="0" err="1" smtClean="0">
                          <a:ln>
                            <a:noFill/>
                          </a:ln>
                          <a:solidFill>
                            <a:schemeClr val="tx2">
                              <a:lumMod val="50000"/>
                            </a:schemeClr>
                          </a:solidFill>
                        </a:rPr>
                        <a:t>tạo</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ra</a:t>
                      </a:r>
                      <a:r>
                        <a:rPr lang="en-US" sz="2000" b="0" baseline="0" dirty="0" smtClean="0">
                          <a:ln>
                            <a:noFill/>
                          </a:ln>
                          <a:solidFill>
                            <a:schemeClr val="tx2">
                              <a:lumMod val="50000"/>
                            </a:schemeClr>
                          </a:solidFill>
                        </a:rPr>
                        <a:t> SP </a:t>
                      </a:r>
                      <a:r>
                        <a:rPr lang="en-US" sz="2000" b="0" baseline="0" dirty="0" err="1" smtClean="0">
                          <a:ln>
                            <a:noFill/>
                          </a:ln>
                          <a:solidFill>
                            <a:schemeClr val="tx2">
                              <a:lumMod val="50000"/>
                            </a:schemeClr>
                          </a:solidFill>
                        </a:rPr>
                        <a:t>vì</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lợi</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ích</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của</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lĩnh</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vực</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khác</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013119">
                <a:tc>
                  <a:txBody>
                    <a:bodyPr/>
                    <a:lstStyle/>
                    <a:p>
                      <a:r>
                        <a:rPr lang="en-US" sz="2000" b="0" dirty="0" err="1" smtClean="0">
                          <a:ln>
                            <a:noFill/>
                          </a:ln>
                          <a:solidFill>
                            <a:schemeClr val="tx2">
                              <a:lumMod val="50000"/>
                            </a:schemeClr>
                          </a:solidFill>
                        </a:rPr>
                        <a:t>Quan</a:t>
                      </a:r>
                      <a:r>
                        <a:rPr lang="en-US" sz="2000" b="0" dirty="0" smtClean="0">
                          <a:ln>
                            <a:noFill/>
                          </a:ln>
                          <a:solidFill>
                            <a:schemeClr val="tx2">
                              <a:lumMod val="50000"/>
                            </a:schemeClr>
                          </a:solidFill>
                        </a:rPr>
                        <a:t> </a:t>
                      </a:r>
                      <a:r>
                        <a:rPr lang="en-US" sz="2000" b="0" dirty="0" err="1" smtClean="0">
                          <a:ln>
                            <a:noFill/>
                          </a:ln>
                          <a:solidFill>
                            <a:schemeClr val="tx2">
                              <a:lumMod val="50000"/>
                            </a:schemeClr>
                          </a:solidFill>
                        </a:rPr>
                        <a:t>tâm</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nhất</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đến</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hiệu</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quả</a:t>
                      </a:r>
                      <a:r>
                        <a:rPr lang="en-US" sz="2000" b="0" baseline="0" dirty="0" smtClean="0">
                          <a:ln>
                            <a:noFill/>
                          </a:ln>
                          <a:solidFill>
                            <a:schemeClr val="tx2">
                              <a:lumMod val="50000"/>
                            </a:schemeClr>
                          </a:solidFill>
                        </a:rPr>
                        <a:t> </a:t>
                      </a:r>
                      <a:r>
                        <a:rPr lang="en-US" sz="2000" b="0" baseline="0" dirty="0" err="1" smtClean="0">
                          <a:ln>
                            <a:noFill/>
                          </a:ln>
                          <a:solidFill>
                            <a:schemeClr val="tx2">
                              <a:lumMod val="50000"/>
                            </a:schemeClr>
                          </a:solidFill>
                        </a:rPr>
                        <a:t>của</a:t>
                      </a:r>
                      <a:r>
                        <a:rPr lang="en-US" sz="2000" b="0" baseline="0" dirty="0" smtClean="0">
                          <a:ln>
                            <a:noFill/>
                          </a:ln>
                          <a:solidFill>
                            <a:schemeClr val="tx2">
                              <a:lumMod val="50000"/>
                            </a:schemeClr>
                          </a:solidFill>
                        </a:rPr>
                        <a:t> PT PM</a:t>
                      </a:r>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en-US" sz="2000" b="0" dirty="0">
                        <a:ln>
                          <a:noFill/>
                        </a:ln>
                        <a:solidFill>
                          <a:schemeClr val="tx2">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spTree>
    <p:extLst>
      <p:ext uri="{BB962C8B-B14F-4D97-AF65-F5344CB8AC3E}">
        <p14:creationId xmlns:p14="http://schemas.microsoft.com/office/powerpoint/2010/main" val="390519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000" dirty="0" smtClean="0">
                <a:latin typeface="Arial" pitchFamily="34" charset="0"/>
                <a:cs typeface="Arial" pitchFamily="34" charset="0"/>
              </a:rPr>
              <a:t>III. CÔNG NGHỆ PHẦN MỀM</a:t>
            </a:r>
            <a:endParaRPr lang="en-US" sz="4000" dirty="0">
              <a:latin typeface="Arial" pitchFamily="34" charset="0"/>
              <a:cs typeface="Arial" pitchFamily="34" charset="0"/>
            </a:endParaRPr>
          </a:p>
        </p:txBody>
      </p:sp>
      <p:sp>
        <p:nvSpPr>
          <p:cNvPr id="25" name="Content Placeholder 20"/>
          <p:cNvSpPr txBox="1">
            <a:spLocks/>
          </p:cNvSpPr>
          <p:nvPr/>
        </p:nvSpPr>
        <p:spPr bwMode="auto">
          <a:xfrm>
            <a:off x="1143000" y="1143000"/>
            <a:ext cx="6858000"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tx2">
                    <a:lumMod val="50000"/>
                  </a:schemeClr>
                </a:solidFill>
              </a:rPr>
              <a:t>3. </a:t>
            </a:r>
            <a:r>
              <a:rPr lang="en-US" b="1" dirty="0" err="1" smtClean="0">
                <a:solidFill>
                  <a:schemeClr val="tx2">
                    <a:lumMod val="50000"/>
                  </a:schemeClr>
                </a:solidFill>
              </a:rPr>
              <a:t>Các</a:t>
            </a:r>
            <a:r>
              <a:rPr lang="en-US" b="1" dirty="0" smtClean="0">
                <a:solidFill>
                  <a:schemeClr val="tx2">
                    <a:lumMod val="50000"/>
                  </a:schemeClr>
                </a:solidFill>
              </a:rPr>
              <a:t> </a:t>
            </a:r>
            <a:r>
              <a:rPr lang="en-US" b="1" dirty="0" err="1" smtClean="0">
                <a:solidFill>
                  <a:schemeClr val="tx2">
                    <a:lumMod val="50000"/>
                  </a:schemeClr>
                </a:solidFill>
              </a:rPr>
              <a:t>yếu</a:t>
            </a:r>
            <a:r>
              <a:rPr lang="en-US" b="1" dirty="0" smtClean="0">
                <a:solidFill>
                  <a:schemeClr val="tx2">
                    <a:lumMod val="50000"/>
                  </a:schemeClr>
                </a:solidFill>
              </a:rPr>
              <a:t> </a:t>
            </a:r>
            <a:r>
              <a:rPr lang="en-US" b="1" dirty="0" err="1" smtClean="0">
                <a:solidFill>
                  <a:schemeClr val="tx2">
                    <a:lumMod val="50000"/>
                  </a:schemeClr>
                </a:solidFill>
              </a:rPr>
              <a:t>tố</a:t>
            </a:r>
            <a:r>
              <a:rPr lang="en-US" b="1" dirty="0" smtClean="0">
                <a:solidFill>
                  <a:schemeClr val="tx2">
                    <a:lumMod val="50000"/>
                  </a:schemeClr>
                </a:solidFill>
              </a:rPr>
              <a:t> </a:t>
            </a:r>
            <a:r>
              <a:rPr lang="en-US" b="1" dirty="0" err="1" smtClean="0">
                <a:solidFill>
                  <a:schemeClr val="tx2">
                    <a:lumMod val="50000"/>
                  </a:schemeClr>
                </a:solidFill>
              </a:rPr>
              <a:t>chủ</a:t>
            </a:r>
            <a:r>
              <a:rPr lang="en-US" b="1" dirty="0" smtClean="0">
                <a:solidFill>
                  <a:schemeClr val="tx2">
                    <a:lumMod val="50000"/>
                  </a:schemeClr>
                </a:solidFill>
              </a:rPr>
              <a:t> </a:t>
            </a:r>
            <a:r>
              <a:rPr lang="en-US" b="1" dirty="0" err="1" smtClean="0">
                <a:solidFill>
                  <a:schemeClr val="tx2">
                    <a:lumMod val="50000"/>
                  </a:schemeClr>
                </a:solidFill>
              </a:rPr>
              <a:t>chốt</a:t>
            </a:r>
            <a:r>
              <a:rPr lang="en-US" b="1" dirty="0" smtClean="0">
                <a:solidFill>
                  <a:schemeClr val="tx2">
                    <a:lumMod val="50000"/>
                  </a:schemeClr>
                </a:solidFill>
              </a:rPr>
              <a:t> </a:t>
            </a:r>
            <a:r>
              <a:rPr lang="en-US" b="1" dirty="0" err="1" smtClean="0">
                <a:solidFill>
                  <a:schemeClr val="tx2">
                    <a:lumMod val="50000"/>
                  </a:schemeClr>
                </a:solidFill>
              </a:rPr>
              <a:t>của</a:t>
            </a:r>
            <a:r>
              <a:rPr lang="en-US" b="1" dirty="0" smtClean="0">
                <a:solidFill>
                  <a:schemeClr val="tx2">
                    <a:lumMod val="50000"/>
                  </a:schemeClr>
                </a:solidFill>
              </a:rPr>
              <a:t> CNPM</a:t>
            </a:r>
          </a:p>
        </p:txBody>
      </p:sp>
      <p:sp>
        <p:nvSpPr>
          <p:cNvPr id="26" name="AutoShape 4"/>
          <p:cNvSpPr>
            <a:spLocks noChangeArrowheads="1"/>
          </p:cNvSpPr>
          <p:nvPr/>
        </p:nvSpPr>
        <p:spPr bwMode="gray">
          <a:xfrm>
            <a:off x="1409700" y="1981200"/>
            <a:ext cx="6438900" cy="1066800"/>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endParaRPr lang="en-US"/>
          </a:p>
        </p:txBody>
      </p:sp>
      <p:sp>
        <p:nvSpPr>
          <p:cNvPr id="27" name="AutoShape 6"/>
          <p:cNvSpPr>
            <a:spLocks noChangeArrowheads="1"/>
          </p:cNvSpPr>
          <p:nvPr/>
        </p:nvSpPr>
        <p:spPr bwMode="gray">
          <a:xfrm>
            <a:off x="1532351" y="2182936"/>
            <a:ext cx="995026" cy="695893"/>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defRPr/>
            </a:pPr>
            <a:endParaRPr lang="en-US"/>
          </a:p>
        </p:txBody>
      </p:sp>
      <p:sp>
        <p:nvSpPr>
          <p:cNvPr id="28" name="Text Box 8"/>
          <p:cNvSpPr txBox="1">
            <a:spLocks noChangeArrowheads="1"/>
          </p:cNvSpPr>
          <p:nvPr/>
        </p:nvSpPr>
        <p:spPr bwMode="gray">
          <a:xfrm>
            <a:off x="1808446" y="2269893"/>
            <a:ext cx="442835" cy="52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defRPr/>
            </a:pPr>
            <a:r>
              <a:rPr lang="en-US" sz="2800" dirty="0">
                <a:solidFill>
                  <a:srgbClr val="FFFFFF"/>
                </a:solidFill>
                <a:effectLst>
                  <a:outerShdw blurRad="38100" dist="38100" dir="2700000" algn="tl">
                    <a:srgbClr val="C0C0C0"/>
                  </a:outerShdw>
                </a:effectLst>
              </a:rPr>
              <a:t>1</a:t>
            </a:r>
          </a:p>
        </p:txBody>
      </p:sp>
      <p:sp>
        <p:nvSpPr>
          <p:cNvPr id="29" name="Text Box 9"/>
          <p:cNvSpPr txBox="1">
            <a:spLocks noChangeArrowheads="1"/>
          </p:cNvSpPr>
          <p:nvPr/>
        </p:nvSpPr>
        <p:spPr bwMode="gray">
          <a:xfrm>
            <a:off x="2667000" y="2269893"/>
            <a:ext cx="4732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2800" dirty="0" err="1" smtClean="0">
                <a:solidFill>
                  <a:schemeClr val="tx2">
                    <a:lumMod val="50000"/>
                  </a:schemeClr>
                </a:solidFill>
              </a:rPr>
              <a:t>Phương</a:t>
            </a:r>
            <a:r>
              <a:rPr lang="en-US" sz="2800" dirty="0" smtClean="0">
                <a:solidFill>
                  <a:schemeClr val="tx2">
                    <a:lumMod val="50000"/>
                  </a:schemeClr>
                </a:solidFill>
              </a:rPr>
              <a:t> </a:t>
            </a:r>
            <a:r>
              <a:rPr lang="en-US" sz="2800" dirty="0" err="1" smtClean="0">
                <a:solidFill>
                  <a:schemeClr val="tx2">
                    <a:lumMod val="50000"/>
                  </a:schemeClr>
                </a:solidFill>
              </a:rPr>
              <a:t>pháp</a:t>
            </a:r>
            <a:r>
              <a:rPr lang="en-US" sz="2800" dirty="0" smtClean="0">
                <a:solidFill>
                  <a:schemeClr val="tx2">
                    <a:lumMod val="50000"/>
                  </a:schemeClr>
                </a:solidFill>
              </a:rPr>
              <a:t> </a:t>
            </a:r>
            <a:r>
              <a:rPr lang="en-US" sz="2400" b="0" i="1" dirty="0" smtClean="0">
                <a:solidFill>
                  <a:schemeClr val="tx2">
                    <a:lumMod val="50000"/>
                  </a:schemeClr>
                </a:solidFill>
              </a:rPr>
              <a:t>(Method)</a:t>
            </a:r>
            <a:endParaRPr lang="en-US" sz="2400" b="0" i="1" dirty="0">
              <a:solidFill>
                <a:schemeClr val="tx2">
                  <a:lumMod val="50000"/>
                </a:schemeClr>
              </a:solidFill>
            </a:endParaRPr>
          </a:p>
        </p:txBody>
      </p:sp>
      <p:sp>
        <p:nvSpPr>
          <p:cNvPr id="39" name="AutoShape 4"/>
          <p:cNvSpPr>
            <a:spLocks noChangeArrowheads="1"/>
          </p:cNvSpPr>
          <p:nvPr/>
        </p:nvSpPr>
        <p:spPr bwMode="gray">
          <a:xfrm>
            <a:off x="1409700" y="3429000"/>
            <a:ext cx="6438900" cy="1066800"/>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endParaRPr lang="en-US"/>
          </a:p>
        </p:txBody>
      </p:sp>
      <p:sp>
        <p:nvSpPr>
          <p:cNvPr id="40" name="AutoShape 6"/>
          <p:cNvSpPr>
            <a:spLocks noChangeArrowheads="1"/>
          </p:cNvSpPr>
          <p:nvPr/>
        </p:nvSpPr>
        <p:spPr bwMode="gray">
          <a:xfrm>
            <a:off x="1532351" y="3630736"/>
            <a:ext cx="995026" cy="695893"/>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defRPr/>
            </a:pPr>
            <a:endParaRPr lang="en-US"/>
          </a:p>
        </p:txBody>
      </p:sp>
      <p:sp>
        <p:nvSpPr>
          <p:cNvPr id="41" name="Text Box 8"/>
          <p:cNvSpPr txBox="1">
            <a:spLocks noChangeArrowheads="1"/>
          </p:cNvSpPr>
          <p:nvPr/>
        </p:nvSpPr>
        <p:spPr bwMode="gray">
          <a:xfrm>
            <a:off x="1808446" y="3717693"/>
            <a:ext cx="442835" cy="52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defRPr/>
            </a:pPr>
            <a:r>
              <a:rPr lang="en-US" sz="2800" dirty="0">
                <a:solidFill>
                  <a:srgbClr val="FFFFFF"/>
                </a:solidFill>
                <a:effectLst>
                  <a:outerShdw blurRad="38100" dist="38100" dir="2700000" algn="tl">
                    <a:srgbClr val="C0C0C0"/>
                  </a:outerShdw>
                </a:effectLst>
              </a:rPr>
              <a:t>2</a:t>
            </a:r>
          </a:p>
        </p:txBody>
      </p:sp>
      <p:sp>
        <p:nvSpPr>
          <p:cNvPr id="42" name="Text Box 9"/>
          <p:cNvSpPr txBox="1">
            <a:spLocks noChangeArrowheads="1"/>
          </p:cNvSpPr>
          <p:nvPr/>
        </p:nvSpPr>
        <p:spPr bwMode="gray">
          <a:xfrm>
            <a:off x="2667000" y="3717693"/>
            <a:ext cx="4732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2800" dirty="0" err="1">
                <a:solidFill>
                  <a:schemeClr val="tx2">
                    <a:lumMod val="50000"/>
                  </a:schemeClr>
                </a:solidFill>
              </a:rPr>
              <a:t>Công</a:t>
            </a:r>
            <a:r>
              <a:rPr lang="en-US" sz="2800" dirty="0">
                <a:solidFill>
                  <a:schemeClr val="tx2">
                    <a:lumMod val="50000"/>
                  </a:schemeClr>
                </a:solidFill>
              </a:rPr>
              <a:t> </a:t>
            </a:r>
            <a:r>
              <a:rPr lang="en-US" sz="2800" dirty="0" err="1">
                <a:solidFill>
                  <a:schemeClr val="tx2">
                    <a:lumMod val="50000"/>
                  </a:schemeClr>
                </a:solidFill>
              </a:rPr>
              <a:t>cụ</a:t>
            </a:r>
            <a:r>
              <a:rPr lang="en-US" sz="2800" dirty="0">
                <a:solidFill>
                  <a:schemeClr val="tx2">
                    <a:lumMod val="50000"/>
                  </a:schemeClr>
                </a:solidFill>
              </a:rPr>
              <a:t> </a:t>
            </a:r>
            <a:r>
              <a:rPr lang="en-US" sz="2400" b="0" dirty="0">
                <a:solidFill>
                  <a:schemeClr val="tx2">
                    <a:lumMod val="50000"/>
                  </a:schemeClr>
                </a:solidFill>
              </a:rPr>
              <a:t>(</a:t>
            </a:r>
            <a:r>
              <a:rPr lang="en-US" sz="2400" b="0" i="1" dirty="0">
                <a:solidFill>
                  <a:schemeClr val="tx2">
                    <a:lumMod val="50000"/>
                  </a:schemeClr>
                </a:solidFill>
              </a:rPr>
              <a:t>Tools</a:t>
            </a:r>
            <a:r>
              <a:rPr lang="en-US" sz="2400" b="0" dirty="0">
                <a:solidFill>
                  <a:schemeClr val="tx2">
                    <a:lumMod val="50000"/>
                  </a:schemeClr>
                </a:solidFill>
              </a:rPr>
              <a:t>)</a:t>
            </a:r>
          </a:p>
        </p:txBody>
      </p:sp>
      <p:sp>
        <p:nvSpPr>
          <p:cNvPr id="43" name="AutoShape 4"/>
          <p:cNvSpPr>
            <a:spLocks noChangeArrowheads="1"/>
          </p:cNvSpPr>
          <p:nvPr/>
        </p:nvSpPr>
        <p:spPr bwMode="gray">
          <a:xfrm>
            <a:off x="1409700" y="4876800"/>
            <a:ext cx="6438900" cy="1066800"/>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endParaRPr lang="en-US"/>
          </a:p>
        </p:txBody>
      </p:sp>
      <p:sp>
        <p:nvSpPr>
          <p:cNvPr id="44" name="AutoShape 6"/>
          <p:cNvSpPr>
            <a:spLocks noChangeArrowheads="1"/>
          </p:cNvSpPr>
          <p:nvPr/>
        </p:nvSpPr>
        <p:spPr bwMode="gray">
          <a:xfrm>
            <a:off x="1532351" y="5078536"/>
            <a:ext cx="995026" cy="695893"/>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eaLnBrk="1" hangingPunct="1">
              <a:defRPr/>
            </a:pPr>
            <a:endParaRPr lang="en-US"/>
          </a:p>
        </p:txBody>
      </p:sp>
      <p:sp>
        <p:nvSpPr>
          <p:cNvPr id="45" name="Text Box 8"/>
          <p:cNvSpPr txBox="1">
            <a:spLocks noChangeArrowheads="1"/>
          </p:cNvSpPr>
          <p:nvPr/>
        </p:nvSpPr>
        <p:spPr bwMode="gray">
          <a:xfrm>
            <a:off x="1808446" y="5165493"/>
            <a:ext cx="442835" cy="52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defRPr/>
            </a:pPr>
            <a:r>
              <a:rPr lang="en-US" sz="2800" dirty="0">
                <a:solidFill>
                  <a:srgbClr val="FFFFFF"/>
                </a:solidFill>
                <a:effectLst>
                  <a:outerShdw blurRad="38100" dist="38100" dir="2700000" algn="tl">
                    <a:srgbClr val="C0C0C0"/>
                  </a:outerShdw>
                </a:effectLst>
              </a:rPr>
              <a:t>3</a:t>
            </a:r>
          </a:p>
        </p:txBody>
      </p:sp>
      <p:sp>
        <p:nvSpPr>
          <p:cNvPr id="46" name="Text Box 9"/>
          <p:cNvSpPr txBox="1">
            <a:spLocks noChangeArrowheads="1"/>
          </p:cNvSpPr>
          <p:nvPr/>
        </p:nvSpPr>
        <p:spPr bwMode="gray">
          <a:xfrm>
            <a:off x="2667000" y="5165493"/>
            <a:ext cx="4732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2800" dirty="0" err="1" smtClean="0">
                <a:solidFill>
                  <a:schemeClr val="tx2">
                    <a:lumMod val="50000"/>
                  </a:schemeClr>
                </a:solidFill>
              </a:rPr>
              <a:t>Thủ</a:t>
            </a:r>
            <a:r>
              <a:rPr lang="en-US" sz="2800" dirty="0" smtClean="0">
                <a:solidFill>
                  <a:schemeClr val="tx2">
                    <a:lumMod val="50000"/>
                  </a:schemeClr>
                </a:solidFill>
              </a:rPr>
              <a:t> </a:t>
            </a:r>
            <a:r>
              <a:rPr lang="en-US" sz="2800" dirty="0" err="1" smtClean="0">
                <a:solidFill>
                  <a:schemeClr val="tx2">
                    <a:lumMod val="50000"/>
                  </a:schemeClr>
                </a:solidFill>
              </a:rPr>
              <a:t>tục</a:t>
            </a:r>
            <a:r>
              <a:rPr lang="en-US" sz="2800" dirty="0" smtClean="0">
                <a:solidFill>
                  <a:schemeClr val="tx2">
                    <a:lumMod val="50000"/>
                  </a:schemeClr>
                </a:solidFill>
              </a:rPr>
              <a:t> </a:t>
            </a:r>
            <a:r>
              <a:rPr lang="en-US" sz="2400" b="0" dirty="0" smtClean="0">
                <a:solidFill>
                  <a:schemeClr val="tx2">
                    <a:lumMod val="50000"/>
                  </a:schemeClr>
                </a:solidFill>
              </a:rPr>
              <a:t>(</a:t>
            </a:r>
            <a:r>
              <a:rPr lang="en-US" sz="2400" b="0" i="1" dirty="0" smtClean="0">
                <a:solidFill>
                  <a:schemeClr val="tx2">
                    <a:lumMod val="50000"/>
                  </a:schemeClr>
                </a:solidFill>
              </a:rPr>
              <a:t>Procedure</a:t>
            </a:r>
            <a:r>
              <a:rPr lang="en-US" sz="2400" b="0" dirty="0" smtClean="0">
                <a:solidFill>
                  <a:schemeClr val="tx2">
                    <a:lumMod val="50000"/>
                  </a:schemeClr>
                </a:solidFill>
              </a:rPr>
              <a:t>)</a:t>
            </a:r>
            <a:endParaRPr lang="en-US" sz="2400" b="0" dirty="0">
              <a:solidFill>
                <a:schemeClr val="tx2">
                  <a:lumMod val="50000"/>
                </a:schemeClr>
              </a:solidFill>
            </a:endParaRPr>
          </a:p>
        </p:txBody>
      </p:sp>
      <p:sp>
        <p:nvSpPr>
          <p:cNvPr id="47" name="Footer Placeholder 46"/>
          <p:cNvSpPr>
            <a:spLocks noGrp="1"/>
          </p:cNvSpPr>
          <p:nvPr>
            <p:ph type="ftr" sz="quarter" idx="11"/>
          </p:nvPr>
        </p:nvSpPr>
        <p:spPr/>
        <p:txBody>
          <a:bodyPr/>
          <a:lstStyle/>
          <a:p>
            <a:r>
              <a:rPr lang="en-US" dirty="0" smtClean="0">
                <a:solidFill>
                  <a:srgbClr val="335338"/>
                </a:solidFill>
              </a:rPr>
              <a:t>19/21</a:t>
            </a:r>
            <a:endParaRPr lang="en-US" dirty="0">
              <a:solidFill>
                <a:srgbClr val="335338"/>
              </a:solidFill>
            </a:endParaRPr>
          </a:p>
        </p:txBody>
      </p:sp>
    </p:spTree>
    <p:extLst>
      <p:ext uri="{BB962C8B-B14F-4D97-AF65-F5344CB8AC3E}">
        <p14:creationId xmlns:p14="http://schemas.microsoft.com/office/powerpoint/2010/main" val="11800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p:bldP spid="39" grpId="0" animBg="1"/>
      <p:bldP spid="40" grpId="0" animBg="1"/>
      <p:bldP spid="41" grpId="0"/>
      <p:bldP spid="42" grpId="0"/>
      <p:bldP spid="43" grpId="0" animBg="1"/>
      <p:bldP spid="44" grpId="0" animBg="1"/>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chemeClr val="bg2">
                    <a:lumMod val="20000"/>
                    <a:lumOff val="80000"/>
                  </a:schemeClr>
                </a:solidFill>
                <a:latin typeface="Arial" panose="020B0604020202020204" pitchFamily="34" charset="0"/>
                <a:cs typeface="Arial" panose="020B0604020202020204" pitchFamily="34" charset="0"/>
              </a:rPr>
              <a:t>TỔNG KẾT</a:t>
            </a:r>
            <a:endParaRPr lang="en-US" sz="40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776288" y="1347788"/>
            <a:ext cx="7758112" cy="709612"/>
          </a:xfrm>
        </p:spPr>
        <p:txBody>
          <a:bodyPr anchor="ctr"/>
          <a:lstStyle/>
          <a:p>
            <a:pPr marL="0" indent="0">
              <a:buNone/>
            </a:pPr>
            <a:r>
              <a:rPr lang="en-US" b="1" dirty="0" err="1" smtClean="0">
                <a:latin typeface="Arial" pitchFamily="34" charset="0"/>
                <a:cs typeface="Arial" pitchFamily="34" charset="0"/>
              </a:rPr>
              <a:t>Các</a:t>
            </a:r>
            <a:r>
              <a:rPr lang="en-US" b="1" dirty="0" smtClean="0">
                <a:latin typeface="Arial" pitchFamily="34" charset="0"/>
                <a:cs typeface="Arial" pitchFamily="34" charset="0"/>
              </a:rPr>
              <a:t> </a:t>
            </a:r>
            <a:r>
              <a:rPr lang="en-US" b="1" dirty="0" err="1" smtClean="0">
                <a:latin typeface="Arial" pitchFamily="34" charset="0"/>
                <a:cs typeface="Arial" pitchFamily="34" charset="0"/>
              </a:rPr>
              <a:t>nội</a:t>
            </a:r>
            <a:r>
              <a:rPr lang="en-US" b="1" dirty="0" smtClean="0">
                <a:latin typeface="Arial" pitchFamily="34" charset="0"/>
                <a:cs typeface="Arial" pitchFamily="34" charset="0"/>
              </a:rPr>
              <a:t> dung </a:t>
            </a:r>
            <a:r>
              <a:rPr lang="en-US" b="1" dirty="0" err="1" smtClean="0">
                <a:latin typeface="Arial" pitchFamily="34" charset="0"/>
                <a:cs typeface="Arial" pitchFamily="34" charset="0"/>
              </a:rPr>
              <a:t>cần</a:t>
            </a:r>
            <a:r>
              <a:rPr lang="en-US" b="1" dirty="0" smtClean="0">
                <a:latin typeface="Arial" pitchFamily="34" charset="0"/>
                <a:cs typeface="Arial" pitchFamily="34" charset="0"/>
              </a:rPr>
              <a:t> </a:t>
            </a:r>
            <a:r>
              <a:rPr lang="en-US" b="1" dirty="0" err="1" smtClean="0">
                <a:latin typeface="Arial" pitchFamily="34" charset="0"/>
                <a:cs typeface="Arial" pitchFamily="34" charset="0"/>
              </a:rPr>
              <a:t>đạt</a:t>
            </a:r>
            <a:r>
              <a:rPr lang="en-US" b="1" dirty="0" smtClean="0">
                <a:latin typeface="Arial" pitchFamily="34" charset="0"/>
                <a:cs typeface="Arial" pitchFamily="34" charset="0"/>
              </a:rPr>
              <a:t> </a:t>
            </a:r>
            <a:r>
              <a:rPr lang="en-US" b="1" dirty="0" err="1" smtClean="0">
                <a:latin typeface="Arial" pitchFamily="34" charset="0"/>
                <a:cs typeface="Arial" pitchFamily="34" charset="0"/>
              </a:rPr>
              <a:t>được</a:t>
            </a:r>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US" dirty="0" smtClean="0">
                <a:solidFill>
                  <a:srgbClr val="335338"/>
                </a:solidFill>
              </a:rPr>
              <a:t>20/21</a:t>
            </a:r>
            <a:endParaRPr lang="en-US" dirty="0">
              <a:solidFill>
                <a:srgbClr val="335338"/>
              </a:solidFill>
            </a:endParaRPr>
          </a:p>
        </p:txBody>
      </p:sp>
      <p:sp>
        <p:nvSpPr>
          <p:cNvPr id="11" name="Content Placeholder 8"/>
          <p:cNvSpPr txBox="1">
            <a:spLocks/>
          </p:cNvSpPr>
          <p:nvPr/>
        </p:nvSpPr>
        <p:spPr bwMode="auto">
          <a:xfrm>
            <a:off x="838200" y="2133600"/>
            <a:ext cx="77581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buFont typeface="Wingdings" pitchFamily="2" charset="2"/>
              <a:buChar char="Ø"/>
            </a:pPr>
            <a:r>
              <a:rPr lang="en-US" dirty="0" err="1">
                <a:latin typeface="Times New Roman" pitchFamily="18" charset="0"/>
                <a:cs typeface="Times New Roman" pitchFamily="18" charset="0"/>
              </a:rPr>
              <a:t>Hiểu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CNPM</a:t>
            </a:r>
          </a:p>
          <a:p>
            <a:pPr>
              <a:spcBef>
                <a:spcPts val="600"/>
              </a:spcBef>
              <a:spcAft>
                <a:spcPts val="600"/>
              </a:spcAft>
              <a:buFont typeface="Wingdings" pitchFamily="2" charset="2"/>
              <a:buChar char="Ø"/>
            </a:pPr>
            <a:r>
              <a:rPr lang="en-US" dirty="0" err="1">
                <a:latin typeface="Times New Roman" pitchFamily="18" charset="0"/>
                <a:cs typeface="Times New Roman" pitchFamily="18" charset="0"/>
              </a:rPr>
              <a:t>Nắm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rõ</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endParaRPr lang="en-US" dirty="0">
              <a:latin typeface="Times New Roman" pitchFamily="18" charset="0"/>
              <a:cs typeface="Times New Roman" pitchFamily="18" charset="0"/>
            </a:endParaRPr>
          </a:p>
          <a:p>
            <a:pPr>
              <a:spcBef>
                <a:spcPts val="600"/>
              </a:spcBef>
              <a:spcAft>
                <a:spcPts val="600"/>
              </a:spcAft>
              <a:buFont typeface="Wingdings" pitchFamily="2" charset="2"/>
              <a:buChar char="Ø"/>
            </a:pPr>
            <a:r>
              <a:rPr lang="en-US" dirty="0" err="1">
                <a:latin typeface="Times New Roman" pitchFamily="18" charset="0"/>
                <a:cs typeface="Times New Roman" pitchFamily="18" charset="0"/>
              </a:rPr>
              <a:t>Ghi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nhớ</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chuẩn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tốt</a:t>
            </a:r>
            <a:endParaRPr lang="en-US" dirty="0">
              <a:latin typeface="Times New Roman" pitchFamily="18" charset="0"/>
              <a:cs typeface="Times New Roman" pitchFamily="18" charset="0"/>
            </a:endParaRPr>
          </a:p>
          <a:p>
            <a:pPr>
              <a:spcBef>
                <a:spcPts val="600"/>
              </a:spcBef>
              <a:spcAft>
                <a:spcPts val="600"/>
              </a:spcAft>
              <a:buFont typeface="Wingdings" pitchFamily="2" charset="2"/>
              <a:buChar char="Ø"/>
            </a:pPr>
            <a:r>
              <a:rPr lang="en-US" dirty="0" err="1">
                <a:latin typeface="Times New Roman" pitchFamily="18" charset="0"/>
                <a:cs typeface="Times New Roman" pitchFamily="18" charset="0"/>
              </a:rPr>
              <a:t>Nắm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vấn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64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r>
              <a:rPr lang="en-US" sz="6600" dirty="0" smtClean="0">
                <a:latin typeface="Times New Roman" pitchFamily="18" charset="0"/>
                <a:cs typeface="Times New Roman" pitchFamily="18" charset="0"/>
              </a:rPr>
              <a:t>		</a:t>
            </a:r>
            <a:r>
              <a:rPr lang="en-US" sz="6600" b="1" dirty="0" smtClean="0">
                <a:solidFill>
                  <a:srgbClr val="FF0000"/>
                </a:solidFill>
                <a:latin typeface="Times New Roman" pitchFamily="18" charset="0"/>
                <a:cs typeface="Times New Roman" pitchFamily="18" charset="0"/>
              </a:rPr>
              <a:t>CẢM ƠN THẦY </a:t>
            </a:r>
          </a:p>
          <a:p>
            <a:pPr>
              <a:buNone/>
            </a:pPr>
            <a:r>
              <a:rPr lang="en-US" sz="6600" b="1" dirty="0" smtClean="0">
                <a:solidFill>
                  <a:srgbClr val="FF0000"/>
                </a:solidFill>
                <a:latin typeface="Times New Roman" pitchFamily="18" charset="0"/>
                <a:cs typeface="Times New Roman" pitchFamily="18" charset="0"/>
              </a:rPr>
              <a:t>		VÀ CÁC BẠN !</a:t>
            </a:r>
            <a:endParaRPr lang="en-US" sz="6600" b="1" dirty="0">
              <a:solidFill>
                <a:srgbClr val="FF0000"/>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solidFill>
                  <a:srgbClr val="335338"/>
                </a:solidFill>
              </a:rPr>
              <a:t>1</a:t>
            </a:r>
            <a:endParaRPr lang="en-US" dirty="0">
              <a:solidFill>
                <a:srgbClr val="335338"/>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76200"/>
            <a:ext cx="5575300" cy="635571"/>
          </a:xfrm>
        </p:spPr>
        <p:txBody>
          <a:bodyPr/>
          <a:lstStyle/>
          <a:p>
            <a:r>
              <a:rPr lang="en-US" sz="4000" dirty="0" smtClean="0">
                <a:solidFill>
                  <a:schemeClr val="bg2">
                    <a:lumMod val="20000"/>
                    <a:lumOff val="80000"/>
                  </a:schemeClr>
                </a:solidFill>
                <a:latin typeface="Arial" panose="020B0604020202020204" pitchFamily="34" charset="0"/>
                <a:cs typeface="Arial" panose="020B0604020202020204" pitchFamily="34" charset="0"/>
              </a:rPr>
              <a:t>NỘI DUNG BÀI HỌC</a:t>
            </a:r>
            <a:endParaRPr lang="en-US" sz="4000"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3400" y="1347788"/>
            <a:ext cx="8305800" cy="4914900"/>
          </a:xfrm>
        </p:spPr>
        <p:txBody>
          <a:bodyPr/>
          <a:lstStyle/>
          <a:p>
            <a:pPr marL="0" indent="0" algn="ctr">
              <a:buNone/>
            </a:pPr>
            <a:r>
              <a:rPr lang="en-US" smtClean="0">
                <a:latin typeface="Arial" panose="020B0604020202020204" pitchFamily="34" charset="0"/>
                <a:cs typeface="Arial" panose="020B0604020202020204" pitchFamily="34" charset="0"/>
              </a:rPr>
              <a:t> </a:t>
            </a:r>
            <a:r>
              <a:rPr lang="en-US" sz="3200" b="1" smtClean="0">
                <a:latin typeface="Arial" panose="020B0604020202020204" pitchFamily="34" charset="0"/>
                <a:cs typeface="Arial" panose="020B0604020202020204" pitchFamily="34" charset="0"/>
              </a:rPr>
              <a:t>Chương IV: </a:t>
            </a:r>
            <a:endParaRPr lang="en-US" sz="3200" b="1" dirty="0" smtClean="0">
              <a:latin typeface="Arial" panose="020B0604020202020204" pitchFamily="34" charset="0"/>
              <a:cs typeface="Arial" panose="020B0604020202020204" pitchFamily="34" charset="0"/>
            </a:endParaRPr>
          </a:p>
          <a:p>
            <a:pPr marL="0" indent="0" algn="ctr">
              <a:buNone/>
            </a:pPr>
            <a:r>
              <a:rPr lang="en-US" sz="3200" b="1" smtClean="0">
                <a:latin typeface="Arial" panose="020B0604020202020204" pitchFamily="34" charset="0"/>
                <a:cs typeface="Arial" panose="020B0604020202020204" pitchFamily="34" charset="0"/>
              </a:rPr>
              <a:t>Các thành phần doanh nghiệp JavaBean</a:t>
            </a:r>
            <a:endParaRPr lang="en-US" sz="3200" b="1" dirty="0" smtClean="0">
              <a:latin typeface="Arial" panose="020B0604020202020204" pitchFamily="34" charset="0"/>
              <a:cs typeface="Arial" panose="020B0604020202020204" pitchFamily="34"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12" name="Footer Placeholder 11"/>
          <p:cNvSpPr>
            <a:spLocks noGrp="1"/>
          </p:cNvSpPr>
          <p:nvPr>
            <p:ph type="ftr" sz="quarter" idx="11"/>
          </p:nvPr>
        </p:nvSpPr>
        <p:spPr/>
        <p:txBody>
          <a:bodyPr/>
          <a:lstStyle/>
          <a:p>
            <a:r>
              <a:rPr lang="en-US" dirty="0" smtClean="0">
                <a:solidFill>
                  <a:srgbClr val="335338"/>
                </a:solidFill>
              </a:rPr>
              <a:t>3/21</a:t>
            </a:r>
            <a:endParaRPr lang="en-US" dirty="0">
              <a:solidFill>
                <a:srgbClr val="335338"/>
              </a:solidFill>
            </a:endParaRPr>
          </a:p>
        </p:txBody>
      </p:sp>
    </p:spTree>
    <p:extLst>
      <p:ext uri="{BB962C8B-B14F-4D97-AF65-F5344CB8AC3E}">
        <p14:creationId xmlns:p14="http://schemas.microsoft.com/office/powerpoint/2010/main" val="21170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391400" cy="563563"/>
          </a:xfrm>
        </p:spPr>
        <p:txBody>
          <a:bodyPr/>
          <a:lstStyle/>
          <a:p>
            <a:r>
              <a:rPr lang="en-US" sz="4000" smtClean="0"/>
              <a:t>Mục Tiêu</a:t>
            </a:r>
            <a:endParaRPr lang="en-US" sz="4000" dirty="0"/>
          </a:p>
        </p:txBody>
      </p:sp>
      <p:sp>
        <p:nvSpPr>
          <p:cNvPr id="5" name="Footer Placeholder 4"/>
          <p:cNvSpPr>
            <a:spLocks noGrp="1"/>
          </p:cNvSpPr>
          <p:nvPr>
            <p:ph type="ftr" sz="quarter" idx="11"/>
          </p:nvPr>
        </p:nvSpPr>
        <p:spPr/>
        <p:txBody>
          <a:bodyPr/>
          <a:lstStyle/>
          <a:p>
            <a:r>
              <a:rPr lang="en-US" dirty="0" smtClean="0">
                <a:solidFill>
                  <a:srgbClr val="335338"/>
                </a:solidFill>
              </a:rPr>
              <a:t>4/21</a:t>
            </a:r>
            <a:endParaRPr lang="en-US" dirty="0">
              <a:solidFill>
                <a:srgbClr val="335338"/>
              </a:solidFill>
            </a:endParaRPr>
          </a:p>
        </p:txBody>
      </p:sp>
      <p:sp>
        <p:nvSpPr>
          <p:cNvPr id="12" name="TextBox 11"/>
          <p:cNvSpPr txBox="1"/>
          <p:nvPr/>
        </p:nvSpPr>
        <p:spPr>
          <a:xfrm>
            <a:off x="1143000" y="1828800"/>
            <a:ext cx="7086600" cy="5324535"/>
          </a:xfrm>
          <a:prstGeom prst="rect">
            <a:avLst/>
          </a:prstGeom>
          <a:noFill/>
        </p:spPr>
        <p:txBody>
          <a:bodyPr wrap="square" rtlCol="0">
            <a:spAutoFit/>
          </a:bodyPr>
          <a:lstStyle/>
          <a:p>
            <a:pPr marL="285750" indent="-285750">
              <a:buFont typeface="Wingdings" pitchFamily="2" charset="2"/>
              <a:buChar char="v"/>
            </a:pPr>
            <a:r>
              <a:rPr lang="vi-VN" sz="2000"/>
              <a:t>Giới thiệu khung công tác J2EE và kiến ​​trúc </a:t>
            </a:r>
            <a:r>
              <a:rPr lang="vi-VN" sz="2000" smtClean="0"/>
              <a:t>EJB </a:t>
            </a:r>
            <a:endParaRPr lang="en-US" sz="2000" smtClean="0"/>
          </a:p>
          <a:p>
            <a:pPr marL="285750" indent="-285750">
              <a:buFont typeface="Wingdings" pitchFamily="2" charset="2"/>
              <a:buChar char="v"/>
            </a:pPr>
            <a:endParaRPr lang="en-US" sz="2000" smtClean="0"/>
          </a:p>
          <a:p>
            <a:pPr marL="285750" indent="-285750">
              <a:buFont typeface="Wingdings" pitchFamily="2" charset="2"/>
              <a:buChar char="v"/>
            </a:pPr>
            <a:r>
              <a:rPr lang="vi-VN" sz="2000" smtClean="0"/>
              <a:t>Giới </a:t>
            </a:r>
            <a:r>
              <a:rPr lang="vi-VN" sz="2000"/>
              <a:t>thiệu các khái niệm về thành phần EJB và môi trường thực thi </a:t>
            </a:r>
            <a:endParaRPr lang="en-US" sz="2000" smtClean="0"/>
          </a:p>
          <a:p>
            <a:pPr marL="285750" indent="-285750">
              <a:buFont typeface="Wingdings" pitchFamily="2" charset="2"/>
              <a:buChar char="v"/>
            </a:pPr>
            <a:endParaRPr lang="en-US" sz="2000" smtClean="0"/>
          </a:p>
          <a:p>
            <a:pPr marL="285750" indent="-285750">
              <a:buFont typeface="Wingdings" pitchFamily="2" charset="2"/>
              <a:buChar char="v"/>
            </a:pPr>
            <a:r>
              <a:rPr lang="vi-VN" sz="2000" smtClean="0"/>
              <a:t>Thảo </a:t>
            </a:r>
            <a:r>
              <a:rPr lang="vi-VN" sz="2000"/>
              <a:t>luận về các loại thành phần EJB, kết nối, và triển khai của </a:t>
            </a:r>
            <a:r>
              <a:rPr lang="en-US" sz="2000" smtClean="0"/>
              <a:t>chúng</a:t>
            </a:r>
            <a:r>
              <a:rPr lang="vi-VN" sz="2000" smtClean="0"/>
              <a:t> </a:t>
            </a:r>
            <a:endParaRPr lang="en-US" sz="2000" smtClean="0"/>
          </a:p>
          <a:p>
            <a:pPr marL="285750" indent="-285750">
              <a:buFont typeface="Wingdings" pitchFamily="2" charset="2"/>
              <a:buChar char="v"/>
            </a:pPr>
            <a:endParaRPr lang="en-US" sz="2000" smtClean="0"/>
          </a:p>
          <a:p>
            <a:pPr marL="285750" indent="-285750">
              <a:buFont typeface="Wingdings" pitchFamily="2" charset="2"/>
              <a:buChar char="v"/>
            </a:pPr>
            <a:r>
              <a:rPr lang="vi-VN" sz="2000" smtClean="0"/>
              <a:t>Giới </a:t>
            </a:r>
            <a:r>
              <a:rPr lang="vi-VN" sz="2000"/>
              <a:t>thiệu các tính năng mới của EJB 2.x </a:t>
            </a:r>
            <a:endParaRPr lang="en-US" sz="2000" smtClean="0"/>
          </a:p>
          <a:p>
            <a:pPr marL="285750" indent="-285750">
              <a:buFont typeface="Wingdings" pitchFamily="2" charset="2"/>
              <a:buChar char="v"/>
            </a:pPr>
            <a:endParaRPr lang="en-US" sz="2000" smtClean="0"/>
          </a:p>
          <a:p>
            <a:pPr marL="285750" indent="-285750">
              <a:buFont typeface="Wingdings" pitchFamily="2" charset="2"/>
              <a:buChar char="v"/>
            </a:pPr>
            <a:r>
              <a:rPr lang="vi-VN" sz="2000" smtClean="0"/>
              <a:t>Phân </a:t>
            </a:r>
            <a:r>
              <a:rPr lang="vi-VN" sz="2000"/>
              <a:t>biệt giữa đồng bộ và lời gọi phương thức không đồng bộ </a:t>
            </a:r>
            <a:endParaRPr lang="en-US" sz="2000" smtClean="0"/>
          </a:p>
          <a:p>
            <a:pPr marL="285750" indent="-285750">
              <a:buFont typeface="Wingdings" pitchFamily="2" charset="2"/>
              <a:buChar char="v"/>
            </a:pPr>
            <a:endParaRPr lang="en-US" sz="2000"/>
          </a:p>
          <a:p>
            <a:pPr marL="285750" indent="-285750">
              <a:buFont typeface="Wingdings" pitchFamily="2" charset="2"/>
              <a:buChar char="v"/>
            </a:pPr>
            <a:r>
              <a:rPr lang="vi-VN" sz="2000" smtClean="0"/>
              <a:t>Cung </a:t>
            </a:r>
            <a:r>
              <a:rPr lang="vi-VN" sz="2000"/>
              <a:t>cấp hướng dẫn từng bước về xây dựng, triển khai và sử dụng các thành phần EJB</a:t>
            </a:r>
          </a:p>
          <a:p>
            <a:r>
              <a:rPr lang="vi-VN" sz="2000"/>
              <a:t/>
            </a:r>
            <a:br>
              <a:rPr lang="vi-VN" sz="2000"/>
            </a:br>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3723916" cy="762000"/>
          </a:xfrm>
        </p:spPr>
        <p:txBody>
          <a:bodyPr>
            <a:normAutofit fontScale="90000"/>
          </a:bodyPr>
          <a:lstStyle/>
          <a:p>
            <a:r>
              <a:rPr lang="en-US" sz="4000" smtClean="0">
                <a:solidFill>
                  <a:schemeClr val="bg2">
                    <a:lumMod val="20000"/>
                    <a:lumOff val="80000"/>
                  </a:schemeClr>
                </a:solidFill>
                <a:latin typeface="Arial" pitchFamily="34" charset="0"/>
                <a:cs typeface="Arial" pitchFamily="34" charset="0"/>
              </a:rPr>
              <a:t>     </a:t>
            </a:r>
            <a:r>
              <a:rPr lang="en-US" sz="3600"/>
              <a:t/>
            </a:r>
            <a:br>
              <a:rPr lang="en-US" sz="3600"/>
            </a:br>
            <a:r>
              <a:rPr lang="en-US" sz="3600"/>
              <a:t>Kiến trúc EJB</a:t>
            </a:r>
            <a:r>
              <a:rPr lang="en-US" sz="3600" dirty="0" smtClean="0">
                <a:solidFill>
                  <a:schemeClr val="tx1"/>
                </a:solidFill>
                <a:latin typeface="Times New Roman" pitchFamily="18" charset="0"/>
                <a:cs typeface="Times New Roman" pitchFamily="18" charset="0"/>
              </a:rPr>
              <a:t/>
            </a:r>
            <a:br>
              <a:rPr lang="en-US" sz="3600" dirty="0" smtClean="0">
                <a:solidFill>
                  <a:schemeClr val="tx1"/>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
        <p:nvSpPr>
          <p:cNvPr id="5" name="Rounded Rectangle 4"/>
          <p:cNvSpPr/>
          <p:nvPr/>
        </p:nvSpPr>
        <p:spPr>
          <a:xfrm>
            <a:off x="1575942" y="2286000"/>
            <a:ext cx="6019800" cy="171219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vi-VN" sz="2000">
                <a:solidFill>
                  <a:schemeClr val="tx1"/>
                </a:solidFill>
              </a:rPr>
              <a:t>là một thành phần kiến trúc để phát triển và triển khai các ứng dụng phân tán dựa trên thành phần.</a:t>
            </a:r>
            <a:endParaRPr lang="en-US" sz="2000" dirty="0">
              <a:solidFill>
                <a:schemeClr val="tx1"/>
              </a:solidFill>
              <a:latin typeface="Times New Roman" pitchFamily="18" charset="0"/>
              <a:cs typeface="Times New Roman" pitchFamily="18" charset="0"/>
            </a:endParaRPr>
          </a:p>
        </p:txBody>
      </p:sp>
      <p:sp>
        <p:nvSpPr>
          <p:cNvPr id="13" name="Rounded Rectangle 12"/>
          <p:cNvSpPr/>
          <p:nvPr/>
        </p:nvSpPr>
        <p:spPr>
          <a:xfrm>
            <a:off x="1575942" y="4641296"/>
            <a:ext cx="6071365" cy="162905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vi-VN" sz="2000">
                <a:solidFill>
                  <a:schemeClr val="tx1"/>
                </a:solidFill>
              </a:rPr>
              <a:t>làm cho ứng dụng doanh nghiệp phát triển dễ dàng hơn </a:t>
            </a:r>
            <a:r>
              <a:rPr lang="vi-VN" sz="2000" smtClean="0">
                <a:solidFill>
                  <a:schemeClr val="tx1"/>
                </a:solidFill>
              </a:rPr>
              <a:t>nhiều.</a:t>
            </a:r>
            <a:endParaRPr lang="en-US" sz="2000" dirty="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solidFill>
                  <a:srgbClr val="335338"/>
                </a:solidFill>
              </a:rPr>
              <a:t>5/21</a:t>
            </a:r>
            <a:endParaRPr lang="en-US" dirty="0">
              <a:solidFill>
                <a:srgbClr val="335338"/>
              </a:solidFill>
            </a:endParaRPr>
          </a:p>
        </p:txBody>
      </p:sp>
      <p:sp>
        <p:nvSpPr>
          <p:cNvPr id="3" name="Rectangle 2"/>
          <p:cNvSpPr/>
          <p:nvPr/>
        </p:nvSpPr>
        <p:spPr>
          <a:xfrm>
            <a:off x="3276600" y="914400"/>
            <a:ext cx="1676400" cy="1754326"/>
          </a:xfrm>
          <a:prstGeom prst="rect">
            <a:avLst/>
          </a:prstGeom>
        </p:spPr>
        <p:txBody>
          <a:bodyPr wrap="square">
            <a:spAutoFit/>
          </a:bodyPr>
          <a:lstStyle/>
          <a:p>
            <a:r>
              <a:rPr lang="en-US" sz="5400" b="1"/>
              <a:t>EJB</a:t>
            </a:r>
            <a:r>
              <a:rPr lang="en-US" sz="5400" b="1">
                <a:latin typeface="Times New Roman" pitchFamily="18" charset="0"/>
                <a:cs typeface="Times New Roman" pitchFamily="18" charset="0"/>
              </a:rPr>
              <a:t/>
            </a:r>
            <a:br>
              <a:rPr lang="en-US" sz="5400" b="1">
                <a:latin typeface="Times New Roman" pitchFamily="18" charset="0"/>
                <a:cs typeface="Times New Roman" pitchFamily="18" charset="0"/>
              </a:rPr>
            </a:br>
            <a:endParaRPr lang="en-US" sz="5400" b="1"/>
          </a:p>
        </p:txBody>
      </p:sp>
      <p:sp>
        <p:nvSpPr>
          <p:cNvPr id="7" name="Oval 6"/>
          <p:cNvSpPr/>
          <p:nvPr/>
        </p:nvSpPr>
        <p:spPr>
          <a:xfrm>
            <a:off x="381000" y="2819400"/>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1</a:t>
            </a:r>
          </a:p>
        </p:txBody>
      </p:sp>
      <p:sp>
        <p:nvSpPr>
          <p:cNvPr id="17" name="Oval 16"/>
          <p:cNvSpPr/>
          <p:nvPr/>
        </p:nvSpPr>
        <p:spPr>
          <a:xfrm>
            <a:off x="381000" y="5037585"/>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2</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solidFill>
                  <a:srgbClr val="335338"/>
                </a:solidFill>
              </a:rPr>
              <a:t>6/21</a:t>
            </a:r>
            <a:endParaRPr lang="en-US" dirty="0">
              <a:solidFill>
                <a:srgbClr val="335338"/>
              </a:solidFill>
            </a:endParaRPr>
          </a:p>
        </p:txBody>
      </p:sp>
      <p:sp>
        <p:nvSpPr>
          <p:cNvPr id="55" name="Rounded Rectangle 54"/>
          <p:cNvSpPr/>
          <p:nvPr/>
        </p:nvSpPr>
        <p:spPr>
          <a:xfrm>
            <a:off x="1905000" y="1447800"/>
            <a:ext cx="6019800" cy="182793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vi-VN" sz="2000">
                <a:solidFill>
                  <a:schemeClr val="tx1"/>
                </a:solidFill>
              </a:rPr>
              <a:t>Một thành phần EJB là một tái sử dụng, WORA (Viết Sau khi chạy mọi nơi), di động, có thể mở rộng và thành phần phần mềm được biên dịch</a:t>
            </a:r>
          </a:p>
          <a:p>
            <a:r>
              <a:rPr lang="vi-VN" sz="2000">
                <a:solidFill>
                  <a:schemeClr val="tx1"/>
                </a:solidFill>
              </a:rPr>
              <a:t/>
            </a:r>
            <a:br>
              <a:rPr lang="vi-VN" sz="2000">
                <a:solidFill>
                  <a:schemeClr val="tx1"/>
                </a:solidFill>
              </a:rPr>
            </a:br>
            <a:endParaRPr lang="en-US" sz="2000" dirty="0">
              <a:solidFill>
                <a:schemeClr val="tx1"/>
              </a:solidFill>
              <a:latin typeface="Times New Roman" pitchFamily="18" charset="0"/>
              <a:cs typeface="Times New Roman" pitchFamily="18" charset="0"/>
            </a:endParaRPr>
          </a:p>
        </p:txBody>
      </p:sp>
      <p:sp>
        <p:nvSpPr>
          <p:cNvPr id="56" name="Oval 55"/>
          <p:cNvSpPr/>
          <p:nvPr/>
        </p:nvSpPr>
        <p:spPr>
          <a:xfrm>
            <a:off x="710058" y="2096942"/>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3</a:t>
            </a:r>
            <a:endParaRPr lang="en-US" b="1"/>
          </a:p>
        </p:txBody>
      </p:sp>
      <p:sp>
        <p:nvSpPr>
          <p:cNvPr id="57" name="Rounded Rectangle 56"/>
          <p:cNvSpPr/>
          <p:nvPr/>
        </p:nvSpPr>
        <p:spPr>
          <a:xfrm>
            <a:off x="1905000" y="3900342"/>
            <a:ext cx="6019800" cy="171219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vi-VN" sz="2000">
                <a:solidFill>
                  <a:schemeClr val="tx1"/>
                </a:solidFill>
              </a:rPr>
              <a:t>Kiến trúc EJB cũng hỗ trợ WORA và giải pháp di động</a:t>
            </a:r>
            <a:endParaRPr lang="en-US" sz="2000" dirty="0">
              <a:solidFill>
                <a:schemeClr val="tx1"/>
              </a:solidFill>
              <a:latin typeface="Times New Roman" pitchFamily="18" charset="0"/>
              <a:cs typeface="Times New Roman" pitchFamily="18" charset="0"/>
            </a:endParaRPr>
          </a:p>
        </p:txBody>
      </p:sp>
      <p:sp>
        <p:nvSpPr>
          <p:cNvPr id="58" name="Oval 57"/>
          <p:cNvSpPr/>
          <p:nvPr/>
        </p:nvSpPr>
        <p:spPr>
          <a:xfrm>
            <a:off x="710058" y="4433742"/>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a:t>
            </a:r>
          </a:p>
        </p:txBody>
      </p:sp>
    </p:spTree>
    <p:extLst>
      <p:ext uri="{BB962C8B-B14F-4D97-AF65-F5344CB8AC3E}">
        <p14:creationId xmlns:p14="http://schemas.microsoft.com/office/powerpoint/2010/main" val="179189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solidFill>
                  <a:srgbClr val="335338"/>
                </a:solidFill>
              </a:rPr>
              <a:t>6/21</a:t>
            </a:r>
            <a:endParaRPr lang="en-US" dirty="0">
              <a:solidFill>
                <a:srgbClr val="335338"/>
              </a:solidFill>
            </a:endParaRPr>
          </a:p>
        </p:txBody>
      </p:sp>
      <p:sp>
        <p:nvSpPr>
          <p:cNvPr id="55" name="Rounded Rectangle 54"/>
          <p:cNvSpPr/>
          <p:nvPr/>
        </p:nvSpPr>
        <p:spPr>
          <a:xfrm>
            <a:off x="1879600" y="1182973"/>
            <a:ext cx="6019800" cy="182793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vi-VN" sz="2000">
                <a:solidFill>
                  <a:schemeClr val="tx1"/>
                </a:solidFill>
              </a:rPr>
              <a:t>Kiến trúc EJB cũng quản lý EJB vòng đời thành phần từ việc tạo ra đến chấm dứt bao gồm kích hoạt và hủy kích hoạt của một thành phần EJB</a:t>
            </a:r>
            <a:endParaRPr lang="en-US" sz="2000" dirty="0">
              <a:solidFill>
                <a:schemeClr val="tx1"/>
              </a:solidFill>
              <a:latin typeface="Times New Roman" pitchFamily="18" charset="0"/>
              <a:cs typeface="Times New Roman" pitchFamily="18" charset="0"/>
            </a:endParaRPr>
          </a:p>
        </p:txBody>
      </p:sp>
      <p:sp>
        <p:nvSpPr>
          <p:cNvPr id="56" name="Oval 55"/>
          <p:cNvSpPr/>
          <p:nvPr/>
        </p:nvSpPr>
        <p:spPr>
          <a:xfrm>
            <a:off x="684658" y="1832115"/>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5</a:t>
            </a:r>
            <a:endParaRPr lang="en-US" b="1"/>
          </a:p>
        </p:txBody>
      </p:sp>
      <p:sp>
        <p:nvSpPr>
          <p:cNvPr id="57" name="Rounded Rectangle 56"/>
          <p:cNvSpPr/>
          <p:nvPr/>
        </p:nvSpPr>
        <p:spPr>
          <a:xfrm>
            <a:off x="1879600" y="3159407"/>
            <a:ext cx="6019800" cy="95539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vi-VN" sz="2000">
                <a:solidFill>
                  <a:schemeClr val="tx1"/>
                </a:solidFill>
              </a:rPr>
              <a:t>Kiến trúc EJB cung cấp các dịch vụ web và tương thích với CORBA.</a:t>
            </a:r>
            <a:endParaRPr lang="en-US" sz="2000" dirty="0">
              <a:solidFill>
                <a:schemeClr val="tx1"/>
              </a:solidFill>
              <a:latin typeface="Times New Roman" pitchFamily="18" charset="0"/>
              <a:cs typeface="Times New Roman" pitchFamily="18" charset="0"/>
            </a:endParaRPr>
          </a:p>
        </p:txBody>
      </p:sp>
      <p:sp>
        <p:nvSpPr>
          <p:cNvPr id="58" name="Oval 57"/>
          <p:cNvSpPr/>
          <p:nvPr/>
        </p:nvSpPr>
        <p:spPr>
          <a:xfrm>
            <a:off x="671958" y="3278326"/>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6</a:t>
            </a:r>
            <a:endParaRPr lang="en-US" b="1"/>
          </a:p>
        </p:txBody>
      </p:sp>
      <p:sp>
        <p:nvSpPr>
          <p:cNvPr id="7" name="Rounded Rectangle 6"/>
          <p:cNvSpPr/>
          <p:nvPr/>
        </p:nvSpPr>
        <p:spPr>
          <a:xfrm>
            <a:off x="1879600" y="4343401"/>
            <a:ext cx="6019800" cy="19803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vi-VN" sz="2000">
                <a:solidFill>
                  <a:schemeClr val="tx1"/>
                </a:solidFill>
              </a:rPr>
              <a:t>Một thành phần EJB là một thành phần phía máy chủ cung cấp dịch vụ cho khách hàng ở xa hoặc địa phương trong khi một hạt Java là một thành phần phía máy khách được cài đặt và chạy ở phía máy khách hầu hết thời gian.</a:t>
            </a:r>
            <a:endParaRPr lang="en-US" sz="2000" dirty="0">
              <a:solidFill>
                <a:schemeClr val="tx1"/>
              </a:solidFill>
              <a:latin typeface="Times New Roman" pitchFamily="18" charset="0"/>
              <a:cs typeface="Times New Roman" pitchFamily="18" charset="0"/>
            </a:endParaRPr>
          </a:p>
        </p:txBody>
      </p:sp>
      <p:sp>
        <p:nvSpPr>
          <p:cNvPr id="8" name="Oval 7"/>
          <p:cNvSpPr/>
          <p:nvPr/>
        </p:nvSpPr>
        <p:spPr>
          <a:xfrm>
            <a:off x="684658" y="5144942"/>
            <a:ext cx="838200" cy="836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5</a:t>
            </a:r>
            <a:endParaRPr lang="en-US" b="1"/>
          </a:p>
        </p:txBody>
      </p:sp>
    </p:spTree>
    <p:extLst>
      <p:ext uri="{BB962C8B-B14F-4D97-AF65-F5344CB8AC3E}">
        <p14:creationId xmlns:p14="http://schemas.microsoft.com/office/powerpoint/2010/main" val="193054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94057860"/>
              </p:ext>
            </p:extLst>
          </p:nvPr>
        </p:nvGraphicFramePr>
        <p:xfrm>
          <a:off x="755576" y="1772816"/>
          <a:ext cx="7758112" cy="463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8"/>
          <p:cNvSpPr>
            <a:spLocks noGrp="1"/>
          </p:cNvSpPr>
          <p:nvPr>
            <p:ph type="ftr" sz="quarter" idx="11"/>
          </p:nvPr>
        </p:nvSpPr>
        <p:spPr/>
        <p:txBody>
          <a:bodyPr/>
          <a:lstStyle/>
          <a:p>
            <a:r>
              <a:rPr lang="en-US" dirty="0" smtClean="0">
                <a:solidFill>
                  <a:srgbClr val="335338"/>
                </a:solidFill>
              </a:rPr>
              <a:t>7/21</a:t>
            </a:r>
            <a:endParaRPr lang="en-US" dirty="0">
              <a:solidFill>
                <a:srgbClr val="335338"/>
              </a:solidFill>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1600" y="1524000"/>
            <a:ext cx="6773220" cy="4039164"/>
          </a:xfrm>
          <a:prstGeom prst="rect">
            <a:avLst/>
          </a:prstGeom>
        </p:spPr>
      </p:pic>
    </p:spTree>
    <p:extLst>
      <p:ext uri="{BB962C8B-B14F-4D97-AF65-F5344CB8AC3E}">
        <p14:creationId xmlns:p14="http://schemas.microsoft.com/office/powerpoint/2010/main" val="104492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88" y="1"/>
            <a:ext cx="6580312" cy="836712"/>
          </a:xfrm>
        </p:spPr>
        <p:txBody>
          <a:bodyPr/>
          <a:lstStyle/>
          <a:p>
            <a:r>
              <a:rPr lang="en-US" sz="4000">
                <a:latin typeface="Arial" panose="020B0604020202020204" pitchFamily="34" charset="0"/>
                <a:cs typeface="Arial" panose="020B0604020202020204" pitchFamily="34" charset="0"/>
              </a:rPr>
              <a:t>J2EE Server</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5576" y="1219200"/>
            <a:ext cx="8044184" cy="5108476"/>
          </a:xfrm>
        </p:spPr>
        <p:txBody>
          <a:bodyPr/>
          <a:lstStyle/>
          <a:p>
            <a:pPr marL="0" indent="0">
              <a:buNone/>
            </a:pPr>
            <a:r>
              <a:rPr lang="en-US" b="1" smtClean="0">
                <a:latin typeface="Arial" panose="020B0604020202020204" pitchFamily="34" charset="0"/>
                <a:cs typeface="Arial" panose="020B0604020202020204" pitchFamily="34" charset="0"/>
              </a:rPr>
              <a:t>	</a:t>
            </a:r>
            <a:endParaRPr lang="en-US" b="1" dirty="0" smtClean="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dirty="0" smtClean="0">
                <a:solidFill>
                  <a:srgbClr val="335338"/>
                </a:solidFill>
              </a:rPr>
              <a:t>8/21</a:t>
            </a:r>
            <a:endParaRPr lang="en-US" dirty="0">
              <a:solidFill>
                <a:srgbClr val="335338"/>
              </a:solidFill>
            </a:endParaRPr>
          </a:p>
        </p:txBody>
      </p:sp>
      <p:sp>
        <p:nvSpPr>
          <p:cNvPr id="9" name="TextBox 8"/>
          <p:cNvSpPr txBox="1"/>
          <p:nvPr/>
        </p:nvSpPr>
        <p:spPr>
          <a:xfrm>
            <a:off x="1447800" y="1371599"/>
            <a:ext cx="6781800" cy="4154984"/>
          </a:xfrm>
          <a:prstGeom prst="rect">
            <a:avLst/>
          </a:prstGeom>
          <a:noFill/>
        </p:spPr>
        <p:txBody>
          <a:bodyPr wrap="square" rtlCol="0">
            <a:spAutoFit/>
          </a:bodyPr>
          <a:lstStyle/>
          <a:p>
            <a:pPr marL="285750" indent="-285750">
              <a:buFont typeface="Arial" pitchFamily="34" charset="0"/>
              <a:buChar char="•"/>
            </a:pPr>
            <a:r>
              <a:rPr lang="vi-VN" sz="2400"/>
              <a:t>API giao diện tên và thư mục Java (JNDI) cho phép khách hàng tìm kiếm và định vị vùng chứa nơi các thành phần EJB được đăng ký và lưu trữ</a:t>
            </a:r>
            <a:r>
              <a:rPr lang="vi-VN" sz="2400" smtClean="0"/>
              <a:t>.</a:t>
            </a:r>
            <a:endParaRPr lang="en-US" sz="2400" smtClean="0"/>
          </a:p>
          <a:p>
            <a:pPr marL="285750" indent="-285750">
              <a:buFont typeface="Arial" pitchFamily="34" charset="0"/>
              <a:buChar char="•"/>
            </a:pPr>
            <a:endParaRPr lang="en-US" sz="2400"/>
          </a:p>
          <a:p>
            <a:pPr marL="285750" indent="-285750">
              <a:buFont typeface="Arial" pitchFamily="34" charset="0"/>
              <a:buChar char="•"/>
            </a:pPr>
            <a:r>
              <a:rPr lang="vi-VN" sz="2400"/>
              <a:t>J2EE hỗ trợ xác thực và ủy quyền cho mục đích an ninh</a:t>
            </a:r>
            <a:r>
              <a:rPr lang="vi-VN" sz="2400" smtClean="0"/>
              <a:t>.</a:t>
            </a:r>
            <a:endParaRPr lang="en-US" sz="2400" smtClean="0"/>
          </a:p>
          <a:p>
            <a:endParaRPr lang="en-US" sz="2400" smtClean="0"/>
          </a:p>
          <a:p>
            <a:pPr marL="285750" indent="-285750">
              <a:buFont typeface="Arial" pitchFamily="34" charset="0"/>
              <a:buChar char="•"/>
            </a:pPr>
            <a:r>
              <a:rPr lang="vi-VN" sz="2400" smtClean="0"/>
              <a:t>J2EE </a:t>
            </a:r>
            <a:r>
              <a:rPr lang="vi-VN" sz="2400"/>
              <a:t>hỗ trợ dịch vụ HTTP và EJB liên quan dịch vụ, dịch vụ truy cập thiết bị và dịch vụ đa luồng.</a:t>
            </a:r>
            <a:endParaRPr lang="en-US" sz="2400"/>
          </a:p>
        </p:txBody>
      </p:sp>
    </p:spTree>
    <p:extLst>
      <p:ext uri="{BB962C8B-B14F-4D97-AF65-F5344CB8AC3E}">
        <p14:creationId xmlns:p14="http://schemas.microsoft.com/office/powerpoint/2010/main" val="418904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10084</TotalTime>
  <Words>1382</Words>
  <Application>Microsoft Office PowerPoint</Application>
  <PresentationFormat>On-screen Show (4:3)</PresentationFormat>
  <Paragraphs>149</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Times New Roman</vt:lpstr>
      <vt:lpstr>Wingdings</vt:lpstr>
      <vt:lpstr>Verdana</vt:lpstr>
      <vt:lpstr>Calibri</vt:lpstr>
      <vt:lpstr>sample</vt:lpstr>
      <vt:lpstr>PowerPoint Presentation</vt:lpstr>
      <vt:lpstr>THÀNH VIÊN THỰC HIỆN</vt:lpstr>
      <vt:lpstr>NỘI DUNG BÀI HỌC</vt:lpstr>
      <vt:lpstr>Mục Tiêu</vt:lpstr>
      <vt:lpstr>      Kiến trúc EJB </vt:lpstr>
      <vt:lpstr>PowerPoint Presentation</vt:lpstr>
      <vt:lpstr>PowerPoint Presentation</vt:lpstr>
      <vt:lpstr>PowerPoint Presentation</vt:lpstr>
      <vt:lpstr>J2EE Server</vt:lpstr>
      <vt:lpstr>EJB Container</vt:lpstr>
      <vt:lpstr>PowerPoint Presentation</vt:lpstr>
      <vt:lpstr>PowerPoint Presentation</vt:lpstr>
      <vt:lpstr>PowerPoint Presentation</vt:lpstr>
      <vt:lpstr>EJB Component</vt:lpstr>
      <vt:lpstr>The Component Model of EJB</vt:lpstr>
      <vt:lpstr>II. PHẦN MỀM (tt)</vt:lpstr>
      <vt:lpstr>PowerPoint Presentation</vt:lpstr>
      <vt:lpstr>Session Beans</vt:lpstr>
      <vt:lpstr>II. PHẦN MỀM (tt)</vt:lpstr>
      <vt:lpstr>     III. CÔNG NGHỆ PHẦN MỀM</vt:lpstr>
      <vt:lpstr>III. CÔNG NGHỆ PHẦN MỀM</vt:lpstr>
      <vt:lpstr>III. CÔNG NGHỆ PHẦN MỀM</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TruongPC</dc:creator>
  <cp:lastModifiedBy>Windows User</cp:lastModifiedBy>
  <cp:revision>395</cp:revision>
  <dcterms:created xsi:type="dcterms:W3CDTF">2014-04-19T23:37:57Z</dcterms:created>
  <dcterms:modified xsi:type="dcterms:W3CDTF">2018-10-09T00:39:14Z</dcterms:modified>
</cp:coreProperties>
</file>